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74"/>
  </p:notesMasterIdLst>
  <p:handoutMasterIdLst>
    <p:handoutMasterId r:id="rId75"/>
  </p:handoutMasterIdLst>
  <p:sldIdLst>
    <p:sldId id="3351" r:id="rId5"/>
    <p:sldId id="3459" r:id="rId6"/>
    <p:sldId id="3495" r:id="rId7"/>
    <p:sldId id="2659" r:id="rId8"/>
    <p:sldId id="3292" r:id="rId9"/>
    <p:sldId id="11051" r:id="rId10"/>
    <p:sldId id="258" r:id="rId11"/>
    <p:sldId id="2672" r:id="rId12"/>
    <p:sldId id="11011" r:id="rId13"/>
    <p:sldId id="11052" r:id="rId14"/>
    <p:sldId id="11027" r:id="rId15"/>
    <p:sldId id="11039" r:id="rId16"/>
    <p:sldId id="3530" r:id="rId17"/>
    <p:sldId id="11042" r:id="rId18"/>
    <p:sldId id="3324" r:id="rId19"/>
    <p:sldId id="11012" r:id="rId20"/>
    <p:sldId id="11013" r:id="rId21"/>
    <p:sldId id="3460" r:id="rId22"/>
    <p:sldId id="3475" r:id="rId23"/>
    <p:sldId id="3461" r:id="rId24"/>
    <p:sldId id="11007" r:id="rId25"/>
    <p:sldId id="3462" r:id="rId26"/>
    <p:sldId id="11046" r:id="rId27"/>
    <p:sldId id="3463" r:id="rId28"/>
    <p:sldId id="3525" r:id="rId29"/>
    <p:sldId id="11038" r:id="rId30"/>
    <p:sldId id="11014" r:id="rId31"/>
    <p:sldId id="11041" r:id="rId32"/>
    <p:sldId id="3520" r:id="rId33"/>
    <p:sldId id="11015" r:id="rId34"/>
    <p:sldId id="3521" r:id="rId35"/>
    <p:sldId id="3522" r:id="rId36"/>
    <p:sldId id="3523" r:id="rId37"/>
    <p:sldId id="3524" r:id="rId38"/>
    <p:sldId id="3526" r:id="rId39"/>
    <p:sldId id="11037" r:id="rId40"/>
    <p:sldId id="11016" r:id="rId41"/>
    <p:sldId id="11043" r:id="rId42"/>
    <p:sldId id="3254" r:id="rId43"/>
    <p:sldId id="11017" r:id="rId44"/>
    <p:sldId id="11023" r:id="rId45"/>
    <p:sldId id="11018" r:id="rId46"/>
    <p:sldId id="11019" r:id="rId47"/>
    <p:sldId id="11040" r:id="rId48"/>
    <p:sldId id="11020" r:id="rId49"/>
    <p:sldId id="11021" r:id="rId50"/>
    <p:sldId id="11022" r:id="rId51"/>
    <p:sldId id="3527" r:id="rId52"/>
    <p:sldId id="11036" r:id="rId53"/>
    <p:sldId id="11024" r:id="rId54"/>
    <p:sldId id="11044" r:id="rId55"/>
    <p:sldId id="11025" r:id="rId56"/>
    <p:sldId id="11026" r:id="rId57"/>
    <p:sldId id="3528" r:id="rId58"/>
    <p:sldId id="11035" r:id="rId59"/>
    <p:sldId id="11029" r:id="rId60"/>
    <p:sldId id="11045" r:id="rId61"/>
    <p:sldId id="407" r:id="rId62"/>
    <p:sldId id="11030" r:id="rId63"/>
    <p:sldId id="11053" r:id="rId64"/>
    <p:sldId id="11047" r:id="rId65"/>
    <p:sldId id="11032" r:id="rId66"/>
    <p:sldId id="11033" r:id="rId67"/>
    <p:sldId id="11034" r:id="rId68"/>
    <p:sldId id="3529" r:id="rId69"/>
    <p:sldId id="3519" r:id="rId70"/>
    <p:sldId id="11054" r:id="rId71"/>
    <p:sldId id="3357" r:id="rId72"/>
    <p:sldId id="3321" r:id="rId73"/>
  </p:sldIdLst>
  <p:sldSz cx="12192000" cy="6858000"/>
  <p:notesSz cx="6858000" cy="9144000"/>
  <p:defaultTextStyle>
    <a:defPPr>
      <a:defRPr lang="en-US"/>
    </a:defPPr>
    <a:lvl1pPr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73152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146304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219456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292608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3657600" algn="l" defTabSz="731520" rtl="0" eaLnBrk="1" latinLnBrk="0" hangingPunct="1">
      <a:defRPr kern="1200">
        <a:solidFill>
          <a:schemeClr val="tx1"/>
        </a:solidFill>
        <a:latin typeface="Arial" charset="0"/>
        <a:ea typeface="ＭＳ Ｐゴシック" charset="-128"/>
        <a:cs typeface="ＭＳ Ｐゴシック" charset="-128"/>
      </a:defRPr>
    </a:lvl6pPr>
    <a:lvl7pPr marL="4389120" algn="l" defTabSz="731520" rtl="0" eaLnBrk="1" latinLnBrk="0" hangingPunct="1">
      <a:defRPr kern="1200">
        <a:solidFill>
          <a:schemeClr val="tx1"/>
        </a:solidFill>
        <a:latin typeface="Arial" charset="0"/>
        <a:ea typeface="ＭＳ Ｐゴシック" charset="-128"/>
        <a:cs typeface="ＭＳ Ｐゴシック" charset="-128"/>
      </a:defRPr>
    </a:lvl7pPr>
    <a:lvl8pPr marL="5120640" algn="l" defTabSz="731520" rtl="0" eaLnBrk="1" latinLnBrk="0" hangingPunct="1">
      <a:defRPr kern="1200">
        <a:solidFill>
          <a:schemeClr val="tx1"/>
        </a:solidFill>
        <a:latin typeface="Arial" charset="0"/>
        <a:ea typeface="ＭＳ Ｐゴシック" charset="-128"/>
        <a:cs typeface="ＭＳ Ｐゴシック" charset="-128"/>
      </a:defRPr>
    </a:lvl8pPr>
    <a:lvl9pPr marL="5852160" algn="l" defTabSz="73152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Module 7: SCM" id="{6D700A84-97CA-4AD9-A286-EC5989DCC8C7}">
          <p14:sldIdLst>
            <p14:sldId id="3351"/>
          </p14:sldIdLst>
        </p14:section>
        <p14:section name="SCM Financials" id="{564C08DE-950A-4B1D-B81F-386DB3BD193F}">
          <p14:sldIdLst>
            <p14:sldId id="3459"/>
            <p14:sldId id="3495"/>
            <p14:sldId id="2659"/>
            <p14:sldId id="3292"/>
            <p14:sldId id="11051"/>
            <p14:sldId id="258"/>
            <p14:sldId id="2672"/>
            <p14:sldId id="11011"/>
            <p14:sldId id="11052"/>
            <p14:sldId id="11027"/>
            <p14:sldId id="11039"/>
          </p14:sldIdLst>
        </p14:section>
        <p14:section name="2. External Orders" id="{D38D7A29-0904-1B48-B2AC-F336DB67E0BF}">
          <p14:sldIdLst>
            <p14:sldId id="3530"/>
            <p14:sldId id="11042"/>
            <p14:sldId id="3324"/>
            <p14:sldId id="11012"/>
            <p14:sldId id="11013"/>
            <p14:sldId id="3460"/>
            <p14:sldId id="3475"/>
            <p14:sldId id="3461"/>
            <p14:sldId id="11007"/>
            <p14:sldId id="3462"/>
            <p14:sldId id="11046"/>
            <p14:sldId id="3463"/>
            <p14:sldId id="3525"/>
            <p14:sldId id="11038"/>
          </p14:sldIdLst>
        </p14:section>
        <p14:section name="3. Internal Orders" id="{B737A284-D323-0846-823F-6A41510C48C8}">
          <p14:sldIdLst>
            <p14:sldId id="11014"/>
            <p14:sldId id="11041"/>
            <p14:sldId id="3520"/>
            <p14:sldId id="11015"/>
            <p14:sldId id="3521"/>
            <p14:sldId id="3522"/>
            <p14:sldId id="3523"/>
            <p14:sldId id="3524"/>
            <p14:sldId id="3526"/>
            <p14:sldId id="11037"/>
          </p14:sldIdLst>
        </p14:section>
        <p14:section name="4. Asset Inventory Transactions" id="{43E01541-30D3-294C-88E5-08D11DF3D092}">
          <p14:sldIdLst>
            <p14:sldId id="11016"/>
            <p14:sldId id="11043"/>
            <p14:sldId id="3254"/>
            <p14:sldId id="11017"/>
            <p14:sldId id="11023"/>
            <p14:sldId id="11018"/>
            <p14:sldId id="11019"/>
            <p14:sldId id="11040"/>
            <p14:sldId id="11020"/>
            <p14:sldId id="11021"/>
            <p14:sldId id="11022"/>
            <p14:sldId id="3527"/>
            <p14:sldId id="11036"/>
          </p14:sldIdLst>
        </p14:section>
        <p14:section name="5. Expense Inventory Transactions" id="{A0525B85-E6E1-3042-BE23-17210BFA8B77}">
          <p14:sldIdLst>
            <p14:sldId id="11024"/>
            <p14:sldId id="11044"/>
            <p14:sldId id="11025"/>
            <p14:sldId id="11026"/>
            <p14:sldId id="3528"/>
            <p14:sldId id="11035"/>
          </p14:sldIdLst>
        </p14:section>
        <p14:section name="6. Case Documentation" id="{E390ED32-1EC3-664A-A25E-2ACDC45E3B92}">
          <p14:sldIdLst>
            <p14:sldId id="11029"/>
            <p14:sldId id="11045"/>
            <p14:sldId id="407"/>
            <p14:sldId id="11030"/>
            <p14:sldId id="11053"/>
            <p14:sldId id="11047"/>
            <p14:sldId id="11032"/>
            <p14:sldId id="11033"/>
            <p14:sldId id="11034"/>
            <p14:sldId id="3529"/>
            <p14:sldId id="3519"/>
            <p14:sldId id="11054"/>
            <p14:sldId id="3357"/>
            <p14:sldId id="33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694102-EFEB-E472-C4DD-F6BBFA5B27D9}" name="Hunter Kirby" initials="HJK" userId="Hunter Kirby" providerId="None"/>
  <p188:author id="{51BF2F33-8342-32B6-6815-EE60A2055DC4}" name="Sam Day" initials="SD" userId="S::Sam.Day@risenow.com::c1ed0136-0341-4341-902d-14e0f9b74320" providerId="AD"/>
  <p188:author id="{CF10B337-64DF-C74A-B0B4-99B6BD17E75C}" name="Justin Hickey" initials="" userId="S::Justin.Hickey@risenow.com::f0c6a9c7-6f01-4057-aea1-c40ccc73c58f" providerId="AD"/>
  <p188:author id="{10399D4D-81F3-193F-D4FB-BE08B84DEC05}" name="Alex-Sandra Mailhot" initials="ASM" userId="S::alexsandra.mailhot@tecsys.com::8b43605f-6066-4d87-abe5-da47b07fa405" providerId="AD"/>
  <p188:author id="{7C8BF54E-964A-1081-FEEC-E061D10B5244}" name="Michael Dattilo" initials="MD" userId="S::michael.dattilo@tecsys.com::057ffa46-cf49-49db-ba05-5a8f779e1e35" providerId="AD"/>
  <p188:author id="{8F972165-776F-A826-A5B7-9CE7707E0DA0}" name="Janelle Gieseke" initials="JG" userId="S::janelle.gieseke@risenow.com::1065d469-00d3-4a33-b073-8dab6534bb61" providerId="AD"/>
  <p188:author id="{C960698C-9237-6E45-CC85-000A8068C57C}" name="Van Bemmel, Gina" initials="VG" userId="S::gina.vanbemmel_bswhealth.org#ext#@tecsys4.onmicrosoft.com::db3dea0a-9edd-4704-8653-8b644ec4ffd8" providerId="AD"/>
  <p188:author id="{1018A38F-E256-C678-6B76-035D66BC3E2F}" name="Sam Day" initials="" userId="S::sam.day@risenow.com::c1ed0136-0341-4341-902d-14e0f9b74320" providerId="AD"/>
  <p188:author id="{D0BCB69C-BC0E-49B2-9F3E-34EF86E4A22B}" name="Rebecca DeSantis" initials="RD" userId="S::Rebecca.DeSantis@risenow.com::96ce93bd-d761-4476-9c31-e9be55a74f37" providerId="AD"/>
  <p188:author id="{04DE9DAA-D2F9-0210-AEE3-8163790CC8D5}" name="Chloé Mayer" initials="CM" userId="S::chloe.mayer@tecsys.com::99040465-6e88-4033-bb2c-f1e60db7a595" providerId="AD"/>
  <p188:author id="{97800CB5-7343-F833-4BF7-DE25D3621FF4}" name="Elmira Oskui" initials="EO" userId="S::elmira.oskui@tecsys.com::bdbdfc42-c791-4e69-9a11-e3ae8466b04e" providerId="AD"/>
  <p188:author id="{AED515B6-C755-DFC1-68A7-340312636A88}" name="Geordan Ferri" initials="GF" userId="S::geordan.ferri@tecsys.com::d4db6638-ba66-448d-bd19-24c8bd3af1f3" providerId="AD"/>
  <p188:author id="{164B8AD4-5507-EE57-658C-ADA148C98D10}" name="Justin Hickey" initials="JH" userId="S::justin.hickey@risenow.com::f0c6a9c7-6f01-4057-aea1-c40ccc73c58f" providerId="AD"/>
  <p188:author id="{64AB1AE4-D08C-1593-07B4-C877BF2B5370}" name="Justin Bartlett" initials="" userId="S::justin.bartlett@risenow.com::54a8ef73-d308-4a32-b310-99625dd8c3fd" providerId="AD"/>
  <p188:author id="{B57000E8-37B6-80F0-F869-227F002D8446}" name="Kathy Hartnett" initials="KH" userId="S::kathy.hartnett@risenow.com::bba9e19c-65ed-4f72-ab54-5ff52c5f834c" providerId="AD"/>
  <p188:author id="{0BEB0AED-6D81-6985-698A-903E661185DA}" name="Hunter Kirby" initials="HK" userId="S::hunter.kirby@risenow.com::e6fc5ae6-a79f-4844-9fe1-82cc905d4bff" providerId="AD"/>
  <p188:author id="{EC6E37FB-1178-E4BF-587E-F67C400DBE41}" name="Heather Pattison" initials="HP" userId="S::heather.pattison@tecsys.com::f49d196d-2875-4417-a8bd-9b99c06e50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stine Noël-Fournier" initials="JN" lastIdx="3" clrIdx="0">
    <p:extLst>
      <p:ext uri="{19B8F6BF-5375-455C-9EA6-DF929625EA0E}">
        <p15:presenceInfo xmlns:p15="http://schemas.microsoft.com/office/powerpoint/2012/main" userId="S::justine.noel-fournier@tecsys.com::a61cb65e-e8c5-4dfc-8c3d-bb61c08f1eb1" providerId="AD"/>
      </p:ext>
    </p:extLst>
  </p:cmAuthor>
  <p:cmAuthor id="2" name="Andrea Baaco" initials="AB" lastIdx="1" clrIdx="1">
    <p:extLst>
      <p:ext uri="{19B8F6BF-5375-455C-9EA6-DF929625EA0E}">
        <p15:presenceInfo xmlns:p15="http://schemas.microsoft.com/office/powerpoint/2012/main" userId="S::andrea.baaco@tecsys.com::b8eea17f-7066-42bd-b1f3-4d4012682af9" providerId="AD"/>
      </p:ext>
    </p:extLst>
  </p:cmAuthor>
  <p:cmAuthor id="3" name="Elmira Oskui" initials="EO" lastIdx="1" clrIdx="2">
    <p:extLst>
      <p:ext uri="{19B8F6BF-5375-455C-9EA6-DF929625EA0E}">
        <p15:presenceInfo xmlns:p15="http://schemas.microsoft.com/office/powerpoint/2012/main" userId="S::elmira.oskui@tecsys.com::bdbdfc42-c791-4e69-9a11-e3ae8466b0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009900"/>
    <a:srgbClr val="FFFFFF"/>
    <a:srgbClr val="4B1F63"/>
    <a:srgbClr val="E6E6E6"/>
    <a:srgbClr val="5F277E"/>
    <a:srgbClr val="008FBE"/>
    <a:srgbClr val="FFB71B"/>
    <a:srgbClr val="C70000"/>
    <a:srgbClr val="51B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CD7BC-7DEB-43B2-A90F-E0F39BA1E145}" v="61" dt="2024-05-07T14:51:33.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92" autoAdjust="0"/>
  </p:normalViewPr>
  <p:slideViewPr>
    <p:cSldViewPr snapToGrid="0">
      <p:cViewPr varScale="1">
        <p:scale>
          <a:sx n="83" d="100"/>
          <a:sy n="83" d="100"/>
        </p:scale>
        <p:origin x="3174" y="90"/>
      </p:cViewPr>
      <p:guideLst>
        <p:guide orient="horz" pos="2160"/>
        <p:guide pos="3840"/>
      </p:guideLst>
    </p:cSldViewPr>
  </p:slideViewPr>
  <p:notesTextViewPr>
    <p:cViewPr>
      <p:scale>
        <a:sx n="1" d="1"/>
        <a:sy n="1" d="1"/>
      </p:scale>
      <p:origin x="0" y="0"/>
    </p:cViewPr>
  </p:notesTextViewPr>
  <p:sorterViewPr>
    <p:cViewPr>
      <p:scale>
        <a:sx n="100" d="100"/>
        <a:sy n="100" d="100"/>
      </p:scale>
      <p:origin x="0" y="-13170"/>
    </p:cViewPr>
  </p:sorterViewPr>
  <p:notesViewPr>
    <p:cSldViewPr snapToGrid="0">
      <p:cViewPr varScale="1">
        <p:scale>
          <a:sx n="81" d="100"/>
          <a:sy n="81" d="100"/>
        </p:scale>
        <p:origin x="581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Day" userId="c1ed0136-0341-4341-902d-14e0f9b74320" providerId="ADAL" clId="{9B2A5CB9-353A-47D5-B22F-CEED66383BC2}"/>
    <pc:docChg chg="undo custSel delSld modSld delSection modSection">
      <pc:chgData name="Sam Day" userId="c1ed0136-0341-4341-902d-14e0f9b74320" providerId="ADAL" clId="{9B2A5CB9-353A-47D5-B22F-CEED66383BC2}" dt="2024-03-22T16:51:27.097" v="267" actId="20577"/>
      <pc:docMkLst>
        <pc:docMk/>
      </pc:docMkLst>
      <pc:sldChg chg="modNotesTx">
        <pc:chgData name="Sam Day" userId="c1ed0136-0341-4341-902d-14e0f9b74320" providerId="ADAL" clId="{9B2A5CB9-353A-47D5-B22F-CEED66383BC2}" dt="2024-03-20T19:19:58.910" v="158" actId="20577"/>
        <pc:sldMkLst>
          <pc:docMk/>
          <pc:sldMk cId="4193940796" sldId="263"/>
        </pc:sldMkLst>
      </pc:sldChg>
      <pc:sldChg chg="modNotesTx">
        <pc:chgData name="Sam Day" userId="c1ed0136-0341-4341-902d-14e0f9b74320" providerId="ADAL" clId="{9B2A5CB9-353A-47D5-B22F-CEED66383BC2}" dt="2024-03-20T19:21:00.482" v="172" actId="313"/>
        <pc:sldMkLst>
          <pc:docMk/>
          <pc:sldMk cId="1601350786" sldId="273"/>
        </pc:sldMkLst>
      </pc:sldChg>
      <pc:sldChg chg="modNotesTx">
        <pc:chgData name="Sam Day" userId="c1ed0136-0341-4341-902d-14e0f9b74320" providerId="ADAL" clId="{9B2A5CB9-353A-47D5-B22F-CEED66383BC2}" dt="2024-03-20T19:19:25.258" v="102" actId="20577"/>
        <pc:sldMkLst>
          <pc:docMk/>
          <pc:sldMk cId="2505369383" sldId="352"/>
        </pc:sldMkLst>
      </pc:sldChg>
      <pc:sldChg chg="modNotesTx">
        <pc:chgData name="Sam Day" userId="c1ed0136-0341-4341-902d-14e0f9b74320" providerId="ADAL" clId="{9B2A5CB9-353A-47D5-B22F-CEED66383BC2}" dt="2024-03-20T19:20:26.244" v="161" actId="313"/>
        <pc:sldMkLst>
          <pc:docMk/>
          <pc:sldMk cId="3851117915" sldId="974"/>
        </pc:sldMkLst>
      </pc:sldChg>
      <pc:sldChg chg="modSp mod modNotesTx">
        <pc:chgData name="Sam Day" userId="c1ed0136-0341-4341-902d-14e0f9b74320" providerId="ADAL" clId="{9B2A5CB9-353A-47D5-B22F-CEED66383BC2}" dt="2024-03-20T19:20:38.349" v="166" actId="313"/>
        <pc:sldMkLst>
          <pc:docMk/>
          <pc:sldMk cId="3856431711" sldId="975"/>
        </pc:sldMkLst>
        <pc:spChg chg="mod">
          <ac:chgData name="Sam Day" userId="c1ed0136-0341-4341-902d-14e0f9b74320" providerId="ADAL" clId="{9B2A5CB9-353A-47D5-B22F-CEED66383BC2}" dt="2024-03-20T19:17:19.174" v="11" actId="20577"/>
          <ac:spMkLst>
            <pc:docMk/>
            <pc:sldMk cId="3856431711" sldId="975"/>
            <ac:spMk id="5" creationId="{DFC39D3A-2401-4630-1490-B2EFF78933F7}"/>
          </ac:spMkLst>
        </pc:spChg>
        <pc:graphicFrameChg chg="mod">
          <ac:chgData name="Sam Day" userId="c1ed0136-0341-4341-902d-14e0f9b74320" providerId="ADAL" clId="{9B2A5CB9-353A-47D5-B22F-CEED66383BC2}" dt="2024-03-20T19:20:30.805" v="162" actId="313"/>
          <ac:graphicFrameMkLst>
            <pc:docMk/>
            <pc:sldMk cId="3856431711" sldId="975"/>
            <ac:graphicFrameMk id="3" creationId="{6706F952-AD8B-8DA4-1A32-94927D5692D9}"/>
          </ac:graphicFrameMkLst>
        </pc:graphicFrameChg>
      </pc:sldChg>
      <pc:sldChg chg="del">
        <pc:chgData name="Sam Day" userId="c1ed0136-0341-4341-902d-14e0f9b74320" providerId="ADAL" clId="{9B2A5CB9-353A-47D5-B22F-CEED66383BC2}" dt="2024-03-20T21:53:43.311" v="264" actId="47"/>
        <pc:sldMkLst>
          <pc:docMk/>
          <pc:sldMk cId="1858127186" sldId="2475"/>
        </pc:sldMkLst>
      </pc:sldChg>
      <pc:sldChg chg="modNotesTx">
        <pc:chgData name="Sam Day" userId="c1ed0136-0341-4341-902d-14e0f9b74320" providerId="ADAL" clId="{9B2A5CB9-353A-47D5-B22F-CEED66383BC2}" dt="2024-03-20T19:19:47.189" v="140" actId="20577"/>
        <pc:sldMkLst>
          <pc:docMk/>
          <pc:sldMk cId="2114978546" sldId="2580"/>
        </pc:sldMkLst>
      </pc:sldChg>
      <pc:sldChg chg="modSp">
        <pc:chgData name="Sam Day" userId="c1ed0136-0341-4341-902d-14e0f9b74320" providerId="ADAL" clId="{9B2A5CB9-353A-47D5-B22F-CEED66383BC2}" dt="2024-03-20T21:47:59.326" v="255" actId="20577"/>
        <pc:sldMkLst>
          <pc:docMk/>
          <pc:sldMk cId="2199318200" sldId="2651"/>
        </pc:sldMkLst>
        <pc:graphicFrameChg chg="mod">
          <ac:chgData name="Sam Day" userId="c1ed0136-0341-4341-902d-14e0f9b74320" providerId="ADAL" clId="{9B2A5CB9-353A-47D5-B22F-CEED66383BC2}" dt="2024-03-20T21:47:59.326" v="255" actId="20577"/>
          <ac:graphicFrameMkLst>
            <pc:docMk/>
            <pc:sldMk cId="2199318200" sldId="2651"/>
            <ac:graphicFrameMk id="9" creationId="{B9E45EE0-9719-D7E3-FEB8-89D58C8E819E}"/>
          </ac:graphicFrameMkLst>
        </pc:graphicFrameChg>
      </pc:sldChg>
      <pc:sldChg chg="modNotesTx">
        <pc:chgData name="Sam Day" userId="c1ed0136-0341-4341-902d-14e0f9b74320" providerId="ADAL" clId="{9B2A5CB9-353A-47D5-B22F-CEED66383BC2}" dt="2024-03-20T19:19:30.849" v="111" actId="20577"/>
        <pc:sldMkLst>
          <pc:docMk/>
          <pc:sldMk cId="4131880744" sldId="2711"/>
        </pc:sldMkLst>
      </pc:sldChg>
      <pc:sldChg chg="modSp mod modNotesTx">
        <pc:chgData name="Sam Day" userId="c1ed0136-0341-4341-902d-14e0f9b74320" providerId="ADAL" clId="{9B2A5CB9-353A-47D5-B22F-CEED66383BC2}" dt="2024-03-20T19:19:42.351" v="131" actId="20577"/>
        <pc:sldMkLst>
          <pc:docMk/>
          <pc:sldMk cId="305304821" sldId="3250"/>
        </pc:sldMkLst>
        <pc:spChg chg="mod">
          <ac:chgData name="Sam Day" userId="c1ed0136-0341-4341-902d-14e0f9b74320" providerId="ADAL" clId="{9B2A5CB9-353A-47D5-B22F-CEED66383BC2}" dt="2024-03-20T19:19:36.879" v="120" actId="20577"/>
          <ac:spMkLst>
            <pc:docMk/>
            <pc:sldMk cId="305304821" sldId="3250"/>
            <ac:spMk id="7" creationId="{51D67F65-5B25-8518-FD03-CA31815A01BA}"/>
          </ac:spMkLst>
        </pc:spChg>
      </pc:sldChg>
      <pc:sldChg chg="modSp modNotesTx">
        <pc:chgData name="Sam Day" userId="c1ed0136-0341-4341-902d-14e0f9b74320" providerId="ADAL" clId="{9B2A5CB9-353A-47D5-B22F-CEED66383BC2}" dt="2024-03-20T19:18:44.706" v="42" actId="20577"/>
        <pc:sldMkLst>
          <pc:docMk/>
          <pc:sldMk cId="3030444382" sldId="3251"/>
        </pc:sldMkLst>
        <pc:graphicFrameChg chg="mod">
          <ac:chgData name="Sam Day" userId="c1ed0136-0341-4341-902d-14e0f9b74320" providerId="ADAL" clId="{9B2A5CB9-353A-47D5-B22F-CEED66383BC2}" dt="2024-03-20T19:18:35.418" v="33" actId="20577"/>
          <ac:graphicFrameMkLst>
            <pc:docMk/>
            <pc:sldMk cId="3030444382" sldId="3251"/>
            <ac:graphicFrameMk id="4" creationId="{2C74CE85-FE1D-C004-A0DF-A1A1298FA35C}"/>
          </ac:graphicFrameMkLst>
        </pc:graphicFrameChg>
      </pc:sldChg>
      <pc:sldChg chg="modNotesTx">
        <pc:chgData name="Sam Day" userId="c1ed0136-0341-4341-902d-14e0f9b74320" providerId="ADAL" clId="{9B2A5CB9-353A-47D5-B22F-CEED66383BC2}" dt="2024-03-20T21:47:03.157" v="212" actId="20577"/>
        <pc:sldMkLst>
          <pc:docMk/>
          <pc:sldMk cId="138435731" sldId="3254"/>
        </pc:sldMkLst>
      </pc:sldChg>
      <pc:sldChg chg="modNotesTx">
        <pc:chgData name="Sam Day" userId="c1ed0136-0341-4341-902d-14e0f9b74320" providerId="ADAL" clId="{9B2A5CB9-353A-47D5-B22F-CEED66383BC2}" dt="2024-03-20T19:20:49.597" v="171" actId="313"/>
        <pc:sldMkLst>
          <pc:docMk/>
          <pc:sldMk cId="3587486356" sldId="3257"/>
        </pc:sldMkLst>
      </pc:sldChg>
      <pc:sldChg chg="modSp">
        <pc:chgData name="Sam Day" userId="c1ed0136-0341-4341-902d-14e0f9b74320" providerId="ADAL" clId="{9B2A5CB9-353A-47D5-B22F-CEED66383BC2}" dt="2024-03-20T21:47:47.905" v="244" actId="20577"/>
        <pc:sldMkLst>
          <pc:docMk/>
          <pc:sldMk cId="2014633448" sldId="3324"/>
        </pc:sldMkLst>
        <pc:graphicFrameChg chg="mod">
          <ac:chgData name="Sam Day" userId="c1ed0136-0341-4341-902d-14e0f9b74320" providerId="ADAL" clId="{9B2A5CB9-353A-47D5-B22F-CEED66383BC2}" dt="2024-03-20T21:47:47.905" v="244" actId="20577"/>
          <ac:graphicFrameMkLst>
            <pc:docMk/>
            <pc:sldMk cId="2014633448" sldId="3324"/>
            <ac:graphicFrameMk id="7" creationId="{504AE3D0-7189-D3F8-1CFF-BE93AD1FEB7B}"/>
          </ac:graphicFrameMkLst>
        </pc:graphicFrameChg>
      </pc:sldChg>
      <pc:sldChg chg="modNotesTx">
        <pc:chgData name="Sam Day" userId="c1ed0136-0341-4341-902d-14e0f9b74320" providerId="ADAL" clId="{9B2A5CB9-353A-47D5-B22F-CEED66383BC2}" dt="2024-03-20T19:19:53.712" v="149" actId="20577"/>
        <pc:sldMkLst>
          <pc:docMk/>
          <pc:sldMk cId="2899520665" sldId="3335"/>
        </pc:sldMkLst>
      </pc:sldChg>
      <pc:sldChg chg="modSp mod addCm">
        <pc:chgData name="Sam Day" userId="c1ed0136-0341-4341-902d-14e0f9b74320" providerId="ADAL" clId="{9B2A5CB9-353A-47D5-B22F-CEED66383BC2}" dt="2024-03-22T16:51:27.097" v="267" actId="20577"/>
        <pc:sldMkLst>
          <pc:docMk/>
          <pc:sldMk cId="687852929" sldId="3351"/>
        </pc:sldMkLst>
        <pc:spChg chg="mod">
          <ac:chgData name="Sam Day" userId="c1ed0136-0341-4341-902d-14e0f9b74320" providerId="ADAL" clId="{9B2A5CB9-353A-47D5-B22F-CEED66383BC2}" dt="2024-03-22T16:51:27.097" v="267" actId="20577"/>
          <ac:spMkLst>
            <pc:docMk/>
            <pc:sldMk cId="687852929" sldId="3351"/>
            <ac:spMk id="9" creationId="{78C1738E-FE69-A3ED-689A-2093BA2B6B8E}"/>
          </ac:spMkLst>
        </pc:spChg>
        <pc:extLst>
          <p:ext xmlns:p="http://schemas.openxmlformats.org/presentationml/2006/main" uri="{D6D511B9-2390-475A-947B-AFAB55BFBCF1}">
            <pc226:cmChg xmlns:pc226="http://schemas.microsoft.com/office/powerpoint/2022/06/main/command" chg="add">
              <pc226:chgData name="Sam Day" userId="c1ed0136-0341-4341-902d-14e0f9b74320" providerId="ADAL" clId="{9B2A5CB9-353A-47D5-B22F-CEED66383BC2}" dt="2024-03-20T21:55:12.894" v="265"/>
              <pc2:cmMkLst xmlns:pc2="http://schemas.microsoft.com/office/powerpoint/2019/9/main/command">
                <pc:docMk/>
                <pc:sldMk cId="687852929" sldId="3351"/>
                <pc2:cmMk id="{90D13AA4-A278-4594-8A5C-5A7DA5F6725B}"/>
              </pc2:cmMkLst>
            </pc226:cmChg>
          </p:ext>
        </pc:extLst>
      </pc:sldChg>
      <pc:sldChg chg="modSp mod">
        <pc:chgData name="Sam Day" userId="c1ed0136-0341-4341-902d-14e0f9b74320" providerId="ADAL" clId="{9B2A5CB9-353A-47D5-B22F-CEED66383BC2}" dt="2024-03-20T21:38:59.697" v="211" actId="208"/>
        <pc:sldMkLst>
          <pc:docMk/>
          <pc:sldMk cId="3982991102" sldId="3467"/>
        </pc:sldMkLst>
        <pc:picChg chg="mod">
          <ac:chgData name="Sam Day" userId="c1ed0136-0341-4341-902d-14e0f9b74320" providerId="ADAL" clId="{9B2A5CB9-353A-47D5-B22F-CEED66383BC2}" dt="2024-03-20T21:38:59.697" v="211" actId="208"/>
          <ac:picMkLst>
            <pc:docMk/>
            <pc:sldMk cId="3982991102" sldId="3467"/>
            <ac:picMk id="339" creationId="{5384E8CD-E4E8-42CF-9FD2-6CB227AF7EFA}"/>
          </ac:picMkLst>
        </pc:picChg>
      </pc:sldChg>
      <pc:sldChg chg="modSp mod">
        <pc:chgData name="Sam Day" userId="c1ed0136-0341-4341-902d-14e0f9b74320" providerId="ADAL" clId="{9B2A5CB9-353A-47D5-B22F-CEED66383BC2}" dt="2024-03-20T19:23:24.274" v="209" actId="207"/>
        <pc:sldMkLst>
          <pc:docMk/>
          <pc:sldMk cId="1040935592" sldId="3473"/>
        </pc:sldMkLst>
        <pc:graphicFrameChg chg="modGraphic">
          <ac:chgData name="Sam Day" userId="c1ed0136-0341-4341-902d-14e0f9b74320" providerId="ADAL" clId="{9B2A5CB9-353A-47D5-B22F-CEED66383BC2}" dt="2024-03-20T19:23:24.274" v="209" actId="207"/>
          <ac:graphicFrameMkLst>
            <pc:docMk/>
            <pc:sldMk cId="1040935592" sldId="3473"/>
            <ac:graphicFrameMk id="3" creationId="{919AD70E-ED11-FA6C-96F0-5CE06F07EF1B}"/>
          </ac:graphicFrameMkLst>
        </pc:graphicFrameChg>
      </pc:sldChg>
      <pc:sldChg chg="delCm">
        <pc:chgData name="Sam Day" userId="c1ed0136-0341-4341-902d-14e0f9b74320" providerId="ADAL" clId="{9B2A5CB9-353A-47D5-B22F-CEED66383BC2}" dt="2024-03-20T21:52:53.277" v="261"/>
        <pc:sldMkLst>
          <pc:docMk/>
          <pc:sldMk cId="427240805" sldId="3484"/>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9B2A5CB9-353A-47D5-B22F-CEED66383BC2}" dt="2024-03-20T21:52:53.277" v="261"/>
              <pc2:cmMkLst xmlns:pc2="http://schemas.microsoft.com/office/powerpoint/2019/9/main/command">
                <pc:docMk/>
                <pc:sldMk cId="427240805" sldId="3484"/>
                <pc2:cmMk id="{E35EE3A9-03E8-4F75-9874-4A1029249DCD}"/>
              </pc2:cmMkLst>
            </pc226:cmChg>
          </p:ext>
        </pc:extLst>
      </pc:sldChg>
      <pc:sldChg chg="delCm">
        <pc:chgData name="Sam Day" userId="c1ed0136-0341-4341-902d-14e0f9b74320" providerId="ADAL" clId="{9B2A5CB9-353A-47D5-B22F-CEED66383BC2}" dt="2024-03-20T21:53:01.766" v="263"/>
        <pc:sldMkLst>
          <pc:docMk/>
          <pc:sldMk cId="3749034643" sldId="3485"/>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9B2A5CB9-353A-47D5-B22F-CEED66383BC2}" dt="2024-03-20T21:53:01.766" v="263"/>
              <pc2:cmMkLst xmlns:pc2="http://schemas.microsoft.com/office/powerpoint/2019/9/main/command">
                <pc:docMk/>
                <pc:sldMk cId="3749034643" sldId="3485"/>
                <pc2:cmMk id="{F22F6370-EBB9-45F8-98DC-1AA40B731B36}"/>
              </pc2:cmMkLst>
            </pc226:cmChg>
          </p:ext>
        </pc:extLst>
      </pc:sldChg>
      <pc:sldChg chg="modSp mod">
        <pc:chgData name="Sam Day" userId="c1ed0136-0341-4341-902d-14e0f9b74320" providerId="ADAL" clId="{9B2A5CB9-353A-47D5-B22F-CEED66383BC2}" dt="2024-03-20T19:21:47.670" v="203" actId="20577"/>
        <pc:sldMkLst>
          <pc:docMk/>
          <pc:sldMk cId="2964559994" sldId="3497"/>
        </pc:sldMkLst>
        <pc:spChg chg="mod">
          <ac:chgData name="Sam Day" userId="c1ed0136-0341-4341-902d-14e0f9b74320" providerId="ADAL" clId="{9B2A5CB9-353A-47D5-B22F-CEED66383BC2}" dt="2024-03-20T19:21:47.670" v="203" actId="20577"/>
          <ac:spMkLst>
            <pc:docMk/>
            <pc:sldMk cId="2964559994" sldId="3497"/>
            <ac:spMk id="7" creationId="{35FB80CF-382B-1641-28C3-8D91FAFB6F7A}"/>
          </ac:spMkLst>
        </pc:spChg>
      </pc:sldChg>
      <pc:sldChg chg="modSp modNotesTx">
        <pc:chgData name="Sam Day" userId="c1ed0136-0341-4341-902d-14e0f9b74320" providerId="ADAL" clId="{9B2A5CB9-353A-47D5-B22F-CEED66383BC2}" dt="2024-03-20T19:19:17.995" v="93" actId="20577"/>
        <pc:sldMkLst>
          <pc:docMk/>
          <pc:sldMk cId="28354440" sldId="3520"/>
        </pc:sldMkLst>
        <pc:graphicFrameChg chg="mod">
          <ac:chgData name="Sam Day" userId="c1ed0136-0341-4341-902d-14e0f9b74320" providerId="ADAL" clId="{9B2A5CB9-353A-47D5-B22F-CEED66383BC2}" dt="2024-03-20T19:18:58.326" v="62" actId="20577"/>
          <ac:graphicFrameMkLst>
            <pc:docMk/>
            <pc:sldMk cId="28354440" sldId="3520"/>
            <ac:graphicFrameMk id="5" creationId="{267DC254-011E-4334-4EB3-26D36DE7D329}"/>
          </ac:graphicFrameMkLst>
        </pc:graphicFrameChg>
      </pc:sldChg>
      <pc:sldChg chg="delCm">
        <pc:chgData name="Sam Day" userId="c1ed0136-0341-4341-902d-14e0f9b74320" providerId="ADAL" clId="{9B2A5CB9-353A-47D5-B22F-CEED66383BC2}" dt="2024-03-20T21:52:58.094" v="262"/>
        <pc:sldMkLst>
          <pc:docMk/>
          <pc:sldMk cId="239685408" sldId="3533"/>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9B2A5CB9-353A-47D5-B22F-CEED66383BC2}" dt="2024-03-20T21:52:58.094" v="262"/>
              <pc2:cmMkLst xmlns:pc2="http://schemas.microsoft.com/office/powerpoint/2019/9/main/command">
                <pc:docMk/>
                <pc:sldMk cId="239685408" sldId="3533"/>
                <pc2:cmMk id="{CA20B472-6ED0-4873-A048-A895354A28E9}"/>
              </pc2:cmMkLst>
            </pc226:cmChg>
          </p:ext>
        </pc:extLst>
      </pc:sldChg>
      <pc:sldChg chg="modSp mod">
        <pc:chgData name="Sam Day" userId="c1ed0136-0341-4341-902d-14e0f9b74320" providerId="ADAL" clId="{9B2A5CB9-353A-47D5-B22F-CEED66383BC2}" dt="2024-03-20T19:17:08.644" v="4" actId="20577"/>
        <pc:sldMkLst>
          <pc:docMk/>
          <pc:sldMk cId="604326412" sldId="3534"/>
        </pc:sldMkLst>
        <pc:spChg chg="mod">
          <ac:chgData name="Sam Day" userId="c1ed0136-0341-4341-902d-14e0f9b74320" providerId="ADAL" clId="{9B2A5CB9-353A-47D5-B22F-CEED66383BC2}" dt="2024-03-20T19:17:08.644" v="4" actId="20577"/>
          <ac:spMkLst>
            <pc:docMk/>
            <pc:sldMk cId="604326412" sldId="3534"/>
            <ac:spMk id="2" creationId="{C33FA3E3-335A-028F-AECB-ECDE1ECC6223}"/>
          </ac:spMkLst>
        </pc:spChg>
      </pc:sldChg>
      <pc:sldChg chg="modNotesTx">
        <pc:chgData name="Sam Day" userId="c1ed0136-0341-4341-902d-14e0f9b74320" providerId="ADAL" clId="{9B2A5CB9-353A-47D5-B22F-CEED66383BC2}" dt="2024-03-20T19:20:11.177" v="159" actId="313"/>
        <pc:sldMkLst>
          <pc:docMk/>
          <pc:sldMk cId="2489721488" sldId="10992"/>
        </pc:sldMkLst>
      </pc:sldChg>
      <pc:sldChg chg="modSp mod">
        <pc:chgData name="Sam Day" userId="c1ed0136-0341-4341-902d-14e0f9b74320" providerId="ADAL" clId="{9B2A5CB9-353A-47D5-B22F-CEED66383BC2}" dt="2024-03-20T19:23:07.547" v="206" actId="207"/>
        <pc:sldMkLst>
          <pc:docMk/>
          <pc:sldMk cId="2340315630" sldId="10993"/>
        </pc:sldMkLst>
        <pc:graphicFrameChg chg="modGraphic">
          <ac:chgData name="Sam Day" userId="c1ed0136-0341-4341-902d-14e0f9b74320" providerId="ADAL" clId="{9B2A5CB9-353A-47D5-B22F-CEED66383BC2}" dt="2024-03-20T19:23:07.547" v="206" actId="207"/>
          <ac:graphicFrameMkLst>
            <pc:docMk/>
            <pc:sldMk cId="2340315630" sldId="10993"/>
            <ac:graphicFrameMk id="2" creationId="{4A98F409-F272-C555-D9F7-ED0CB4D59FA7}"/>
          </ac:graphicFrameMkLst>
        </pc:graphicFrameChg>
      </pc:sldChg>
      <pc:sldChg chg="modSp mod modNotesTx">
        <pc:chgData name="Sam Day" userId="c1ed0136-0341-4341-902d-14e0f9b74320" providerId="ADAL" clId="{9B2A5CB9-353A-47D5-B22F-CEED66383BC2}" dt="2024-03-20T19:20:45.300" v="169" actId="313"/>
        <pc:sldMkLst>
          <pc:docMk/>
          <pc:sldMk cId="1167447534" sldId="10995"/>
        </pc:sldMkLst>
        <pc:spChg chg="mod">
          <ac:chgData name="Sam Day" userId="c1ed0136-0341-4341-902d-14e0f9b74320" providerId="ADAL" clId="{9B2A5CB9-353A-47D5-B22F-CEED66383BC2}" dt="2024-03-20T19:17:28.391" v="20" actId="20577"/>
          <ac:spMkLst>
            <pc:docMk/>
            <pc:sldMk cId="1167447534" sldId="10995"/>
            <ac:spMk id="7" creationId="{3E277F74-5B12-19D3-9BAA-E9162334E66D}"/>
          </ac:spMkLst>
        </pc:spChg>
      </pc:sldChg>
      <pc:sldChg chg="del">
        <pc:chgData name="Sam Day" userId="c1ed0136-0341-4341-902d-14e0f9b74320" providerId="ADAL" clId="{9B2A5CB9-353A-47D5-B22F-CEED66383BC2}" dt="2024-03-20T19:17:52.538" v="21" actId="47"/>
        <pc:sldMkLst>
          <pc:docMk/>
          <pc:sldMk cId="1077212940" sldId="10996"/>
        </pc:sldMkLst>
      </pc:sldChg>
      <pc:sldChg chg="del">
        <pc:chgData name="Sam Day" userId="c1ed0136-0341-4341-902d-14e0f9b74320" providerId="ADAL" clId="{9B2A5CB9-353A-47D5-B22F-CEED66383BC2}" dt="2024-03-20T19:16:50.973" v="0" actId="47"/>
        <pc:sldMkLst>
          <pc:docMk/>
          <pc:sldMk cId="636548830" sldId="10997"/>
        </pc:sldMkLst>
      </pc:sldChg>
      <pc:sldChg chg="del">
        <pc:chgData name="Sam Day" userId="c1ed0136-0341-4341-902d-14e0f9b74320" providerId="ADAL" clId="{9B2A5CB9-353A-47D5-B22F-CEED66383BC2}" dt="2024-03-20T19:16:52.258" v="1" actId="47"/>
        <pc:sldMkLst>
          <pc:docMk/>
          <pc:sldMk cId="3984547778" sldId="10998"/>
        </pc:sldMkLst>
      </pc:sldChg>
      <pc:sldChg chg="del">
        <pc:chgData name="Sam Day" userId="c1ed0136-0341-4341-902d-14e0f9b74320" providerId="ADAL" clId="{9B2A5CB9-353A-47D5-B22F-CEED66383BC2}" dt="2024-03-20T19:17:02.438" v="3" actId="47"/>
        <pc:sldMkLst>
          <pc:docMk/>
          <pc:sldMk cId="2042846355" sldId="10999"/>
        </pc:sldMkLst>
      </pc:sldChg>
      <pc:sldChg chg="del">
        <pc:chgData name="Sam Day" userId="c1ed0136-0341-4341-902d-14e0f9b74320" providerId="ADAL" clId="{9B2A5CB9-353A-47D5-B22F-CEED66383BC2}" dt="2024-03-20T19:17:01.484" v="2" actId="47"/>
        <pc:sldMkLst>
          <pc:docMk/>
          <pc:sldMk cId="3030438407" sldId="11000"/>
        </pc:sldMkLst>
      </pc:sldChg>
      <pc:sldChg chg="del">
        <pc:chgData name="Sam Day" userId="c1ed0136-0341-4341-902d-14e0f9b74320" providerId="ADAL" clId="{9B2A5CB9-353A-47D5-B22F-CEED66383BC2}" dt="2024-03-20T19:21:21.391" v="173" actId="47"/>
        <pc:sldMkLst>
          <pc:docMk/>
          <pc:sldMk cId="1212223727" sldId="11002"/>
        </pc:sldMkLst>
      </pc:sldChg>
      <pc:sldChg chg="delSp modSp mod">
        <pc:chgData name="Sam Day" userId="c1ed0136-0341-4341-902d-14e0f9b74320" providerId="ADAL" clId="{9B2A5CB9-353A-47D5-B22F-CEED66383BC2}" dt="2024-03-20T21:51:54.784" v="260" actId="478"/>
        <pc:sldMkLst>
          <pc:docMk/>
          <pc:sldMk cId="2992528997" sldId="11005"/>
        </pc:sldMkLst>
        <pc:spChg chg="del">
          <ac:chgData name="Sam Day" userId="c1ed0136-0341-4341-902d-14e0f9b74320" providerId="ADAL" clId="{9B2A5CB9-353A-47D5-B22F-CEED66383BC2}" dt="2024-03-20T21:51:53.230" v="259" actId="478"/>
          <ac:spMkLst>
            <pc:docMk/>
            <pc:sldMk cId="2992528997" sldId="11005"/>
            <ac:spMk id="86" creationId="{28C0A272-C7FD-4744-99C5-21FC996A8397}"/>
          </ac:spMkLst>
        </pc:spChg>
        <pc:spChg chg="del">
          <ac:chgData name="Sam Day" userId="c1ed0136-0341-4341-902d-14e0f9b74320" providerId="ADAL" clId="{9B2A5CB9-353A-47D5-B22F-CEED66383BC2}" dt="2024-03-20T21:51:49.098" v="257" actId="478"/>
          <ac:spMkLst>
            <pc:docMk/>
            <pc:sldMk cId="2992528997" sldId="11005"/>
            <ac:spMk id="109" creationId="{E07B63C8-B22D-41B6-A6F9-1561F4CE1306}"/>
          </ac:spMkLst>
        </pc:spChg>
        <pc:grpChg chg="del">
          <ac:chgData name="Sam Day" userId="c1ed0136-0341-4341-902d-14e0f9b74320" providerId="ADAL" clId="{9B2A5CB9-353A-47D5-B22F-CEED66383BC2}" dt="2024-03-20T21:51:45.999" v="256" actId="478"/>
          <ac:grpSpMkLst>
            <pc:docMk/>
            <pc:sldMk cId="2992528997" sldId="11005"/>
            <ac:grpSpMk id="98" creationId="{2C13C5DD-1B06-4324-997A-5927E144C92B}"/>
          </ac:grpSpMkLst>
        </pc:grpChg>
        <pc:cxnChg chg="del mod">
          <ac:chgData name="Sam Day" userId="c1ed0136-0341-4341-902d-14e0f9b74320" providerId="ADAL" clId="{9B2A5CB9-353A-47D5-B22F-CEED66383BC2}" dt="2024-03-20T21:51:51.254" v="258" actId="478"/>
          <ac:cxnSpMkLst>
            <pc:docMk/>
            <pc:sldMk cId="2992528997" sldId="11005"/>
            <ac:cxnSpMk id="17" creationId="{3D568920-1E61-4827-A2F2-4A4CD12005A5}"/>
          </ac:cxnSpMkLst>
        </pc:cxnChg>
        <pc:cxnChg chg="del mod">
          <ac:chgData name="Sam Day" userId="c1ed0136-0341-4341-902d-14e0f9b74320" providerId="ADAL" clId="{9B2A5CB9-353A-47D5-B22F-CEED66383BC2}" dt="2024-03-20T21:51:54.784" v="260" actId="478"/>
          <ac:cxnSpMkLst>
            <pc:docMk/>
            <pc:sldMk cId="2992528997" sldId="11005"/>
            <ac:cxnSpMk id="73" creationId="{E00F5715-E2D2-4E47-8FE4-469AF96595D8}"/>
          </ac:cxnSpMkLst>
        </pc:cxnChg>
      </pc:sldChg>
    </pc:docChg>
  </pc:docChgLst>
  <pc:docChgLst>
    <pc:chgData name="Sam Day" userId="c1ed0136-0341-4341-902d-14e0f9b74320" providerId="ADAL" clId="{473792C0-BAF8-4D64-8471-11AA21A85AEC}"/>
    <pc:docChg chg="">
      <pc:chgData name="Sam Day" userId="c1ed0136-0341-4341-902d-14e0f9b74320" providerId="ADAL" clId="{473792C0-BAF8-4D64-8471-11AA21A85AEC}" dt="2024-04-14T22:20:52.154" v="1"/>
      <pc:docMkLst>
        <pc:docMk/>
      </pc:docMkLst>
      <pc:sldChg chg="modCm">
        <pc:chgData name="Sam Day" userId="c1ed0136-0341-4341-902d-14e0f9b74320" providerId="ADAL" clId="{473792C0-BAF8-4D64-8471-11AA21A85AEC}" dt="2024-04-14T22:20:52.154" v="1"/>
        <pc:sldMkLst>
          <pc:docMk/>
          <pc:sldMk cId="1943824575" sldId="3292"/>
        </pc:sldMkLst>
        <pc:extLst>
          <p:ext xmlns:p="http://schemas.openxmlformats.org/presentationml/2006/main" uri="{D6D511B9-2390-475A-947B-AFAB55BFBCF1}">
            <pc226:cmChg xmlns:pc226="http://schemas.microsoft.com/office/powerpoint/2022/06/main/command" chg="">
              <pc226:chgData name="Sam Day" userId="c1ed0136-0341-4341-902d-14e0f9b74320" providerId="ADAL" clId="{473792C0-BAF8-4D64-8471-11AA21A85AEC}" dt="2024-04-14T22:20:52.154" v="1"/>
              <pc2:cmMkLst xmlns:pc2="http://schemas.microsoft.com/office/powerpoint/2019/9/main/command">
                <pc:docMk/>
                <pc:sldMk cId="1943824575" sldId="3292"/>
                <pc2:cmMk id="{E62F2B04-2858-D74A-A96B-5945C4F912D3}"/>
              </pc2:cmMkLst>
              <pc226:cmRplyChg chg="add">
                <pc226:chgData name="Sam Day" userId="c1ed0136-0341-4341-902d-14e0f9b74320" providerId="ADAL" clId="{473792C0-BAF8-4D64-8471-11AA21A85AEC}" dt="2024-04-14T22:20:52.154" v="1"/>
                <pc2:cmRplyMkLst xmlns:pc2="http://schemas.microsoft.com/office/powerpoint/2019/9/main/command">
                  <pc:docMk/>
                  <pc:sldMk cId="1943824575" sldId="3292"/>
                  <pc2:cmMk id="{E62F2B04-2858-D74A-A96B-5945C4F912D3}"/>
                  <pc2:cmRplyMk id="{54A74E74-1763-4663-A391-89CC39317445}"/>
                </pc2:cmRplyMkLst>
              </pc226:cmRplyChg>
              <pc226:cmRplyChg chg="add">
                <pc226:chgData name="Sam Day" userId="c1ed0136-0341-4341-902d-14e0f9b74320" providerId="ADAL" clId="{473792C0-BAF8-4D64-8471-11AA21A85AEC}" dt="2024-04-14T22:19:33.500" v="0"/>
                <pc2:cmRplyMkLst xmlns:pc2="http://schemas.microsoft.com/office/powerpoint/2019/9/main/command">
                  <pc:docMk/>
                  <pc:sldMk cId="1943824575" sldId="3292"/>
                  <pc2:cmMk id="{E62F2B04-2858-D74A-A96B-5945C4F912D3}"/>
                  <pc2:cmRplyMk id="{6BE73BFD-1C87-456F-9D74-AD2688AFAEF8}"/>
                </pc2:cmRplyMkLst>
              </pc226:cmRplyChg>
            </pc226:cmChg>
          </p:ext>
        </pc:extLst>
      </pc:sldChg>
    </pc:docChg>
  </pc:docChgLst>
  <pc:docChgLst>
    <pc:chgData name="Hunter Kirby" userId="e6fc5ae6-a79f-4844-9fe1-82cc905d4bff" providerId="ADAL" clId="{BB07C7DC-891F-CE4F-B89C-D9AF1577AD26}"/>
    <pc:docChg chg="undo custSel modSld sldOrd modSection">
      <pc:chgData name="Hunter Kirby" userId="e6fc5ae6-a79f-4844-9fe1-82cc905d4bff" providerId="ADAL" clId="{BB07C7DC-891F-CE4F-B89C-D9AF1577AD26}" dt="2024-04-29T04:05:43.575" v="1954" actId="20577"/>
      <pc:docMkLst>
        <pc:docMk/>
      </pc:docMkLst>
      <pc:sldChg chg="modNotesTx">
        <pc:chgData name="Hunter Kirby" userId="e6fc5ae6-a79f-4844-9fe1-82cc905d4bff" providerId="ADAL" clId="{BB07C7DC-891F-CE4F-B89C-D9AF1577AD26}" dt="2024-04-26T02:54:53.765" v="1571" actId="20577"/>
        <pc:sldMkLst>
          <pc:docMk/>
          <pc:sldMk cId="199238945" sldId="407"/>
        </pc:sldMkLst>
      </pc:sldChg>
      <pc:sldChg chg="modSp modCm">
        <pc:chgData name="Hunter Kirby" userId="e6fc5ae6-a79f-4844-9fe1-82cc905d4bff" providerId="ADAL" clId="{BB07C7DC-891F-CE4F-B89C-D9AF1577AD26}" dt="2024-04-21T02:57:38.980" v="269"/>
        <pc:sldMkLst>
          <pc:docMk/>
          <pc:sldMk cId="3973334379" sldId="2659"/>
        </pc:sldMkLst>
        <pc:spChg chg="mod">
          <ac:chgData name="Hunter Kirby" userId="e6fc5ae6-a79f-4844-9fe1-82cc905d4bff" providerId="ADAL" clId="{BB07C7DC-891F-CE4F-B89C-D9AF1577AD26}" dt="2024-04-19T04:53:18.343" v="72" actId="27636"/>
          <ac:spMkLst>
            <pc:docMk/>
            <pc:sldMk cId="3973334379" sldId="2659"/>
            <ac:spMk id="8" creationId="{682CD014-037A-1E4F-89F1-C3D9CDAAB6C4}"/>
          </ac:spMkLst>
        </pc:spChg>
        <pc:graphicFrameChg chg="modGraphic">
          <ac:chgData name="Hunter Kirby" userId="e6fc5ae6-a79f-4844-9fe1-82cc905d4bff" providerId="ADAL" clId="{BB07C7DC-891F-CE4F-B89C-D9AF1577AD26}" dt="2024-04-19T01:00:57.588" v="18" actId="20577"/>
          <ac:graphicFrameMkLst>
            <pc:docMk/>
            <pc:sldMk cId="3973334379" sldId="2659"/>
            <ac:graphicFrameMk id="2" creationId="{3F4A2A43-4591-209F-5F66-AC6D1882E691}"/>
          </ac:graphicFrameMkLst>
        </pc:graphicFrameChg>
        <pc:graphicFrameChg chg="modGraphic">
          <ac:chgData name="Hunter Kirby" userId="e6fc5ae6-a79f-4844-9fe1-82cc905d4bff" providerId="ADAL" clId="{BB07C7DC-891F-CE4F-B89C-D9AF1577AD26}" dt="2024-04-19T01:01:31.053" v="34" actId="13249"/>
          <ac:graphicFrameMkLst>
            <pc:docMk/>
            <pc:sldMk cId="3973334379" sldId="2659"/>
            <ac:graphicFrameMk id="5" creationId="{C42DCD3A-2638-188E-0ED3-2CC46C5D4450}"/>
          </ac:graphicFrameMkLst>
        </pc:graphicFrameChg>
        <pc:extLst>
          <p:ext xmlns:p="http://schemas.openxmlformats.org/presentationml/2006/main" uri="{D6D511B9-2390-475A-947B-AFAB55BFBCF1}">
            <pc226:cmChg xmlns:pc226="http://schemas.microsoft.com/office/powerpoint/2022/06/main/command" chg="mod">
              <pc226:chgData name="Hunter Kirby" userId="e6fc5ae6-a79f-4844-9fe1-82cc905d4bff" providerId="ADAL" clId="{BB07C7DC-891F-CE4F-B89C-D9AF1577AD26}" dt="2024-04-21T02:57:38.980" v="269"/>
              <pc2:cmMkLst xmlns:pc2="http://schemas.microsoft.com/office/powerpoint/2019/9/main/command">
                <pc:docMk/>
                <pc:sldMk cId="3973334379" sldId="2659"/>
                <pc2:cmMk id="{BEA0BFCB-7C3A-470B-A32B-912E8FC45C61}"/>
              </pc2:cmMkLst>
              <pc226:cmRplyChg chg="add">
                <pc226:chgData name="Hunter Kirby" userId="e6fc5ae6-a79f-4844-9fe1-82cc905d4bff" providerId="ADAL" clId="{BB07C7DC-891F-CE4F-B89C-D9AF1577AD26}" dt="2024-04-21T02:57:38.980" v="269"/>
                <pc2:cmRplyMkLst xmlns:pc2="http://schemas.microsoft.com/office/powerpoint/2019/9/main/command">
                  <pc:docMk/>
                  <pc:sldMk cId="3973334379" sldId="2659"/>
                  <pc2:cmMk id="{BEA0BFCB-7C3A-470B-A32B-912E8FC45C61}"/>
                  <pc2:cmRplyMk id="{36DC1994-95ED-D443-87AD-3A1D89B6223B}"/>
                </pc2:cmRplyMkLst>
              </pc226:cmRplyChg>
            </pc226:cmChg>
          </p:ext>
        </pc:extLst>
      </pc:sldChg>
      <pc:sldChg chg="modSp">
        <pc:chgData name="Hunter Kirby" userId="e6fc5ae6-a79f-4844-9fe1-82cc905d4bff" providerId="ADAL" clId="{BB07C7DC-891F-CE4F-B89C-D9AF1577AD26}" dt="2024-04-22T17:54:28.081" v="477" actId="20577"/>
        <pc:sldMkLst>
          <pc:docMk/>
          <pc:sldMk cId="2849124334" sldId="2672"/>
        </pc:sldMkLst>
        <pc:spChg chg="mod">
          <ac:chgData name="Hunter Kirby" userId="e6fc5ae6-a79f-4844-9fe1-82cc905d4bff" providerId="ADAL" clId="{BB07C7DC-891F-CE4F-B89C-D9AF1577AD26}" dt="2024-04-22T17:54:28.081" v="477" actId="20577"/>
          <ac:spMkLst>
            <pc:docMk/>
            <pc:sldMk cId="2849124334" sldId="2672"/>
            <ac:spMk id="33" creationId="{5193C562-B2D0-CC6C-188A-90732ED4ABF1}"/>
          </ac:spMkLst>
        </pc:spChg>
      </pc:sldChg>
      <pc:sldChg chg="modSp delCm modNotesTx">
        <pc:chgData name="Hunter Kirby" userId="e6fc5ae6-a79f-4844-9fe1-82cc905d4bff" providerId="ADAL" clId="{BB07C7DC-891F-CE4F-B89C-D9AF1577AD26}" dt="2024-04-26T00:37:49.609" v="1313" actId="20577"/>
        <pc:sldMkLst>
          <pc:docMk/>
          <pc:sldMk cId="1943824575" sldId="3292"/>
        </pc:sldMkLst>
        <pc:spChg chg="mod">
          <ac:chgData name="Hunter Kirby" userId="e6fc5ae6-a79f-4844-9fe1-82cc905d4bff" providerId="ADAL" clId="{BB07C7DC-891F-CE4F-B89C-D9AF1577AD26}" dt="2024-04-19T01:01:53.705" v="41" actId="20577"/>
          <ac:spMkLst>
            <pc:docMk/>
            <pc:sldMk cId="1943824575" sldId="3292"/>
            <ac:spMk id="53" creationId="{A4F32994-1292-4E78-AE09-ED75A3F94A94}"/>
          </ac:spMkLst>
        </pc:spChg>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BB07C7DC-891F-CE4F-B89C-D9AF1577AD26}" dt="2024-04-22T17:12:01.066" v="270"/>
              <pc2:cmMkLst xmlns:pc2="http://schemas.microsoft.com/office/powerpoint/2019/9/main/command">
                <pc:docMk/>
                <pc:sldMk cId="1943824575" sldId="3292"/>
                <pc2:cmMk id="{66CB6564-268E-3D48-A38A-2E52771D77C2}"/>
              </pc2:cmMkLst>
            </pc226:cmChg>
          </p:ext>
        </pc:extLst>
      </pc:sldChg>
      <pc:sldChg chg="modNotesTx">
        <pc:chgData name="Hunter Kirby" userId="e6fc5ae6-a79f-4844-9fe1-82cc905d4bff" providerId="ADAL" clId="{BB07C7DC-891F-CE4F-B89C-D9AF1577AD26}" dt="2024-04-22T18:01:45.625" v="495" actId="20577"/>
        <pc:sldMkLst>
          <pc:docMk/>
          <pc:sldMk cId="2014633448" sldId="3324"/>
        </pc:sldMkLst>
      </pc:sldChg>
      <pc:sldChg chg="modSp">
        <pc:chgData name="Hunter Kirby" userId="e6fc5ae6-a79f-4844-9fe1-82cc905d4bff" providerId="ADAL" clId="{BB07C7DC-891F-CE4F-B89C-D9AF1577AD26}" dt="2024-04-07T04:11:56.376" v="7" actId="20577"/>
        <pc:sldMkLst>
          <pc:docMk/>
          <pc:sldMk cId="2077812804" sldId="3459"/>
        </pc:sldMkLst>
        <pc:spChg chg="mod">
          <ac:chgData name="Hunter Kirby" userId="e6fc5ae6-a79f-4844-9fe1-82cc905d4bff" providerId="ADAL" clId="{BB07C7DC-891F-CE4F-B89C-D9AF1577AD26}" dt="2024-04-07T04:11:56.376" v="7" actId="20577"/>
          <ac:spMkLst>
            <pc:docMk/>
            <pc:sldMk cId="2077812804" sldId="3459"/>
            <ac:spMk id="54" creationId="{AA0B15C4-1413-42A5-A5CF-40D79B6E3BC6}"/>
          </ac:spMkLst>
        </pc:spChg>
      </pc:sldChg>
      <pc:sldChg chg="modNotesTx">
        <pc:chgData name="Hunter Kirby" userId="e6fc5ae6-a79f-4844-9fe1-82cc905d4bff" providerId="ADAL" clId="{BB07C7DC-891F-CE4F-B89C-D9AF1577AD26}" dt="2024-04-29T04:05:43.575" v="1954" actId="20577"/>
        <pc:sldMkLst>
          <pc:docMk/>
          <pc:sldMk cId="140562890" sldId="3460"/>
        </pc:sldMkLst>
      </pc:sldChg>
      <pc:sldChg chg="modNotesTx">
        <pc:chgData name="Hunter Kirby" userId="e6fc5ae6-a79f-4844-9fe1-82cc905d4bff" providerId="ADAL" clId="{BB07C7DC-891F-CE4F-B89C-D9AF1577AD26}" dt="2024-04-26T02:45:45.405" v="1482" actId="20577"/>
        <pc:sldMkLst>
          <pc:docMk/>
          <pc:sldMk cId="255190330" sldId="3461"/>
        </pc:sldMkLst>
      </pc:sldChg>
      <pc:sldChg chg="modNotesTx">
        <pc:chgData name="Hunter Kirby" userId="e6fc5ae6-a79f-4844-9fe1-82cc905d4bff" providerId="ADAL" clId="{BB07C7DC-891F-CE4F-B89C-D9AF1577AD26}" dt="2024-04-23T20:45:35.832" v="795" actId="20577"/>
        <pc:sldMkLst>
          <pc:docMk/>
          <pc:sldMk cId="4066181828" sldId="3462"/>
        </pc:sldMkLst>
      </pc:sldChg>
      <pc:sldChg chg="modNotesTx">
        <pc:chgData name="Hunter Kirby" userId="e6fc5ae6-a79f-4844-9fe1-82cc905d4bff" providerId="ADAL" clId="{BB07C7DC-891F-CE4F-B89C-D9AF1577AD26}" dt="2024-04-23T21:20:40.129" v="930" actId="20577"/>
        <pc:sldMkLst>
          <pc:docMk/>
          <pc:sldMk cId="3886127002" sldId="3463"/>
        </pc:sldMkLst>
      </pc:sldChg>
      <pc:sldChg chg="modSp delCm modCm">
        <pc:chgData name="Hunter Kirby" userId="e6fc5ae6-a79f-4844-9fe1-82cc905d4bff" providerId="ADAL" clId="{BB07C7DC-891F-CE4F-B89C-D9AF1577AD26}" dt="2024-04-19T05:07:02.747" v="268"/>
        <pc:sldMkLst>
          <pc:docMk/>
          <pc:sldMk cId="635304810" sldId="3495"/>
        </pc:sldMkLst>
        <pc:spChg chg="mod">
          <ac:chgData name="Hunter Kirby" userId="e6fc5ae6-a79f-4844-9fe1-82cc905d4bff" providerId="ADAL" clId="{BB07C7DC-891F-CE4F-B89C-D9AF1577AD26}" dt="2024-04-19T05:06:53.188" v="267" actId="20577"/>
          <ac:spMkLst>
            <pc:docMk/>
            <pc:sldMk cId="635304810" sldId="3495"/>
            <ac:spMk id="3" creationId="{6FEF814D-1C84-8268-0C6A-A1A2F5B14912}"/>
          </ac:spMkLst>
        </pc:spChg>
        <pc:extLst>
          <p:ext xmlns:p="http://schemas.openxmlformats.org/presentationml/2006/main" uri="{D6D511B9-2390-475A-947B-AFAB55BFBCF1}">
            <pc226:cmChg xmlns:pc226="http://schemas.microsoft.com/office/powerpoint/2022/06/main/command" chg="del mod">
              <pc226:chgData name="Hunter Kirby" userId="e6fc5ae6-a79f-4844-9fe1-82cc905d4bff" providerId="ADAL" clId="{BB07C7DC-891F-CE4F-B89C-D9AF1577AD26}" dt="2024-04-19T05:07:02.747" v="268"/>
              <pc2:cmMkLst xmlns:pc2="http://schemas.microsoft.com/office/powerpoint/2019/9/main/command">
                <pc:docMk/>
                <pc:sldMk cId="635304810" sldId="3495"/>
                <pc2:cmMk id="{296778C8-42C9-4826-B63A-0D02B9711E96}"/>
              </pc2:cmMkLst>
            </pc226:cmChg>
          </p:ext>
        </pc:extLst>
      </pc:sldChg>
      <pc:sldChg chg="modSp modNotesTx">
        <pc:chgData name="Hunter Kirby" userId="e6fc5ae6-a79f-4844-9fe1-82cc905d4bff" providerId="ADAL" clId="{BB07C7DC-891F-CE4F-B89C-D9AF1577AD26}" dt="2024-04-24T00:49:37.959" v="1170" actId="20577"/>
        <pc:sldMkLst>
          <pc:docMk/>
          <pc:sldMk cId="3241632608" sldId="3520"/>
        </pc:sldMkLst>
        <pc:spChg chg="mod">
          <ac:chgData name="Hunter Kirby" userId="e6fc5ae6-a79f-4844-9fe1-82cc905d4bff" providerId="ADAL" clId="{BB07C7DC-891F-CE4F-B89C-D9AF1577AD26}" dt="2024-04-24T00:39:16.571" v="1006" actId="20577"/>
          <ac:spMkLst>
            <pc:docMk/>
            <pc:sldMk cId="3241632608" sldId="3520"/>
            <ac:spMk id="5" creationId="{38F005E8-6C37-A1F4-CED1-CC5B5202F90F}"/>
          </ac:spMkLst>
        </pc:spChg>
        <pc:graphicFrameChg chg="modGraphic">
          <ac:chgData name="Hunter Kirby" userId="e6fc5ae6-a79f-4844-9fe1-82cc905d4bff" providerId="ADAL" clId="{BB07C7DC-891F-CE4F-B89C-D9AF1577AD26}" dt="2024-04-24T00:39:23.460" v="1012" actId="20577"/>
          <ac:graphicFrameMkLst>
            <pc:docMk/>
            <pc:sldMk cId="3241632608" sldId="3520"/>
            <ac:graphicFrameMk id="8" creationId="{256EB8BA-859B-FC12-BD52-03967F4033F7}"/>
          </ac:graphicFrameMkLst>
        </pc:graphicFrameChg>
      </pc:sldChg>
      <pc:sldChg chg="modNotesTx">
        <pc:chgData name="Hunter Kirby" userId="e6fc5ae6-a79f-4844-9fe1-82cc905d4bff" providerId="ADAL" clId="{BB07C7DC-891F-CE4F-B89C-D9AF1577AD26}" dt="2024-04-24T00:59:25.753" v="1172" actId="20577"/>
        <pc:sldMkLst>
          <pc:docMk/>
          <pc:sldMk cId="1065037375" sldId="3521"/>
        </pc:sldMkLst>
      </pc:sldChg>
      <pc:sldChg chg="modNotesTx">
        <pc:chgData name="Hunter Kirby" userId="e6fc5ae6-a79f-4844-9fe1-82cc905d4bff" providerId="ADAL" clId="{BB07C7DC-891F-CE4F-B89C-D9AF1577AD26}" dt="2024-04-23T03:50:11.953" v="756" actId="20577"/>
        <pc:sldMkLst>
          <pc:docMk/>
          <pc:sldMk cId="2219748846" sldId="3522"/>
        </pc:sldMkLst>
      </pc:sldChg>
      <pc:sldChg chg="modNotesTx">
        <pc:chgData name="Hunter Kirby" userId="e6fc5ae6-a79f-4844-9fe1-82cc905d4bff" providerId="ADAL" clId="{BB07C7DC-891F-CE4F-B89C-D9AF1577AD26}" dt="2024-04-23T02:44:23.392" v="514" actId="12"/>
        <pc:sldMkLst>
          <pc:docMk/>
          <pc:sldMk cId="1973136822" sldId="3525"/>
        </pc:sldMkLst>
      </pc:sldChg>
      <pc:sldChg chg="modNotesTx">
        <pc:chgData name="Hunter Kirby" userId="e6fc5ae6-a79f-4844-9fe1-82cc905d4bff" providerId="ADAL" clId="{BB07C7DC-891F-CE4F-B89C-D9AF1577AD26}" dt="2024-04-26T02:49:47.956" v="1513" actId="20577"/>
        <pc:sldMkLst>
          <pc:docMk/>
          <pc:sldMk cId="2654748927" sldId="3527"/>
        </pc:sldMkLst>
      </pc:sldChg>
      <pc:sldChg chg="modNotesTx">
        <pc:chgData name="Hunter Kirby" userId="e6fc5ae6-a79f-4844-9fe1-82cc905d4bff" providerId="ADAL" clId="{BB07C7DC-891F-CE4F-B89C-D9AF1577AD26}" dt="2024-04-26T02:54:24.499" v="1564" actId="20577"/>
        <pc:sldMkLst>
          <pc:docMk/>
          <pc:sldMk cId="991698039" sldId="3528"/>
        </pc:sldMkLst>
      </pc:sldChg>
      <pc:sldChg chg="modNotesTx">
        <pc:chgData name="Hunter Kirby" userId="e6fc5ae6-a79f-4844-9fe1-82cc905d4bff" providerId="ADAL" clId="{BB07C7DC-891F-CE4F-B89C-D9AF1577AD26}" dt="2024-04-23T20:44:40.733" v="777" actId="22"/>
        <pc:sldMkLst>
          <pc:docMk/>
          <pc:sldMk cId="4179703956" sldId="11007"/>
        </pc:sldMkLst>
      </pc:sldChg>
      <pc:sldChg chg="modSp modNotesTx">
        <pc:chgData name="Hunter Kirby" userId="e6fc5ae6-a79f-4844-9fe1-82cc905d4bff" providerId="ADAL" clId="{BB07C7DC-891F-CE4F-B89C-D9AF1577AD26}" dt="2024-04-29T04:03:51.140" v="1769" actId="20577"/>
        <pc:sldMkLst>
          <pc:docMk/>
          <pc:sldMk cId="527739776" sldId="11011"/>
        </pc:sldMkLst>
        <pc:spChg chg="mod">
          <ac:chgData name="Hunter Kirby" userId="e6fc5ae6-a79f-4844-9fe1-82cc905d4bff" providerId="ADAL" clId="{BB07C7DC-891F-CE4F-B89C-D9AF1577AD26}" dt="2024-04-22T17:54:40.538" v="480" actId="20577"/>
          <ac:spMkLst>
            <pc:docMk/>
            <pc:sldMk cId="527739776" sldId="11011"/>
            <ac:spMk id="6" creationId="{FAD99E83-5AC6-B5F4-6A84-ADBDD95A77B8}"/>
          </ac:spMkLst>
        </pc:spChg>
        <pc:spChg chg="mod">
          <ac:chgData name="Hunter Kirby" userId="e6fc5ae6-a79f-4844-9fe1-82cc905d4bff" providerId="ADAL" clId="{BB07C7DC-891F-CE4F-B89C-D9AF1577AD26}" dt="2024-04-22T17:54:46.597" v="483" actId="20577"/>
          <ac:spMkLst>
            <pc:docMk/>
            <pc:sldMk cId="527739776" sldId="11011"/>
            <ac:spMk id="11" creationId="{9C56226C-E2CA-90F2-1AB7-A3A0562111E1}"/>
          </ac:spMkLst>
        </pc:spChg>
      </pc:sldChg>
      <pc:sldChg chg="modNotesTx">
        <pc:chgData name="Hunter Kirby" userId="e6fc5ae6-a79f-4844-9fe1-82cc905d4bff" providerId="ADAL" clId="{BB07C7DC-891F-CE4F-B89C-D9AF1577AD26}" dt="2024-04-22T18:01:55.431" v="496" actId="12"/>
        <pc:sldMkLst>
          <pc:docMk/>
          <pc:sldMk cId="3190422310" sldId="11012"/>
        </pc:sldMkLst>
      </pc:sldChg>
      <pc:sldChg chg="modNotesTx">
        <pc:chgData name="Hunter Kirby" userId="e6fc5ae6-a79f-4844-9fe1-82cc905d4bff" providerId="ADAL" clId="{BB07C7DC-891F-CE4F-B89C-D9AF1577AD26}" dt="2024-04-22T18:02:04.270" v="497" actId="12"/>
        <pc:sldMkLst>
          <pc:docMk/>
          <pc:sldMk cId="2856208323" sldId="11013"/>
        </pc:sldMkLst>
      </pc:sldChg>
      <pc:sldChg chg="modSp modNotesTx">
        <pc:chgData name="Hunter Kirby" userId="e6fc5ae6-a79f-4844-9fe1-82cc905d4bff" providerId="ADAL" clId="{BB07C7DC-891F-CE4F-B89C-D9AF1577AD26}" dt="2024-04-23T03:00:57.971" v="563" actId="20577"/>
        <pc:sldMkLst>
          <pc:docMk/>
          <pc:sldMk cId="3259603966" sldId="11015"/>
        </pc:sldMkLst>
        <pc:picChg chg="mod">
          <ac:chgData name="Hunter Kirby" userId="e6fc5ae6-a79f-4844-9fe1-82cc905d4bff" providerId="ADAL" clId="{BB07C7DC-891F-CE4F-B89C-D9AF1577AD26}" dt="2024-04-23T02:59:49.640" v="524" actId="1076"/>
          <ac:picMkLst>
            <pc:docMk/>
            <pc:sldMk cId="3259603966" sldId="11015"/>
            <ac:picMk id="8" creationId="{9FCEADCF-25AB-8D35-4D2C-60C215AC3A4D}"/>
          </ac:picMkLst>
        </pc:picChg>
      </pc:sldChg>
      <pc:sldChg chg="modNotesTx">
        <pc:chgData name="Hunter Kirby" userId="e6fc5ae6-a79f-4844-9fe1-82cc905d4bff" providerId="ADAL" clId="{BB07C7DC-891F-CE4F-B89C-D9AF1577AD26}" dt="2024-04-24T01:31:12.200" v="1180" actId="22"/>
        <pc:sldMkLst>
          <pc:docMk/>
          <pc:sldMk cId="3651241713" sldId="11017"/>
        </pc:sldMkLst>
      </pc:sldChg>
      <pc:sldChg chg="modNotesTx">
        <pc:chgData name="Hunter Kirby" userId="e6fc5ae6-a79f-4844-9fe1-82cc905d4bff" providerId="ADAL" clId="{BB07C7DC-891F-CE4F-B89C-D9AF1577AD26}" dt="2024-04-24T01:31:54.810" v="1186" actId="20577"/>
        <pc:sldMkLst>
          <pc:docMk/>
          <pc:sldMk cId="3306557414" sldId="11018"/>
        </pc:sldMkLst>
      </pc:sldChg>
      <pc:sldChg chg="modNotesTx">
        <pc:chgData name="Hunter Kirby" userId="e6fc5ae6-a79f-4844-9fe1-82cc905d4bff" providerId="ADAL" clId="{BB07C7DC-891F-CE4F-B89C-D9AF1577AD26}" dt="2024-04-26T02:47:55.399" v="1488" actId="20577"/>
        <pc:sldMkLst>
          <pc:docMk/>
          <pc:sldMk cId="1244043669" sldId="11019"/>
        </pc:sldMkLst>
      </pc:sldChg>
      <pc:sldChg chg="modNotesTx">
        <pc:chgData name="Hunter Kirby" userId="e6fc5ae6-a79f-4844-9fe1-82cc905d4bff" providerId="ADAL" clId="{BB07C7DC-891F-CE4F-B89C-D9AF1577AD26}" dt="2024-04-24T01:58:04.048" v="1219" actId="20577"/>
        <pc:sldMkLst>
          <pc:docMk/>
          <pc:sldMk cId="3566715405" sldId="11020"/>
        </pc:sldMkLst>
      </pc:sldChg>
      <pc:sldChg chg="addCm">
        <pc:chgData name="Hunter Kirby" userId="e6fc5ae6-a79f-4844-9fe1-82cc905d4bff" providerId="ADAL" clId="{BB07C7DC-891F-CE4F-B89C-D9AF1577AD26}" dt="2024-04-24T02:01:21.777" v="1220"/>
        <pc:sldMkLst>
          <pc:docMk/>
          <pc:sldMk cId="980295461" sldId="11021"/>
        </pc:sldMkLst>
        <pc:extLst>
          <p:ext xmlns:p="http://schemas.openxmlformats.org/presentationml/2006/main" uri="{D6D511B9-2390-475A-947B-AFAB55BFBCF1}">
            <pc226:cmChg xmlns:pc226="http://schemas.microsoft.com/office/powerpoint/2022/06/main/command" chg="add">
              <pc226:chgData name="Hunter Kirby" userId="e6fc5ae6-a79f-4844-9fe1-82cc905d4bff" providerId="ADAL" clId="{BB07C7DC-891F-CE4F-B89C-D9AF1577AD26}" dt="2024-04-24T02:01:21.777" v="1220"/>
              <pc2:cmMkLst xmlns:pc2="http://schemas.microsoft.com/office/powerpoint/2019/9/main/command">
                <pc:docMk/>
                <pc:sldMk cId="980295461" sldId="11021"/>
                <pc2:cmMk id="{080C3D55-5611-5646-9AFE-1683D50D0BFA}"/>
              </pc2:cmMkLst>
            </pc226:cmChg>
          </p:ext>
        </pc:extLst>
      </pc:sldChg>
      <pc:sldChg chg="addCm">
        <pc:chgData name="Hunter Kirby" userId="e6fc5ae6-a79f-4844-9fe1-82cc905d4bff" providerId="ADAL" clId="{BB07C7DC-891F-CE4F-B89C-D9AF1577AD26}" dt="2024-04-24T02:01:33.429" v="1221"/>
        <pc:sldMkLst>
          <pc:docMk/>
          <pc:sldMk cId="1754908441" sldId="11022"/>
        </pc:sldMkLst>
        <pc:extLst>
          <p:ext xmlns:p="http://schemas.openxmlformats.org/presentationml/2006/main" uri="{D6D511B9-2390-475A-947B-AFAB55BFBCF1}">
            <pc226:cmChg xmlns:pc226="http://schemas.microsoft.com/office/powerpoint/2022/06/main/command" chg="add">
              <pc226:chgData name="Hunter Kirby" userId="e6fc5ae6-a79f-4844-9fe1-82cc905d4bff" providerId="ADAL" clId="{BB07C7DC-891F-CE4F-B89C-D9AF1577AD26}" dt="2024-04-24T02:01:33.429" v="1221"/>
              <pc2:cmMkLst xmlns:pc2="http://schemas.microsoft.com/office/powerpoint/2019/9/main/command">
                <pc:docMk/>
                <pc:sldMk cId="1754908441" sldId="11022"/>
                <pc2:cmMk id="{C5E4AB37-3B61-D04C-8D95-0C9C04B17611}"/>
              </pc2:cmMkLst>
            </pc226:cmChg>
          </p:ext>
        </pc:extLst>
      </pc:sldChg>
      <pc:sldChg chg="modNotesTx">
        <pc:chgData name="Hunter Kirby" userId="e6fc5ae6-a79f-4844-9fe1-82cc905d4bff" providerId="ADAL" clId="{BB07C7DC-891F-CE4F-B89C-D9AF1577AD26}" dt="2024-04-24T01:31:36.713" v="1183" actId="20577"/>
        <pc:sldMkLst>
          <pc:docMk/>
          <pc:sldMk cId="3978407744" sldId="11023"/>
        </pc:sldMkLst>
      </pc:sldChg>
      <pc:sldChg chg="addCm">
        <pc:chgData name="Hunter Kirby" userId="e6fc5ae6-a79f-4844-9fe1-82cc905d4bff" providerId="ADAL" clId="{BB07C7DC-891F-CE4F-B89C-D9AF1577AD26}" dt="2024-04-24T02:01:49.119" v="1222"/>
        <pc:sldMkLst>
          <pc:docMk/>
          <pc:sldMk cId="2159904602" sldId="11025"/>
        </pc:sldMkLst>
        <pc:extLst>
          <p:ext xmlns:p="http://schemas.openxmlformats.org/presentationml/2006/main" uri="{D6D511B9-2390-475A-947B-AFAB55BFBCF1}">
            <pc226:cmChg xmlns:pc226="http://schemas.microsoft.com/office/powerpoint/2022/06/main/command" chg="add">
              <pc226:chgData name="Hunter Kirby" userId="e6fc5ae6-a79f-4844-9fe1-82cc905d4bff" providerId="ADAL" clId="{BB07C7DC-891F-CE4F-B89C-D9AF1577AD26}" dt="2024-04-24T02:01:49.119" v="1222"/>
              <pc2:cmMkLst xmlns:pc2="http://schemas.microsoft.com/office/powerpoint/2019/9/main/command">
                <pc:docMk/>
                <pc:sldMk cId="2159904602" sldId="11025"/>
                <pc2:cmMk id="{D24D5A61-7FB4-034C-B0D4-9E79E8CD6C13}"/>
              </pc2:cmMkLst>
            </pc226:cmChg>
          </p:ext>
        </pc:extLst>
      </pc:sldChg>
      <pc:sldChg chg="addCm">
        <pc:chgData name="Hunter Kirby" userId="e6fc5ae6-a79f-4844-9fe1-82cc905d4bff" providerId="ADAL" clId="{BB07C7DC-891F-CE4F-B89C-D9AF1577AD26}" dt="2024-04-24T02:01:58.068" v="1223"/>
        <pc:sldMkLst>
          <pc:docMk/>
          <pc:sldMk cId="2129929140" sldId="11026"/>
        </pc:sldMkLst>
        <pc:extLst>
          <p:ext xmlns:p="http://schemas.openxmlformats.org/presentationml/2006/main" uri="{D6D511B9-2390-475A-947B-AFAB55BFBCF1}">
            <pc226:cmChg xmlns:pc226="http://schemas.microsoft.com/office/powerpoint/2022/06/main/command" chg="add">
              <pc226:chgData name="Hunter Kirby" userId="e6fc5ae6-a79f-4844-9fe1-82cc905d4bff" providerId="ADAL" clId="{BB07C7DC-891F-CE4F-B89C-D9AF1577AD26}" dt="2024-04-24T02:01:58.068" v="1223"/>
              <pc2:cmMkLst xmlns:pc2="http://schemas.microsoft.com/office/powerpoint/2019/9/main/command">
                <pc:docMk/>
                <pc:sldMk cId="2129929140" sldId="11026"/>
                <pc2:cmMk id="{BD9D79B3-6184-5746-821F-76CB03ED6430}"/>
              </pc2:cmMkLst>
            </pc226:cmChg>
          </p:ext>
        </pc:extLst>
      </pc:sldChg>
      <pc:sldChg chg="ord addCm modNotesTx">
        <pc:chgData name="Hunter Kirby" userId="e6fc5ae6-a79f-4844-9fe1-82cc905d4bff" providerId="ADAL" clId="{BB07C7DC-891F-CE4F-B89C-D9AF1577AD26}" dt="2024-04-24T19:20:00.799" v="1312" actId="1076"/>
        <pc:sldMkLst>
          <pc:docMk/>
          <pc:sldMk cId="745788080" sldId="11027"/>
        </pc:sldMkLst>
        <pc:extLst>
          <p:ext xmlns:p="http://schemas.openxmlformats.org/presentationml/2006/main" uri="{D6D511B9-2390-475A-947B-AFAB55BFBCF1}">
            <pc226:cmChg xmlns:pc226="http://schemas.microsoft.com/office/powerpoint/2022/06/main/command" chg="add">
              <pc226:chgData name="Hunter Kirby" userId="e6fc5ae6-a79f-4844-9fe1-82cc905d4bff" providerId="ADAL" clId="{BB07C7DC-891F-CE4F-B89C-D9AF1577AD26}" dt="2024-04-24T02:02:24.203" v="1224"/>
              <pc2:cmMkLst xmlns:pc2="http://schemas.microsoft.com/office/powerpoint/2019/9/main/command">
                <pc:docMk/>
                <pc:sldMk cId="745788080" sldId="11027"/>
                <pc2:cmMk id="{FD40F4E2-9164-DD4B-86D0-AAA421F8CBB3}"/>
              </pc2:cmMkLst>
            </pc226:cmChg>
          </p:ext>
        </pc:extLst>
      </pc:sldChg>
      <pc:sldChg chg="addCm modNotesTx">
        <pc:chgData name="Hunter Kirby" userId="e6fc5ae6-a79f-4844-9fe1-82cc905d4bff" providerId="ADAL" clId="{BB07C7DC-891F-CE4F-B89C-D9AF1577AD26}" dt="2024-04-26T16:28:55.919" v="1732" actId="20577"/>
        <pc:sldMkLst>
          <pc:docMk/>
          <pc:sldMk cId="3217051537" sldId="11030"/>
        </pc:sldMkLst>
        <pc:extLst>
          <p:ext xmlns:p="http://schemas.openxmlformats.org/presentationml/2006/main" uri="{D6D511B9-2390-475A-947B-AFAB55BFBCF1}">
            <pc226:cmChg xmlns:pc226="http://schemas.microsoft.com/office/powerpoint/2022/06/main/command" chg="add">
              <pc226:chgData name="Hunter Kirby" userId="e6fc5ae6-a79f-4844-9fe1-82cc905d4bff" providerId="ADAL" clId="{BB07C7DC-891F-CE4F-B89C-D9AF1577AD26}" dt="2024-04-24T04:43:26.512" v="1225"/>
              <pc2:cmMkLst xmlns:pc2="http://schemas.microsoft.com/office/powerpoint/2019/9/main/command">
                <pc:docMk/>
                <pc:sldMk cId="3217051537" sldId="11030"/>
                <pc2:cmMk id="{E73173D7-9ABB-3F46-BB71-50DFA2AB3BDA}"/>
              </pc2:cmMkLst>
            </pc226:cmChg>
          </p:ext>
        </pc:extLst>
      </pc:sldChg>
      <pc:sldChg chg="modNotesTx">
        <pc:chgData name="Hunter Kirby" userId="e6fc5ae6-a79f-4844-9fe1-82cc905d4bff" providerId="ADAL" clId="{BB07C7DC-891F-CE4F-B89C-D9AF1577AD26}" dt="2024-04-26T02:48:32.915" v="1491" actId="20577"/>
        <pc:sldMkLst>
          <pc:docMk/>
          <pc:sldMk cId="636845862" sldId="11040"/>
        </pc:sldMkLst>
      </pc:sldChg>
      <pc:sldChg chg="modNotesTx">
        <pc:chgData name="Hunter Kirby" userId="e6fc5ae6-a79f-4844-9fe1-82cc905d4bff" providerId="ADAL" clId="{BB07C7DC-891F-CE4F-B89C-D9AF1577AD26}" dt="2024-04-22T17:53:46.488" v="472" actId="20577"/>
        <pc:sldMkLst>
          <pc:docMk/>
          <pc:sldMk cId="956736921" sldId="11051"/>
        </pc:sldMkLst>
      </pc:sldChg>
      <pc:sldChg chg="modNotesTx">
        <pc:chgData name="Hunter Kirby" userId="e6fc5ae6-a79f-4844-9fe1-82cc905d4bff" providerId="ADAL" clId="{BB07C7DC-891F-CE4F-B89C-D9AF1577AD26}" dt="2024-04-29T04:05:23.910" v="1953" actId="20577"/>
        <pc:sldMkLst>
          <pc:docMk/>
          <pc:sldMk cId="735884410" sldId="11052"/>
        </pc:sldMkLst>
      </pc:sldChg>
    </pc:docChg>
  </pc:docChgLst>
  <pc:docChgLst>
    <pc:chgData name="Justin Bartlett" userId="S::justin.bartlett@risenow.com::54a8ef73-d308-4a32-b310-99625dd8c3fd" providerId="AD" clId="Web-{54543B38-0486-CF58-BCB6-EF98ED69D33D}"/>
    <pc:docChg chg="">
      <pc:chgData name="Justin Bartlett" userId="S::justin.bartlett@risenow.com::54a8ef73-d308-4a32-b310-99625dd8c3fd" providerId="AD" clId="Web-{54543B38-0486-CF58-BCB6-EF98ED69D33D}" dt="2024-04-22T20:21:44.903" v="0"/>
      <pc:docMkLst>
        <pc:docMk/>
      </pc:docMkLst>
      <pc:sldChg chg="modCm">
        <pc:chgData name="Justin Bartlett" userId="S::justin.bartlett@risenow.com::54a8ef73-d308-4a32-b310-99625dd8c3fd" providerId="AD" clId="Web-{54543B38-0486-CF58-BCB6-EF98ED69D33D}" dt="2024-04-22T20:21:44.903" v="0"/>
        <pc:sldMkLst>
          <pc:docMk/>
          <pc:sldMk cId="687852929" sldId="3351"/>
        </pc:sldMkLst>
        <pc:extLst>
          <p:ext xmlns:p="http://schemas.openxmlformats.org/presentationml/2006/main" uri="{D6D511B9-2390-475A-947B-AFAB55BFBCF1}">
            <pc226:cmChg xmlns:pc226="http://schemas.microsoft.com/office/powerpoint/2022/06/main/command" chg="">
              <pc226:chgData name="Justin Bartlett" userId="S::justin.bartlett@risenow.com::54a8ef73-d308-4a32-b310-99625dd8c3fd" providerId="AD" clId="Web-{54543B38-0486-CF58-BCB6-EF98ED69D33D}" dt="2024-04-22T20:21:44.903" v="0"/>
              <pc2:cmMkLst xmlns:pc2="http://schemas.microsoft.com/office/powerpoint/2019/9/main/command">
                <pc:docMk/>
                <pc:sldMk cId="687852929" sldId="3351"/>
                <pc2:cmMk id="{315D5C4E-0A2A-4601-882A-6465FA0C55F6}"/>
              </pc2:cmMkLst>
              <pc226:cmRplyChg chg="add">
                <pc226:chgData name="Justin Bartlett" userId="S::justin.bartlett@risenow.com::54a8ef73-d308-4a32-b310-99625dd8c3fd" providerId="AD" clId="Web-{54543B38-0486-CF58-BCB6-EF98ED69D33D}" dt="2024-04-22T20:21:44.903" v="0"/>
                <pc2:cmRplyMkLst xmlns:pc2="http://schemas.microsoft.com/office/powerpoint/2019/9/main/command">
                  <pc:docMk/>
                  <pc:sldMk cId="687852929" sldId="3351"/>
                  <pc2:cmMk id="{315D5C4E-0A2A-4601-882A-6465FA0C55F6}"/>
                  <pc2:cmRplyMk id="{33C1B0DF-7CC2-4415-B2E9-A3608EB6F810}"/>
                </pc2:cmRplyMkLst>
              </pc226:cmRplyChg>
            </pc226:cmChg>
          </p:ext>
        </pc:extLst>
      </pc:sldChg>
    </pc:docChg>
  </pc:docChgLst>
  <pc:docChgLst>
    <pc:chgData name="Rebecca DeSantis" userId="96ce93bd-d761-4476-9c31-e9be55a74f37" providerId="ADAL" clId="{3F5BD5CF-E529-47A4-935C-660F301E603C}"/>
    <pc:docChg chg="undo redo custSel addSld delSld modSld modMainMaster modSection">
      <pc:chgData name="Rebecca DeSantis" userId="96ce93bd-d761-4476-9c31-e9be55a74f37" providerId="ADAL" clId="{3F5BD5CF-E529-47A4-935C-660F301E603C}" dt="2024-04-23T17:43:13.652" v="252" actId="20577"/>
      <pc:docMkLst>
        <pc:docMk/>
      </pc:docMkLst>
      <pc:sldChg chg="modSp mod modClrScheme chgLayout">
        <pc:chgData name="Rebecca DeSantis" userId="96ce93bd-d761-4476-9c31-e9be55a74f37" providerId="ADAL" clId="{3F5BD5CF-E529-47A4-935C-660F301E603C}" dt="2024-04-22T20:15:48.636" v="247" actId="700"/>
        <pc:sldMkLst>
          <pc:docMk/>
          <pc:sldMk cId="3159356011" sldId="258"/>
        </pc:sldMkLst>
        <pc:spChg chg="mod ord">
          <ac:chgData name="Rebecca DeSantis" userId="96ce93bd-d761-4476-9c31-e9be55a74f37" providerId="ADAL" clId="{3F5BD5CF-E529-47A4-935C-660F301E603C}" dt="2024-04-22T20:15:48.636" v="247" actId="700"/>
          <ac:spMkLst>
            <pc:docMk/>
            <pc:sldMk cId="3159356011" sldId="258"/>
            <ac:spMk id="4" creationId="{9E0124EE-B8E6-F333-3CC3-EF095582BD56}"/>
          </ac:spMkLst>
        </pc:spChg>
      </pc:sldChg>
      <pc:sldChg chg="addSp delSp modSp mod modClrScheme addCm modCm chgLayout">
        <pc:chgData name="Rebecca DeSantis" userId="96ce93bd-d761-4476-9c31-e9be55a74f37" providerId="ADAL" clId="{3F5BD5CF-E529-47A4-935C-660F301E603C}" dt="2024-04-22T20:11:57.467" v="239" actId="14100"/>
        <pc:sldMkLst>
          <pc:docMk/>
          <pc:sldMk cId="199238945" sldId="407"/>
        </pc:sldMkLst>
        <pc:spChg chg="del mod ord">
          <ac:chgData name="Rebecca DeSantis" userId="96ce93bd-d761-4476-9c31-e9be55a74f37" providerId="ADAL" clId="{3F5BD5CF-E529-47A4-935C-660F301E603C}" dt="2024-04-22T20:09:02.627" v="198" actId="478"/>
          <ac:spMkLst>
            <pc:docMk/>
            <pc:sldMk cId="199238945" sldId="407"/>
            <ac:spMk id="2" creationId="{00000000-0000-0000-0000-000000000000}"/>
          </ac:spMkLst>
        </pc:spChg>
        <pc:spChg chg="add del mod">
          <ac:chgData name="Rebecca DeSantis" userId="96ce93bd-d761-4476-9c31-e9be55a74f37" providerId="ADAL" clId="{3F5BD5CF-E529-47A4-935C-660F301E603C}" dt="2024-04-22T20:04:34.111" v="150" actId="6264"/>
          <ac:spMkLst>
            <pc:docMk/>
            <pc:sldMk cId="199238945" sldId="407"/>
            <ac:spMk id="3" creationId="{404A5E0F-B20A-59B5-1FFF-B64312DAE970}"/>
          </ac:spMkLst>
        </pc:spChg>
        <pc:spChg chg="add del mod">
          <ac:chgData name="Rebecca DeSantis" userId="96ce93bd-d761-4476-9c31-e9be55a74f37" providerId="ADAL" clId="{3F5BD5CF-E529-47A4-935C-660F301E603C}" dt="2024-04-22T20:04:34.111" v="150" actId="6264"/>
          <ac:spMkLst>
            <pc:docMk/>
            <pc:sldMk cId="199238945" sldId="407"/>
            <ac:spMk id="4" creationId="{6445C108-F3A5-6CF3-87BA-218BC11D2409}"/>
          </ac:spMkLst>
        </pc:spChg>
        <pc:spChg chg="mod ord">
          <ac:chgData name="Rebecca DeSantis" userId="96ce93bd-d761-4476-9c31-e9be55a74f37" providerId="ADAL" clId="{3F5BD5CF-E529-47A4-935C-660F301E603C}" dt="2024-04-22T20:09:47.921" v="214" actId="6264"/>
          <ac:spMkLst>
            <pc:docMk/>
            <pc:sldMk cId="199238945" sldId="407"/>
            <ac:spMk id="5" creationId="{71E5505C-579D-4ECE-9272-25E9A802E66F}"/>
          </ac:spMkLst>
        </pc:spChg>
        <pc:spChg chg="add del mod">
          <ac:chgData name="Rebecca DeSantis" userId="96ce93bd-d761-4476-9c31-e9be55a74f37" providerId="ADAL" clId="{3F5BD5CF-E529-47A4-935C-660F301E603C}" dt="2024-04-22T20:04:34.111" v="150" actId="6264"/>
          <ac:spMkLst>
            <pc:docMk/>
            <pc:sldMk cId="199238945" sldId="407"/>
            <ac:spMk id="6" creationId="{4A4CE234-0A14-4C9E-1828-5F711E8EC7EB}"/>
          </ac:spMkLst>
        </pc:spChg>
        <pc:spChg chg="add del mod">
          <ac:chgData name="Rebecca DeSantis" userId="96ce93bd-d761-4476-9c31-e9be55a74f37" providerId="ADAL" clId="{3F5BD5CF-E529-47A4-935C-660F301E603C}" dt="2024-04-22T20:08:57.921" v="197" actId="6264"/>
          <ac:spMkLst>
            <pc:docMk/>
            <pc:sldMk cId="199238945" sldId="407"/>
            <ac:spMk id="8" creationId="{EE4670C0-371A-F932-2209-93D5DF93CA63}"/>
          </ac:spMkLst>
        </pc:spChg>
        <pc:spChg chg="add del mod">
          <ac:chgData name="Rebecca DeSantis" userId="96ce93bd-d761-4476-9c31-e9be55a74f37" providerId="ADAL" clId="{3F5BD5CF-E529-47A4-935C-660F301E603C}" dt="2024-04-22T20:08:57.921" v="197" actId="6264"/>
          <ac:spMkLst>
            <pc:docMk/>
            <pc:sldMk cId="199238945" sldId="407"/>
            <ac:spMk id="9" creationId="{03887B8C-6684-2463-3159-3FCCCE9CD508}"/>
          </ac:spMkLst>
        </pc:spChg>
        <pc:spChg chg="add del mod">
          <ac:chgData name="Rebecca DeSantis" userId="96ce93bd-d761-4476-9c31-e9be55a74f37" providerId="ADAL" clId="{3F5BD5CF-E529-47A4-935C-660F301E603C}" dt="2024-04-22T20:08:57.921" v="197" actId="6264"/>
          <ac:spMkLst>
            <pc:docMk/>
            <pc:sldMk cId="199238945" sldId="407"/>
            <ac:spMk id="10" creationId="{70C699DD-E1FA-989E-16A3-7434A5107CE7}"/>
          </ac:spMkLst>
        </pc:spChg>
        <pc:spChg chg="add del mod">
          <ac:chgData name="Rebecca DeSantis" userId="96ce93bd-d761-4476-9c31-e9be55a74f37" providerId="ADAL" clId="{3F5BD5CF-E529-47A4-935C-660F301E603C}" dt="2024-04-22T20:09:19.921" v="202" actId="700"/>
          <ac:spMkLst>
            <pc:docMk/>
            <pc:sldMk cId="199238945" sldId="407"/>
            <ac:spMk id="12" creationId="{E73A0D65-8DCF-B084-AEBE-60209DD98D31}"/>
          </ac:spMkLst>
        </pc:spChg>
        <pc:spChg chg="add mod ord">
          <ac:chgData name="Rebecca DeSantis" userId="96ce93bd-d761-4476-9c31-e9be55a74f37" providerId="ADAL" clId="{3F5BD5CF-E529-47A4-935C-660F301E603C}" dt="2024-04-22T20:11:57.467" v="239" actId="14100"/>
          <ac:spMkLst>
            <pc:docMk/>
            <pc:sldMk cId="199238945" sldId="407"/>
            <ac:spMk id="13" creationId="{DCB7E555-D6D6-A750-1B50-84B444CFB7FF}"/>
          </ac:spMkLst>
        </pc:spChg>
        <pc:spChg chg="add del mod">
          <ac:chgData name="Rebecca DeSantis" userId="96ce93bd-d761-4476-9c31-e9be55a74f37" providerId="ADAL" clId="{3F5BD5CF-E529-47A4-935C-660F301E603C}" dt="2024-04-22T20:09:47.921" v="214" actId="6264"/>
          <ac:spMkLst>
            <pc:docMk/>
            <pc:sldMk cId="199238945" sldId="407"/>
            <ac:spMk id="14" creationId="{641214D5-1591-765F-5978-5BC310040E82}"/>
          </ac:spMkLst>
        </pc:spChg>
        <pc:spChg chg="add del mod">
          <ac:chgData name="Rebecca DeSantis" userId="96ce93bd-d761-4476-9c31-e9be55a74f37" providerId="ADAL" clId="{3F5BD5CF-E529-47A4-935C-660F301E603C}" dt="2024-04-22T20:09:47.921" v="214" actId="6264"/>
          <ac:spMkLst>
            <pc:docMk/>
            <pc:sldMk cId="199238945" sldId="407"/>
            <ac:spMk id="15" creationId="{9CFDB7DE-352C-0571-F8FA-C5671D7E712A}"/>
          </ac:spMkLst>
        </pc:spChg>
        <pc:spChg chg="add del mod">
          <ac:chgData name="Rebecca DeSantis" userId="96ce93bd-d761-4476-9c31-e9be55a74f37" providerId="ADAL" clId="{3F5BD5CF-E529-47A4-935C-660F301E603C}" dt="2024-04-22T20:09:47.921" v="214" actId="6264"/>
          <ac:spMkLst>
            <pc:docMk/>
            <pc:sldMk cId="199238945" sldId="407"/>
            <ac:spMk id="16" creationId="{2B658F04-826B-E8AC-DF74-11BBE4A94DFA}"/>
          </ac:spMkLst>
        </pc:spChg>
        <pc:picChg chg="mod ord">
          <ac:chgData name="Rebecca DeSantis" userId="96ce93bd-d761-4476-9c31-e9be55a74f37" providerId="ADAL" clId="{3F5BD5CF-E529-47A4-935C-660F301E603C}" dt="2024-04-22T20:09:47.921" v="214" actId="6264"/>
          <ac:picMkLst>
            <pc:docMk/>
            <pc:sldMk cId="199238945" sldId="407"/>
            <ac:picMk id="7" creationId="{AF38E97D-C7BA-5872-C203-ABF0A0F34F9F}"/>
          </ac:picMkLst>
        </pc:picChg>
        <pc:extLst>
          <p:ext xmlns:p="http://schemas.openxmlformats.org/presentationml/2006/main" uri="{D6D511B9-2390-475A-947B-AFAB55BFBCF1}">
            <pc226:cmChg xmlns:pc226="http://schemas.microsoft.com/office/powerpoint/2022/06/main/command" chg="add mod">
              <pc226:chgData name="Rebecca DeSantis" userId="96ce93bd-d761-4476-9c31-e9be55a74f37" providerId="ADAL" clId="{3F5BD5CF-E529-47A4-935C-660F301E603C}" dt="2024-04-22T20:06:16.185" v="162"/>
              <pc2:cmMkLst xmlns:pc2="http://schemas.microsoft.com/office/powerpoint/2019/9/main/command">
                <pc:docMk/>
                <pc:sldMk cId="199238945" sldId="407"/>
                <pc2:cmMk id="{F7234034-C26F-45B9-B007-50B19A76AB52}"/>
              </pc2:cmMkLst>
            </pc226:cmChg>
            <pc226:cmChg xmlns:pc226="http://schemas.microsoft.com/office/powerpoint/2022/06/main/command" chg="mod">
              <pc226:chgData name="Rebecca DeSantis" userId="96ce93bd-d761-4476-9c31-e9be55a74f37" providerId="ADAL" clId="{3F5BD5CF-E529-47A4-935C-660F301E603C}" dt="2024-04-22T20:09:02.637" v="199" actId="2056"/>
              <pc2:cmMkLst xmlns:pc2="http://schemas.microsoft.com/office/powerpoint/2019/9/main/command">
                <pc:docMk/>
                <pc:sldMk cId="199238945" sldId="407"/>
                <pc2:cmMk id="{059034EB-2674-41BD-A87F-760E6E106A87}"/>
              </pc2:cmMkLst>
            </pc226:cmChg>
          </p:ext>
        </pc:extLst>
      </pc:sldChg>
      <pc:sldChg chg="addSp delSp modSp mod modCm chgLayout modNotesTx">
        <pc:chgData name="Rebecca DeSantis" userId="96ce93bd-d761-4476-9c31-e9be55a74f37" providerId="ADAL" clId="{3F5BD5CF-E529-47A4-935C-660F301E603C}" dt="2024-04-22T20:13:48.896" v="242"/>
        <pc:sldMkLst>
          <pc:docMk/>
          <pc:sldMk cId="3973334379" sldId="2659"/>
        </pc:sldMkLst>
        <pc:spChg chg="mod ord modVis">
          <ac:chgData name="Rebecca DeSantis" userId="96ce93bd-d761-4476-9c31-e9be55a74f37" providerId="ADAL" clId="{3F5BD5CF-E529-47A4-935C-660F301E603C}" dt="2024-04-22T18:35:34.313" v="57" actId="6264"/>
          <ac:spMkLst>
            <pc:docMk/>
            <pc:sldMk cId="3973334379" sldId="2659"/>
            <ac:spMk id="3" creationId="{7CA567E0-4174-B84C-B146-2B7CE0CA5A74}"/>
          </ac:spMkLst>
        </pc:spChg>
        <pc:spChg chg="mod ord">
          <ac:chgData name="Rebecca DeSantis" userId="96ce93bd-d761-4476-9c31-e9be55a74f37" providerId="ADAL" clId="{3F5BD5CF-E529-47A4-935C-660F301E603C}" dt="2024-04-22T18:35:34.313" v="57" actId="6264"/>
          <ac:spMkLst>
            <pc:docMk/>
            <pc:sldMk cId="3973334379" sldId="2659"/>
            <ac:spMk id="4" creationId="{37765811-2456-1F40-83F2-5CF2CE3FED59}"/>
          </ac:spMkLst>
        </pc:spChg>
        <pc:spChg chg="mod ord">
          <ac:chgData name="Rebecca DeSantis" userId="96ce93bd-d761-4476-9c31-e9be55a74f37" providerId="ADAL" clId="{3F5BD5CF-E529-47A4-935C-660F301E603C}" dt="2024-04-22T18:35:34.313" v="57" actId="6264"/>
          <ac:spMkLst>
            <pc:docMk/>
            <pc:sldMk cId="3973334379" sldId="2659"/>
            <ac:spMk id="7" creationId="{0476AFF7-A2CF-F846-A2D0-E19CE743048B}"/>
          </ac:spMkLst>
        </pc:spChg>
        <pc:spChg chg="del">
          <ac:chgData name="Rebecca DeSantis" userId="96ce93bd-d761-4476-9c31-e9be55a74f37" providerId="ADAL" clId="{3F5BD5CF-E529-47A4-935C-660F301E603C}" dt="2024-04-22T18:31:53.413" v="3" actId="478"/>
          <ac:spMkLst>
            <pc:docMk/>
            <pc:sldMk cId="3973334379" sldId="2659"/>
            <ac:spMk id="8" creationId="{682CD014-037A-1E4F-89F1-C3D9CDAAB6C4}"/>
          </ac:spMkLst>
        </pc:spChg>
        <pc:spChg chg="add del mod">
          <ac:chgData name="Rebecca DeSantis" userId="96ce93bd-d761-4476-9c31-e9be55a74f37" providerId="ADAL" clId="{3F5BD5CF-E529-47A4-935C-660F301E603C}" dt="2024-04-22T18:32:03.621" v="6" actId="478"/>
          <ac:spMkLst>
            <pc:docMk/>
            <pc:sldMk cId="3973334379" sldId="2659"/>
            <ac:spMk id="9" creationId="{4A4A4EDC-33B3-7136-CC76-619D68E9824B}"/>
          </ac:spMkLst>
        </pc:spChg>
        <pc:spChg chg="add del mod">
          <ac:chgData name="Rebecca DeSantis" userId="96ce93bd-d761-4476-9c31-e9be55a74f37" providerId="ADAL" clId="{3F5BD5CF-E529-47A4-935C-660F301E603C}" dt="2024-04-22T18:32:13.462" v="9" actId="6264"/>
          <ac:spMkLst>
            <pc:docMk/>
            <pc:sldMk cId="3973334379" sldId="2659"/>
            <ac:spMk id="10" creationId="{325B1072-E26D-85EA-73CA-F503AB8A40E6}"/>
          </ac:spMkLst>
        </pc:spChg>
        <pc:spChg chg="add del mod">
          <ac:chgData name="Rebecca DeSantis" userId="96ce93bd-d761-4476-9c31-e9be55a74f37" providerId="ADAL" clId="{3F5BD5CF-E529-47A4-935C-660F301E603C}" dt="2024-04-22T18:32:13.462" v="9" actId="6264"/>
          <ac:spMkLst>
            <pc:docMk/>
            <pc:sldMk cId="3973334379" sldId="2659"/>
            <ac:spMk id="11" creationId="{65EB3E40-74E2-F26A-6B56-B90E36A84531}"/>
          </ac:spMkLst>
        </pc:spChg>
        <pc:spChg chg="add del mod ord">
          <ac:chgData name="Rebecca DeSantis" userId="96ce93bd-d761-4476-9c31-e9be55a74f37" providerId="ADAL" clId="{3F5BD5CF-E529-47A4-935C-660F301E603C}" dt="2024-04-22T18:32:51.979" v="10" actId="931"/>
          <ac:spMkLst>
            <pc:docMk/>
            <pc:sldMk cId="3973334379" sldId="2659"/>
            <ac:spMk id="12" creationId="{95631E6A-7CA2-D1C0-007A-104B1DA603E7}"/>
          </ac:spMkLst>
        </pc:spChg>
        <pc:spChg chg="add del mod">
          <ac:chgData name="Rebecca DeSantis" userId="96ce93bd-d761-4476-9c31-e9be55a74f37" providerId="ADAL" clId="{3F5BD5CF-E529-47A4-935C-660F301E603C}" dt="2024-04-22T18:35:34.313" v="57" actId="6264"/>
          <ac:spMkLst>
            <pc:docMk/>
            <pc:sldMk cId="3973334379" sldId="2659"/>
            <ac:spMk id="16" creationId="{69EF1D92-17CA-77F2-CF85-55C1F830794F}"/>
          </ac:spMkLst>
        </pc:spChg>
        <pc:spChg chg="add del mod">
          <ac:chgData name="Rebecca DeSantis" userId="96ce93bd-d761-4476-9c31-e9be55a74f37" providerId="ADAL" clId="{3F5BD5CF-E529-47A4-935C-660F301E603C}" dt="2024-04-22T18:35:34.313" v="57" actId="6264"/>
          <ac:spMkLst>
            <pc:docMk/>
            <pc:sldMk cId="3973334379" sldId="2659"/>
            <ac:spMk id="17" creationId="{4369C70A-633E-C26B-0553-B097AA4D2028}"/>
          </ac:spMkLst>
        </pc:spChg>
        <pc:spChg chg="add del mod">
          <ac:chgData name="Rebecca DeSantis" userId="96ce93bd-d761-4476-9c31-e9be55a74f37" providerId="ADAL" clId="{3F5BD5CF-E529-47A4-935C-660F301E603C}" dt="2024-04-22T18:35:34.313" v="57" actId="6264"/>
          <ac:spMkLst>
            <pc:docMk/>
            <pc:sldMk cId="3973334379" sldId="2659"/>
            <ac:spMk id="18" creationId="{63F217FC-903E-8DB8-33B7-19FB63E15D56}"/>
          </ac:spMkLst>
        </pc:spChg>
        <pc:spChg chg="add del mod ord">
          <ac:chgData name="Rebecca DeSantis" userId="96ce93bd-d761-4476-9c31-e9be55a74f37" providerId="ADAL" clId="{3F5BD5CF-E529-47A4-935C-660F301E603C}" dt="2024-04-22T18:35:34.942" v="59" actId="931"/>
          <ac:spMkLst>
            <pc:docMk/>
            <pc:sldMk cId="3973334379" sldId="2659"/>
            <ac:spMk id="19" creationId="{9B59F462-FF5F-CED6-F59D-212DC23C7610}"/>
          </ac:spMkLst>
        </pc:spChg>
        <pc:spChg chg="add del mod">
          <ac:chgData name="Rebecca DeSantis" userId="96ce93bd-d761-4476-9c31-e9be55a74f37" providerId="ADAL" clId="{3F5BD5CF-E529-47A4-935C-660F301E603C}" dt="2024-04-22T18:36:22.614" v="61" actId="931"/>
          <ac:spMkLst>
            <pc:docMk/>
            <pc:sldMk cId="3973334379" sldId="2659"/>
            <ac:spMk id="23" creationId="{6621FBE5-4A5D-DD58-623E-6E85C096DF66}"/>
          </ac:spMkLst>
        </pc:spChg>
        <pc:graphicFrameChg chg="del">
          <ac:chgData name="Rebecca DeSantis" userId="96ce93bd-d761-4476-9c31-e9be55a74f37" providerId="ADAL" clId="{3F5BD5CF-E529-47A4-935C-660F301E603C}" dt="2024-04-22T18:31:59.939" v="5" actId="478"/>
          <ac:graphicFrameMkLst>
            <pc:docMk/>
            <pc:sldMk cId="3973334379" sldId="2659"/>
            <ac:graphicFrameMk id="2" creationId="{3F4A2A43-4591-209F-5F66-AC6D1882E691}"/>
          </ac:graphicFrameMkLst>
        </pc:graphicFrameChg>
        <pc:graphicFrameChg chg="del mod">
          <ac:chgData name="Rebecca DeSantis" userId="96ce93bd-d761-4476-9c31-e9be55a74f37" providerId="ADAL" clId="{3F5BD5CF-E529-47A4-935C-660F301E603C}" dt="2024-04-22T18:32:06.746" v="8" actId="478"/>
          <ac:graphicFrameMkLst>
            <pc:docMk/>
            <pc:sldMk cId="3973334379" sldId="2659"/>
            <ac:graphicFrameMk id="5" creationId="{C42DCD3A-2638-188E-0ED3-2CC46C5D4450}"/>
          </ac:graphicFrameMkLst>
        </pc:graphicFrameChg>
        <pc:picChg chg="add del mod">
          <ac:chgData name="Rebecca DeSantis" userId="96ce93bd-d761-4476-9c31-e9be55a74f37" providerId="ADAL" clId="{3F5BD5CF-E529-47A4-935C-660F301E603C}" dt="2024-04-22T18:35:18.420" v="47" actId="478"/>
          <ac:picMkLst>
            <pc:docMk/>
            <pc:sldMk cId="3973334379" sldId="2659"/>
            <ac:picMk id="14" creationId="{72A83F38-50A8-C68D-1CC6-92B892F5B2A7}"/>
          </ac:picMkLst>
        </pc:picChg>
        <pc:picChg chg="add del mod">
          <ac:chgData name="Rebecca DeSantis" userId="96ce93bd-d761-4476-9c31-e9be55a74f37" providerId="ADAL" clId="{3F5BD5CF-E529-47A4-935C-660F301E603C}" dt="2024-04-22T18:36:19.250" v="60" actId="478"/>
          <ac:picMkLst>
            <pc:docMk/>
            <pc:sldMk cId="3973334379" sldId="2659"/>
            <ac:picMk id="21" creationId="{024625BE-0D2B-274F-1583-BC7C598C0058}"/>
          </ac:picMkLst>
        </pc:picChg>
        <pc:picChg chg="add mod">
          <ac:chgData name="Rebecca DeSantis" userId="96ce93bd-d761-4476-9c31-e9be55a74f37" providerId="ADAL" clId="{3F5BD5CF-E529-47A4-935C-660F301E603C}" dt="2024-04-22T18:36:23.941" v="63" actId="962"/>
          <ac:picMkLst>
            <pc:docMk/>
            <pc:sldMk cId="3973334379" sldId="2659"/>
            <ac:picMk id="25" creationId="{DCC9CC14-3B75-B949-A2E0-4BB734EE891C}"/>
          </ac:picMkLst>
        </pc:picChg>
        <pc:extLst>
          <p:ext xmlns:p="http://schemas.openxmlformats.org/presentationml/2006/main" uri="{D6D511B9-2390-475A-947B-AFAB55BFBCF1}">
            <pc226:cmChg xmlns:pc226="http://schemas.microsoft.com/office/powerpoint/2022/06/main/command" chg="mod">
              <pc226:chgData name="Rebecca DeSantis" userId="96ce93bd-d761-4476-9c31-e9be55a74f37" providerId="ADAL" clId="{3F5BD5CF-E529-47A4-935C-660F301E603C}" dt="2024-04-22T20:13:48.896" v="242"/>
              <pc2:cmMkLst xmlns:pc2="http://schemas.microsoft.com/office/powerpoint/2019/9/main/command">
                <pc:docMk/>
                <pc:sldMk cId="3973334379" sldId="2659"/>
                <pc2:cmMk id="{BEA0BFCB-7C3A-470B-A32B-912E8FC45C61}"/>
              </pc2:cmMkLst>
              <pc226:cmRplyChg chg="add">
                <pc226:chgData name="Rebecca DeSantis" userId="96ce93bd-d761-4476-9c31-e9be55a74f37" providerId="ADAL" clId="{3F5BD5CF-E529-47A4-935C-660F301E603C}" dt="2024-04-22T20:13:48.896" v="242"/>
                <pc2:cmRplyMkLst xmlns:pc2="http://schemas.microsoft.com/office/powerpoint/2019/9/main/command">
                  <pc:docMk/>
                  <pc:sldMk cId="3973334379" sldId="2659"/>
                  <pc2:cmMk id="{BEA0BFCB-7C3A-470B-A32B-912E8FC45C61}"/>
                  <pc2:cmRplyMk id="{BE92699C-C1D7-4551-A0A6-74823A5E742C}"/>
                </pc2:cmRplyMkLst>
              </pc226:cmRplyChg>
            </pc226:cmChg>
          </p:ext>
        </pc:extLst>
      </pc:sldChg>
      <pc:sldChg chg="modSp mod modClrScheme addCm modCm chgLayout">
        <pc:chgData name="Rebecca DeSantis" userId="96ce93bd-d761-4476-9c31-e9be55a74f37" providerId="ADAL" clId="{3F5BD5CF-E529-47A4-935C-660F301E603C}" dt="2024-04-22T19:50:32.764" v="137" actId="14100"/>
        <pc:sldMkLst>
          <pc:docMk/>
          <pc:sldMk cId="1943824575" sldId="3292"/>
        </pc:sldMkLst>
        <pc:spChg chg="mod">
          <ac:chgData name="Rebecca DeSantis" userId="96ce93bd-d761-4476-9c31-e9be55a74f37" providerId="ADAL" clId="{3F5BD5CF-E529-47A4-935C-660F301E603C}" dt="2024-04-22T19:45:43.693" v="112" actId="113"/>
          <ac:spMkLst>
            <pc:docMk/>
            <pc:sldMk cId="1943824575" sldId="3292"/>
            <ac:spMk id="4" creationId="{7600EDBD-BE4A-DAB2-DA3F-BEB4C6395EAB}"/>
          </ac:spMkLst>
        </pc:spChg>
        <pc:spChg chg="mod">
          <ac:chgData name="Rebecca DeSantis" userId="96ce93bd-d761-4476-9c31-e9be55a74f37" providerId="ADAL" clId="{3F5BD5CF-E529-47A4-935C-660F301E603C}" dt="2024-04-22T19:46:30.841" v="125" actId="1038"/>
          <ac:spMkLst>
            <pc:docMk/>
            <pc:sldMk cId="1943824575" sldId="3292"/>
            <ac:spMk id="5" creationId="{E94DA5FD-B192-E3FD-E495-5BB304BC1398}"/>
          </ac:spMkLst>
        </pc:spChg>
        <pc:spChg chg="mod">
          <ac:chgData name="Rebecca DeSantis" userId="96ce93bd-d761-4476-9c31-e9be55a74f37" providerId="ADAL" clId="{3F5BD5CF-E529-47A4-935C-660F301E603C}" dt="2024-04-22T19:46:39.959" v="126" actId="12788"/>
          <ac:spMkLst>
            <pc:docMk/>
            <pc:sldMk cId="1943824575" sldId="3292"/>
            <ac:spMk id="6" creationId="{D3D4EE8E-F59D-4997-2C1C-C3C0B7851F5E}"/>
          </ac:spMkLst>
        </pc:spChg>
        <pc:spChg chg="mod">
          <ac:chgData name="Rebecca DeSantis" userId="96ce93bd-d761-4476-9c31-e9be55a74f37" providerId="ADAL" clId="{3F5BD5CF-E529-47A4-935C-660F301E603C}" dt="2024-04-22T19:46:54.519" v="127" actId="12788"/>
          <ac:spMkLst>
            <pc:docMk/>
            <pc:sldMk cId="1943824575" sldId="3292"/>
            <ac:spMk id="9" creationId="{35B17A70-E19A-8441-3EC7-3D2C52BD792D}"/>
          </ac:spMkLst>
        </pc:spChg>
        <pc:spChg chg="mod">
          <ac:chgData name="Rebecca DeSantis" userId="96ce93bd-d761-4476-9c31-e9be55a74f37" providerId="ADAL" clId="{3F5BD5CF-E529-47A4-935C-660F301E603C}" dt="2024-04-22T19:46:54.519" v="127" actId="12788"/>
          <ac:spMkLst>
            <pc:docMk/>
            <pc:sldMk cId="1943824575" sldId="3292"/>
            <ac:spMk id="10" creationId="{54E52BBE-A601-0456-C181-CB6F4750D74D}"/>
          </ac:spMkLst>
        </pc:spChg>
        <pc:spChg chg="mod">
          <ac:chgData name="Rebecca DeSantis" userId="96ce93bd-d761-4476-9c31-e9be55a74f37" providerId="ADAL" clId="{3F5BD5CF-E529-47A4-935C-660F301E603C}" dt="2024-04-22T19:45:43.693" v="112" actId="113"/>
          <ac:spMkLst>
            <pc:docMk/>
            <pc:sldMk cId="1943824575" sldId="3292"/>
            <ac:spMk id="11" creationId="{03458D37-4DE4-30E0-96F4-0D919CE5717E}"/>
          </ac:spMkLst>
        </pc:spChg>
        <pc:spChg chg="mod">
          <ac:chgData name="Rebecca DeSantis" userId="96ce93bd-d761-4476-9c31-e9be55a74f37" providerId="ADAL" clId="{3F5BD5CF-E529-47A4-935C-660F301E603C}" dt="2024-04-22T19:45:43.693" v="112" actId="113"/>
          <ac:spMkLst>
            <pc:docMk/>
            <pc:sldMk cId="1943824575" sldId="3292"/>
            <ac:spMk id="12" creationId="{B78F485F-9E20-24A4-EBC4-E0550AFB9902}"/>
          </ac:spMkLst>
        </pc:spChg>
        <pc:spChg chg="mod">
          <ac:chgData name="Rebecca DeSantis" userId="96ce93bd-d761-4476-9c31-e9be55a74f37" providerId="ADAL" clId="{3F5BD5CF-E529-47A4-935C-660F301E603C}" dt="2024-04-22T19:45:43.693" v="112" actId="113"/>
          <ac:spMkLst>
            <pc:docMk/>
            <pc:sldMk cId="1943824575" sldId="3292"/>
            <ac:spMk id="16" creationId="{5E44ABE9-E1DA-41B7-82B5-C3AAF1445097}"/>
          </ac:spMkLst>
        </pc:spChg>
        <pc:spChg chg="mod">
          <ac:chgData name="Rebecca DeSantis" userId="96ce93bd-d761-4476-9c31-e9be55a74f37" providerId="ADAL" clId="{3F5BD5CF-E529-47A4-935C-660F301E603C}" dt="2024-04-22T19:46:54.519" v="127" actId="12788"/>
          <ac:spMkLst>
            <pc:docMk/>
            <pc:sldMk cId="1943824575" sldId="3292"/>
            <ac:spMk id="18" creationId="{81D3F9CB-9DCB-AF71-B1F8-D37025DB7A94}"/>
          </ac:spMkLst>
        </pc:spChg>
        <pc:spChg chg="mod ord">
          <ac:chgData name="Rebecca DeSantis" userId="96ce93bd-d761-4476-9c31-e9be55a74f37" providerId="ADAL" clId="{3F5BD5CF-E529-47A4-935C-660F301E603C}" dt="2024-04-22T19:45:44.972" v="113" actId="700"/>
          <ac:spMkLst>
            <pc:docMk/>
            <pc:sldMk cId="1943824575" sldId="3292"/>
            <ac:spMk id="20" creationId="{05165F7B-ABD4-B73D-1679-9B650E7FF35F}"/>
          </ac:spMkLst>
        </pc:spChg>
        <pc:spChg chg="mod">
          <ac:chgData name="Rebecca DeSantis" userId="96ce93bd-d761-4476-9c31-e9be55a74f37" providerId="ADAL" clId="{3F5BD5CF-E529-47A4-935C-660F301E603C}" dt="2024-04-22T19:45:43.693" v="112" actId="113"/>
          <ac:spMkLst>
            <pc:docMk/>
            <pc:sldMk cId="1943824575" sldId="3292"/>
            <ac:spMk id="23" creationId="{DCD179C6-6956-1910-AC06-9004D3D57937}"/>
          </ac:spMkLst>
        </pc:spChg>
        <pc:spChg chg="mod">
          <ac:chgData name="Rebecca DeSantis" userId="96ce93bd-d761-4476-9c31-e9be55a74f37" providerId="ADAL" clId="{3F5BD5CF-E529-47A4-935C-660F301E603C}" dt="2024-04-22T19:46:30.841" v="125" actId="1038"/>
          <ac:spMkLst>
            <pc:docMk/>
            <pc:sldMk cId="1943824575" sldId="3292"/>
            <ac:spMk id="26" creationId="{37490196-FA8C-7D07-C54C-FD5AF56343FA}"/>
          </ac:spMkLst>
        </pc:spChg>
        <pc:spChg chg="mod">
          <ac:chgData name="Rebecca DeSantis" userId="96ce93bd-d761-4476-9c31-e9be55a74f37" providerId="ADAL" clId="{3F5BD5CF-E529-47A4-935C-660F301E603C}" dt="2024-04-22T19:46:30.841" v="125" actId="1038"/>
          <ac:spMkLst>
            <pc:docMk/>
            <pc:sldMk cId="1943824575" sldId="3292"/>
            <ac:spMk id="36" creationId="{BE2FB93E-3CD3-A171-25D9-EF104D2E2733}"/>
          </ac:spMkLst>
        </pc:spChg>
        <pc:spChg chg="mod">
          <ac:chgData name="Rebecca DeSantis" userId="96ce93bd-d761-4476-9c31-e9be55a74f37" providerId="ADAL" clId="{3F5BD5CF-E529-47A4-935C-660F301E603C}" dt="2024-04-22T19:46:30.841" v="125" actId="1038"/>
          <ac:spMkLst>
            <pc:docMk/>
            <pc:sldMk cId="1943824575" sldId="3292"/>
            <ac:spMk id="37" creationId="{957DCF57-08A2-60C6-9A7F-0FC655B69D3A}"/>
          </ac:spMkLst>
        </pc:spChg>
        <pc:spChg chg="mod">
          <ac:chgData name="Rebecca DeSantis" userId="96ce93bd-d761-4476-9c31-e9be55a74f37" providerId="ADAL" clId="{3F5BD5CF-E529-47A4-935C-660F301E603C}" dt="2024-04-22T19:46:54.519" v="127" actId="12788"/>
          <ac:spMkLst>
            <pc:docMk/>
            <pc:sldMk cId="1943824575" sldId="3292"/>
            <ac:spMk id="41" creationId="{72175FAB-31E2-AE5A-A2A1-E6CA464BEAFD}"/>
          </ac:spMkLst>
        </pc:spChg>
        <pc:spChg chg="mod">
          <ac:chgData name="Rebecca DeSantis" userId="96ce93bd-d761-4476-9c31-e9be55a74f37" providerId="ADAL" clId="{3F5BD5CF-E529-47A4-935C-660F301E603C}" dt="2024-04-22T19:45:43.693" v="112" actId="113"/>
          <ac:spMkLst>
            <pc:docMk/>
            <pc:sldMk cId="1943824575" sldId="3292"/>
            <ac:spMk id="53" creationId="{A4F32994-1292-4E78-AE09-ED75A3F94A94}"/>
          </ac:spMkLst>
        </pc:spChg>
        <pc:spChg chg="mod">
          <ac:chgData name="Rebecca DeSantis" userId="96ce93bd-d761-4476-9c31-e9be55a74f37" providerId="ADAL" clId="{3F5BD5CF-E529-47A4-935C-660F301E603C}" dt="2024-04-22T19:45:43.693" v="112" actId="113"/>
          <ac:spMkLst>
            <pc:docMk/>
            <pc:sldMk cId="1943824575" sldId="3292"/>
            <ac:spMk id="59" creationId="{D3E5406A-2D28-4D19-9751-DAEF87760811}"/>
          </ac:spMkLst>
        </pc:spChg>
        <pc:spChg chg="mod">
          <ac:chgData name="Rebecca DeSantis" userId="96ce93bd-d761-4476-9c31-e9be55a74f37" providerId="ADAL" clId="{3F5BD5CF-E529-47A4-935C-660F301E603C}" dt="2024-04-22T19:46:39.959" v="126" actId="12788"/>
          <ac:spMkLst>
            <pc:docMk/>
            <pc:sldMk cId="1943824575" sldId="3292"/>
            <ac:spMk id="70" creationId="{2EC77615-9A5F-4687-971A-FA934DE94920}"/>
          </ac:spMkLst>
        </pc:spChg>
        <pc:spChg chg="mod">
          <ac:chgData name="Rebecca DeSantis" userId="96ce93bd-d761-4476-9c31-e9be55a74f37" providerId="ADAL" clId="{3F5BD5CF-E529-47A4-935C-660F301E603C}" dt="2024-04-22T19:46:30.841" v="125" actId="1038"/>
          <ac:spMkLst>
            <pc:docMk/>
            <pc:sldMk cId="1943824575" sldId="3292"/>
            <ac:spMk id="72" creationId="{85F2DA2E-0BB7-4A8A-9C59-147B5672F2D4}"/>
          </ac:spMkLst>
        </pc:spChg>
        <pc:spChg chg="mod">
          <ac:chgData name="Rebecca DeSantis" userId="96ce93bd-d761-4476-9c31-e9be55a74f37" providerId="ADAL" clId="{3F5BD5CF-E529-47A4-935C-660F301E603C}" dt="2024-04-22T19:46:39.959" v="126" actId="12788"/>
          <ac:spMkLst>
            <pc:docMk/>
            <pc:sldMk cId="1943824575" sldId="3292"/>
            <ac:spMk id="76" creationId="{13B85B9D-55DF-400A-9DCD-2F9C53712098}"/>
          </ac:spMkLst>
        </pc:spChg>
        <pc:spChg chg="mod">
          <ac:chgData name="Rebecca DeSantis" userId="96ce93bd-d761-4476-9c31-e9be55a74f37" providerId="ADAL" clId="{3F5BD5CF-E529-47A4-935C-660F301E603C}" dt="2024-04-22T19:45:43.693" v="112" actId="113"/>
          <ac:spMkLst>
            <pc:docMk/>
            <pc:sldMk cId="1943824575" sldId="3292"/>
            <ac:spMk id="79" creationId="{6C72FBF1-9D74-460F-A022-E7200366DD98}"/>
          </ac:spMkLst>
        </pc:spChg>
        <pc:spChg chg="mod">
          <ac:chgData name="Rebecca DeSantis" userId="96ce93bd-d761-4476-9c31-e9be55a74f37" providerId="ADAL" clId="{3F5BD5CF-E529-47A4-935C-660F301E603C}" dt="2024-04-22T19:45:43.693" v="112" actId="113"/>
          <ac:spMkLst>
            <pc:docMk/>
            <pc:sldMk cId="1943824575" sldId="3292"/>
            <ac:spMk id="81" creationId="{42030ABF-9FB5-437B-9F7F-095B623922FA}"/>
          </ac:spMkLst>
        </pc:spChg>
        <pc:spChg chg="mod">
          <ac:chgData name="Rebecca DeSantis" userId="96ce93bd-d761-4476-9c31-e9be55a74f37" providerId="ADAL" clId="{3F5BD5CF-E529-47A4-935C-660F301E603C}" dt="2024-04-22T19:45:43.693" v="112" actId="113"/>
          <ac:spMkLst>
            <pc:docMk/>
            <pc:sldMk cId="1943824575" sldId="3292"/>
            <ac:spMk id="84" creationId="{6E95A267-DEE1-4FCD-873D-211310ADD98D}"/>
          </ac:spMkLst>
        </pc:spChg>
        <pc:spChg chg="mod">
          <ac:chgData name="Rebecca DeSantis" userId="96ce93bd-d761-4476-9c31-e9be55a74f37" providerId="ADAL" clId="{3F5BD5CF-E529-47A4-935C-660F301E603C}" dt="2024-04-22T19:45:43.693" v="112" actId="113"/>
          <ac:spMkLst>
            <pc:docMk/>
            <pc:sldMk cId="1943824575" sldId="3292"/>
            <ac:spMk id="88" creationId="{78900088-1653-40E3-9FEA-580C092923EF}"/>
          </ac:spMkLst>
        </pc:spChg>
        <pc:spChg chg="mod">
          <ac:chgData name="Rebecca DeSantis" userId="96ce93bd-d761-4476-9c31-e9be55a74f37" providerId="ADAL" clId="{3F5BD5CF-E529-47A4-935C-660F301E603C}" dt="2024-04-22T19:45:43.693" v="112" actId="113"/>
          <ac:spMkLst>
            <pc:docMk/>
            <pc:sldMk cId="1943824575" sldId="3292"/>
            <ac:spMk id="92" creationId="{507FA210-97A1-4BE9-90B8-B358D4F5C1FE}"/>
          </ac:spMkLst>
        </pc:spChg>
        <pc:spChg chg="mod">
          <ac:chgData name="Rebecca DeSantis" userId="96ce93bd-d761-4476-9c31-e9be55a74f37" providerId="ADAL" clId="{3F5BD5CF-E529-47A4-935C-660F301E603C}" dt="2024-04-22T19:45:43.693" v="112" actId="113"/>
          <ac:spMkLst>
            <pc:docMk/>
            <pc:sldMk cId="1943824575" sldId="3292"/>
            <ac:spMk id="95" creationId="{33E2DDDE-D45E-4B8F-B20E-62180C8692EC}"/>
          </ac:spMkLst>
        </pc:spChg>
        <pc:spChg chg="mod">
          <ac:chgData name="Rebecca DeSantis" userId="96ce93bd-d761-4476-9c31-e9be55a74f37" providerId="ADAL" clId="{3F5BD5CF-E529-47A4-935C-660F301E603C}" dt="2024-04-22T19:45:43.693" v="112" actId="113"/>
          <ac:spMkLst>
            <pc:docMk/>
            <pc:sldMk cId="1943824575" sldId="3292"/>
            <ac:spMk id="97" creationId="{78CA415C-4861-4D1C-BBDC-520CD689B201}"/>
          </ac:spMkLst>
        </pc:spChg>
        <pc:spChg chg="mod">
          <ac:chgData name="Rebecca DeSantis" userId="96ce93bd-d761-4476-9c31-e9be55a74f37" providerId="ADAL" clId="{3F5BD5CF-E529-47A4-935C-660F301E603C}" dt="2024-04-22T19:46:54.519" v="127" actId="12788"/>
          <ac:spMkLst>
            <pc:docMk/>
            <pc:sldMk cId="1943824575" sldId="3292"/>
            <ac:spMk id="100" creationId="{E4495A99-A6CD-4DF9-9AE8-73732577C818}"/>
          </ac:spMkLst>
        </pc:spChg>
        <pc:spChg chg="mod">
          <ac:chgData name="Rebecca DeSantis" userId="96ce93bd-d761-4476-9c31-e9be55a74f37" providerId="ADAL" clId="{3F5BD5CF-E529-47A4-935C-660F301E603C}" dt="2024-04-22T19:45:43.693" v="112" actId="113"/>
          <ac:spMkLst>
            <pc:docMk/>
            <pc:sldMk cId="1943824575" sldId="3292"/>
            <ac:spMk id="101" creationId="{53D2D663-11FB-492D-8517-C7CF0105B454}"/>
          </ac:spMkLst>
        </pc:spChg>
        <pc:spChg chg="mod">
          <ac:chgData name="Rebecca DeSantis" userId="96ce93bd-d761-4476-9c31-e9be55a74f37" providerId="ADAL" clId="{3F5BD5CF-E529-47A4-935C-660F301E603C}" dt="2024-04-22T19:46:30.841" v="125" actId="1038"/>
          <ac:spMkLst>
            <pc:docMk/>
            <pc:sldMk cId="1943824575" sldId="3292"/>
            <ac:spMk id="102" creationId="{5909D15D-5690-4F01-8A74-395B1D61B4C0}"/>
          </ac:spMkLst>
        </pc:spChg>
        <pc:spChg chg="mod">
          <ac:chgData name="Rebecca DeSantis" userId="96ce93bd-d761-4476-9c31-e9be55a74f37" providerId="ADAL" clId="{3F5BD5CF-E529-47A4-935C-660F301E603C}" dt="2024-04-22T19:46:30.841" v="125" actId="1038"/>
          <ac:spMkLst>
            <pc:docMk/>
            <pc:sldMk cId="1943824575" sldId="3292"/>
            <ac:spMk id="103" creationId="{B32D1625-1E5F-490D-998E-E421540FAA80}"/>
          </ac:spMkLst>
        </pc:spChg>
        <pc:spChg chg="mod">
          <ac:chgData name="Rebecca DeSantis" userId="96ce93bd-d761-4476-9c31-e9be55a74f37" providerId="ADAL" clId="{3F5BD5CF-E529-47A4-935C-660F301E603C}" dt="2024-04-22T19:46:39.959" v="126" actId="12788"/>
          <ac:spMkLst>
            <pc:docMk/>
            <pc:sldMk cId="1943824575" sldId="3292"/>
            <ac:spMk id="105" creationId="{B3EDF680-ADE5-4183-8305-7935BDBF0161}"/>
          </ac:spMkLst>
        </pc:spChg>
        <pc:spChg chg="mod">
          <ac:chgData name="Rebecca DeSantis" userId="96ce93bd-d761-4476-9c31-e9be55a74f37" providerId="ADAL" clId="{3F5BD5CF-E529-47A4-935C-660F301E603C}" dt="2024-04-22T19:46:54.519" v="127" actId="12788"/>
          <ac:spMkLst>
            <pc:docMk/>
            <pc:sldMk cId="1943824575" sldId="3292"/>
            <ac:spMk id="110" creationId="{1F679DCA-3887-4D07-920B-BEEB72400B38}"/>
          </ac:spMkLst>
        </pc:spChg>
        <pc:spChg chg="mod">
          <ac:chgData name="Rebecca DeSantis" userId="96ce93bd-d761-4476-9c31-e9be55a74f37" providerId="ADAL" clId="{3F5BD5CF-E529-47A4-935C-660F301E603C}" dt="2024-04-22T19:47:15.654" v="128" actId="465"/>
          <ac:spMkLst>
            <pc:docMk/>
            <pc:sldMk cId="1943824575" sldId="3292"/>
            <ac:spMk id="111" creationId="{B9ADDF73-AD74-4112-8579-69D5DA57AB18}"/>
          </ac:spMkLst>
        </pc:spChg>
        <pc:spChg chg="mod">
          <ac:chgData name="Rebecca DeSantis" userId="96ce93bd-d761-4476-9c31-e9be55a74f37" providerId="ADAL" clId="{3F5BD5CF-E529-47A4-935C-660F301E603C}" dt="2024-04-22T19:46:54.519" v="127" actId="12788"/>
          <ac:spMkLst>
            <pc:docMk/>
            <pc:sldMk cId="1943824575" sldId="3292"/>
            <ac:spMk id="112" creationId="{B1F78171-CBD9-4C30-A589-9488C1C63C25}"/>
          </ac:spMkLst>
        </pc:spChg>
        <pc:spChg chg="mod">
          <ac:chgData name="Rebecca DeSantis" userId="96ce93bd-d761-4476-9c31-e9be55a74f37" providerId="ADAL" clId="{3F5BD5CF-E529-47A4-935C-660F301E603C}" dt="2024-04-22T19:46:54.519" v="127" actId="12788"/>
          <ac:spMkLst>
            <pc:docMk/>
            <pc:sldMk cId="1943824575" sldId="3292"/>
            <ac:spMk id="113" creationId="{4B7EBB1A-25AE-4B33-8190-9BC791E63CC1}"/>
          </ac:spMkLst>
        </pc:spChg>
        <pc:spChg chg="mod">
          <ac:chgData name="Rebecca DeSantis" userId="96ce93bd-d761-4476-9c31-e9be55a74f37" providerId="ADAL" clId="{3F5BD5CF-E529-47A4-935C-660F301E603C}" dt="2024-04-22T19:46:39.959" v="126" actId="12788"/>
          <ac:spMkLst>
            <pc:docMk/>
            <pc:sldMk cId="1943824575" sldId="3292"/>
            <ac:spMk id="114" creationId="{802F4C74-EBB2-4EFB-A24F-E3018159E044}"/>
          </ac:spMkLst>
        </pc:spChg>
        <pc:spChg chg="mod">
          <ac:chgData name="Rebecca DeSantis" userId="96ce93bd-d761-4476-9c31-e9be55a74f37" providerId="ADAL" clId="{3F5BD5CF-E529-47A4-935C-660F301E603C}" dt="2024-04-22T19:46:54.519" v="127" actId="12788"/>
          <ac:spMkLst>
            <pc:docMk/>
            <pc:sldMk cId="1943824575" sldId="3292"/>
            <ac:spMk id="115" creationId="{DD44FD94-D29A-4D64-BEDC-67F6EE81B8A3}"/>
          </ac:spMkLst>
        </pc:spChg>
        <pc:spChg chg="mod">
          <ac:chgData name="Rebecca DeSantis" userId="96ce93bd-d761-4476-9c31-e9be55a74f37" providerId="ADAL" clId="{3F5BD5CF-E529-47A4-935C-660F301E603C}" dt="2024-04-22T19:46:54.519" v="127" actId="12788"/>
          <ac:spMkLst>
            <pc:docMk/>
            <pc:sldMk cId="1943824575" sldId="3292"/>
            <ac:spMk id="116" creationId="{3AE3598B-7AA0-4C50-9A56-FDC63EDD7C13}"/>
          </ac:spMkLst>
        </pc:spChg>
        <pc:spChg chg="mod">
          <ac:chgData name="Rebecca DeSantis" userId="96ce93bd-d761-4476-9c31-e9be55a74f37" providerId="ADAL" clId="{3F5BD5CF-E529-47A4-935C-660F301E603C}" dt="2024-04-22T19:46:54.519" v="127" actId="12788"/>
          <ac:spMkLst>
            <pc:docMk/>
            <pc:sldMk cId="1943824575" sldId="3292"/>
            <ac:spMk id="119" creationId="{9B92B8E8-F90E-4465-AF19-81F38D9B8205}"/>
          </ac:spMkLst>
        </pc:spChg>
        <pc:cxnChg chg="mod">
          <ac:chgData name="Rebecca DeSantis" userId="96ce93bd-d761-4476-9c31-e9be55a74f37" providerId="ADAL" clId="{3F5BD5CF-E529-47A4-935C-660F301E603C}" dt="2024-04-22T19:46:39.959" v="126" actId="12788"/>
          <ac:cxnSpMkLst>
            <pc:docMk/>
            <pc:sldMk cId="1943824575" sldId="3292"/>
            <ac:cxnSpMk id="7" creationId="{130044A3-B4C3-3301-B219-0EDE1BB9022F}"/>
          </ac:cxnSpMkLst>
        </pc:cxnChg>
        <pc:cxnChg chg="mod">
          <ac:chgData name="Rebecca DeSantis" userId="96ce93bd-d761-4476-9c31-e9be55a74f37" providerId="ADAL" clId="{3F5BD5CF-E529-47A4-935C-660F301E603C}" dt="2024-04-22T19:49:49.857" v="132" actId="14100"/>
          <ac:cxnSpMkLst>
            <pc:docMk/>
            <pc:sldMk cId="1943824575" sldId="3292"/>
            <ac:cxnSpMk id="13" creationId="{F765FC81-3732-C6B9-4B9A-679E40AB4026}"/>
          </ac:cxnSpMkLst>
        </pc:cxnChg>
        <pc:cxnChg chg="mod">
          <ac:chgData name="Rebecca DeSantis" userId="96ce93bd-d761-4476-9c31-e9be55a74f37" providerId="ADAL" clId="{3F5BD5CF-E529-47A4-935C-660F301E603C}" dt="2024-04-22T19:46:30.841" v="125" actId="1038"/>
          <ac:cxnSpMkLst>
            <pc:docMk/>
            <pc:sldMk cId="1943824575" sldId="3292"/>
            <ac:cxnSpMk id="14" creationId="{F8267944-F0DB-7255-01EC-EA39C6C7EC26}"/>
          </ac:cxnSpMkLst>
        </pc:cxnChg>
        <pc:cxnChg chg="mod">
          <ac:chgData name="Rebecca DeSantis" userId="96ce93bd-d761-4476-9c31-e9be55a74f37" providerId="ADAL" clId="{3F5BD5CF-E529-47A4-935C-660F301E603C}" dt="2024-04-22T19:46:54.519" v="127" actId="12788"/>
          <ac:cxnSpMkLst>
            <pc:docMk/>
            <pc:sldMk cId="1943824575" sldId="3292"/>
            <ac:cxnSpMk id="17" creationId="{789344C2-9895-F331-2D38-EC8A7686BA96}"/>
          </ac:cxnSpMkLst>
        </pc:cxnChg>
        <pc:cxnChg chg="mod">
          <ac:chgData name="Rebecca DeSantis" userId="96ce93bd-d761-4476-9c31-e9be55a74f37" providerId="ADAL" clId="{3F5BD5CF-E529-47A4-935C-660F301E603C}" dt="2024-04-22T19:49:34.495" v="130" actId="14100"/>
          <ac:cxnSpMkLst>
            <pc:docMk/>
            <pc:sldMk cId="1943824575" sldId="3292"/>
            <ac:cxnSpMk id="19" creationId="{7173135F-490D-39DB-949A-A912AABA5175}"/>
          </ac:cxnSpMkLst>
        </pc:cxnChg>
        <pc:cxnChg chg="mod">
          <ac:chgData name="Rebecca DeSantis" userId="96ce93bd-d761-4476-9c31-e9be55a74f37" providerId="ADAL" clId="{3F5BD5CF-E529-47A4-935C-660F301E603C}" dt="2024-04-22T19:46:54.519" v="127" actId="12788"/>
          <ac:cxnSpMkLst>
            <pc:docMk/>
            <pc:sldMk cId="1943824575" sldId="3292"/>
            <ac:cxnSpMk id="29" creationId="{ED35E7EB-31BA-3C62-4AD0-570E9556FAE6}"/>
          </ac:cxnSpMkLst>
        </pc:cxnChg>
        <pc:cxnChg chg="mod">
          <ac:chgData name="Rebecca DeSantis" userId="96ce93bd-d761-4476-9c31-e9be55a74f37" providerId="ADAL" clId="{3F5BD5CF-E529-47A4-935C-660F301E603C}" dt="2024-04-22T19:46:30.841" v="125" actId="1038"/>
          <ac:cxnSpMkLst>
            <pc:docMk/>
            <pc:sldMk cId="1943824575" sldId="3292"/>
            <ac:cxnSpMk id="60" creationId="{22FA3C55-4118-4631-B12A-46F4A741C801}"/>
          </ac:cxnSpMkLst>
        </pc:cxnChg>
        <pc:cxnChg chg="mod">
          <ac:chgData name="Rebecca DeSantis" userId="96ce93bd-d761-4476-9c31-e9be55a74f37" providerId="ADAL" clId="{3F5BD5CF-E529-47A4-935C-660F301E603C}" dt="2024-04-22T19:44:09.360" v="98" actId="14100"/>
          <ac:cxnSpMkLst>
            <pc:docMk/>
            <pc:sldMk cId="1943824575" sldId="3292"/>
            <ac:cxnSpMk id="73" creationId="{A5E721E5-4B97-4393-AD5A-B703819B4FDE}"/>
          </ac:cxnSpMkLst>
        </pc:cxnChg>
        <pc:cxnChg chg="mod ord">
          <ac:chgData name="Rebecca DeSantis" userId="96ce93bd-d761-4476-9c31-e9be55a74f37" providerId="ADAL" clId="{3F5BD5CF-E529-47A4-935C-660F301E603C}" dt="2024-04-22T19:45:47.685" v="115" actId="14100"/>
          <ac:cxnSpMkLst>
            <pc:docMk/>
            <pc:sldMk cId="1943824575" sldId="3292"/>
            <ac:cxnSpMk id="77" creationId="{EAECD1CD-C5E9-4732-97E3-1CB35095E188}"/>
          </ac:cxnSpMkLst>
        </pc:cxnChg>
        <pc:cxnChg chg="mod ord">
          <ac:chgData name="Rebecca DeSantis" userId="96ce93bd-d761-4476-9c31-e9be55a74f37" providerId="ADAL" clId="{3F5BD5CF-E529-47A4-935C-660F301E603C}" dt="2024-04-22T19:44:06.602" v="97" actId="14100"/>
          <ac:cxnSpMkLst>
            <pc:docMk/>
            <pc:sldMk cId="1943824575" sldId="3292"/>
            <ac:cxnSpMk id="78" creationId="{50B2AD78-8B6B-4769-B2A6-0F4D56B2A0EC}"/>
          </ac:cxnSpMkLst>
        </pc:cxnChg>
        <pc:cxnChg chg="mod ord">
          <ac:chgData name="Rebecca DeSantis" userId="96ce93bd-d761-4476-9c31-e9be55a74f37" providerId="ADAL" clId="{3F5BD5CF-E529-47A4-935C-660F301E603C}" dt="2024-04-22T19:43:15.399" v="86" actId="14100"/>
          <ac:cxnSpMkLst>
            <pc:docMk/>
            <pc:sldMk cId="1943824575" sldId="3292"/>
            <ac:cxnSpMk id="86" creationId="{0A2D1B81-DBA1-4CC1-ACA2-24335B4E0AD1}"/>
          </ac:cxnSpMkLst>
        </pc:cxnChg>
        <pc:cxnChg chg="mod">
          <ac:chgData name="Rebecca DeSantis" userId="96ce93bd-d761-4476-9c31-e9be55a74f37" providerId="ADAL" clId="{3F5BD5CF-E529-47A4-935C-660F301E603C}" dt="2024-04-22T19:47:15.654" v="128" actId="465"/>
          <ac:cxnSpMkLst>
            <pc:docMk/>
            <pc:sldMk cId="1943824575" sldId="3292"/>
            <ac:cxnSpMk id="87" creationId="{046BDF1A-A225-445E-A5FB-84FFE97FF765}"/>
          </ac:cxnSpMkLst>
        </pc:cxnChg>
        <pc:cxnChg chg="mod ord">
          <ac:chgData name="Rebecca DeSantis" userId="96ce93bd-d761-4476-9c31-e9be55a74f37" providerId="ADAL" clId="{3F5BD5CF-E529-47A4-935C-660F301E603C}" dt="2024-04-22T19:42:55.247" v="81" actId="14100"/>
          <ac:cxnSpMkLst>
            <pc:docMk/>
            <pc:sldMk cId="1943824575" sldId="3292"/>
            <ac:cxnSpMk id="93" creationId="{346AEE56-1E88-462F-B9DD-4DE041C4680E}"/>
          </ac:cxnSpMkLst>
        </pc:cxnChg>
        <pc:cxnChg chg="mod ord">
          <ac:chgData name="Rebecca DeSantis" userId="96ce93bd-d761-4476-9c31-e9be55a74f37" providerId="ADAL" clId="{3F5BD5CF-E529-47A4-935C-660F301E603C}" dt="2024-04-22T19:42:49.623" v="80" actId="14100"/>
          <ac:cxnSpMkLst>
            <pc:docMk/>
            <pc:sldMk cId="1943824575" sldId="3292"/>
            <ac:cxnSpMk id="94" creationId="{94A9391D-F084-41D7-AF82-A3B5422F30F8}"/>
          </ac:cxnSpMkLst>
        </pc:cxnChg>
        <pc:cxnChg chg="mod ord">
          <ac:chgData name="Rebecca DeSantis" userId="96ce93bd-d761-4476-9c31-e9be55a74f37" providerId="ADAL" clId="{3F5BD5CF-E529-47A4-935C-660F301E603C}" dt="2024-04-22T19:50:32.764" v="137" actId="14100"/>
          <ac:cxnSpMkLst>
            <pc:docMk/>
            <pc:sldMk cId="1943824575" sldId="3292"/>
            <ac:cxnSpMk id="120" creationId="{2BD2A57F-4431-41A5-B12F-7E9CEF7545DC}"/>
          </ac:cxnSpMkLst>
        </pc:cxnChg>
        <pc:cxnChg chg="mod ord">
          <ac:chgData name="Rebecca DeSantis" userId="96ce93bd-d761-4476-9c31-e9be55a74f37" providerId="ADAL" clId="{3F5BD5CF-E529-47A4-935C-660F301E603C}" dt="2024-04-22T19:46:54.519" v="127" actId="12788"/>
          <ac:cxnSpMkLst>
            <pc:docMk/>
            <pc:sldMk cId="1943824575" sldId="3292"/>
            <ac:cxnSpMk id="121" creationId="{16501291-1517-43DB-8D42-A0C1CE9F51CF}"/>
          </ac:cxnSpMkLst>
        </pc:cxnChg>
        <pc:extLst>
          <p:ext xmlns:p="http://schemas.openxmlformats.org/presentationml/2006/main" uri="{D6D511B9-2390-475A-947B-AFAB55BFBCF1}">
            <pc226:cmChg xmlns:pc226="http://schemas.microsoft.com/office/powerpoint/2022/06/main/command" chg="">
              <pc226:chgData name="Rebecca DeSantis" userId="96ce93bd-d761-4476-9c31-e9be55a74f37" providerId="ADAL" clId="{3F5BD5CF-E529-47A4-935C-660F301E603C}" dt="2024-04-22T19:41:05.192" v="69"/>
              <pc2:cmMkLst xmlns:pc2="http://schemas.microsoft.com/office/powerpoint/2019/9/main/command">
                <pc:docMk/>
                <pc:sldMk cId="1943824575" sldId="3292"/>
                <pc2:cmMk id="{E62F2B04-2858-D74A-A96B-5945C4F912D3}"/>
              </pc2:cmMkLst>
              <pc226:cmRplyChg chg="add">
                <pc226:chgData name="Rebecca DeSantis" userId="96ce93bd-d761-4476-9c31-e9be55a74f37" providerId="ADAL" clId="{3F5BD5CF-E529-47A4-935C-660F301E603C}" dt="2024-04-22T19:41:05.192" v="69"/>
                <pc2:cmRplyMkLst xmlns:pc2="http://schemas.microsoft.com/office/powerpoint/2019/9/main/command">
                  <pc:docMk/>
                  <pc:sldMk cId="1943824575" sldId="3292"/>
                  <pc2:cmMk id="{E62F2B04-2858-D74A-A96B-5945C4F912D3}"/>
                  <pc2:cmRplyMk id="{DE18AD66-1FA6-48FC-98ED-5898F6ACC95E}"/>
                </pc2:cmRplyMkLst>
              </pc226:cmRplyChg>
            </pc226:cmChg>
            <pc226:cmChg xmlns:pc226="http://schemas.microsoft.com/office/powerpoint/2022/06/main/command" chg="add">
              <pc226:chgData name="Rebecca DeSantis" userId="96ce93bd-d761-4476-9c31-e9be55a74f37" providerId="ADAL" clId="{3F5BD5CF-E529-47A4-935C-660F301E603C}" dt="2024-04-22T19:48:12.833" v="129"/>
              <pc2:cmMkLst xmlns:pc2="http://schemas.microsoft.com/office/powerpoint/2019/9/main/command">
                <pc:docMk/>
                <pc:sldMk cId="1943824575" sldId="3292"/>
                <pc2:cmMk id="{102013EA-FCA1-4AD7-ACDC-C9F26518067A}"/>
              </pc2:cmMkLst>
            </pc226:cmChg>
          </p:ext>
        </pc:extLst>
      </pc:sldChg>
      <pc:sldChg chg="modSp mod addCm">
        <pc:chgData name="Rebecca DeSantis" userId="96ce93bd-d761-4476-9c31-e9be55a74f37" providerId="ADAL" clId="{3F5BD5CF-E529-47A4-935C-660F301E603C}" dt="2024-04-23T17:43:13.652" v="252" actId="20577"/>
        <pc:sldMkLst>
          <pc:docMk/>
          <pc:sldMk cId="2014633448" sldId="3324"/>
        </pc:sldMkLst>
        <pc:spChg chg="mod">
          <ac:chgData name="Rebecca DeSantis" userId="96ce93bd-d761-4476-9c31-e9be55a74f37" providerId="ADAL" clId="{3F5BD5CF-E529-47A4-935C-660F301E603C}" dt="2024-04-23T17:43:13.652" v="252" actId="20577"/>
          <ac:spMkLst>
            <pc:docMk/>
            <pc:sldMk cId="2014633448" sldId="3324"/>
            <ac:spMk id="5" creationId="{29A36800-AD3A-4F16-E5E7-3F04DD85152F}"/>
          </ac:spMkLst>
        </pc:spChg>
        <pc:extLst>
          <p:ext xmlns:p="http://schemas.openxmlformats.org/presentationml/2006/main" uri="{D6D511B9-2390-475A-947B-AFAB55BFBCF1}">
            <pc226:cmChg xmlns:pc226="http://schemas.microsoft.com/office/powerpoint/2022/06/main/command" chg="add">
              <pc226:chgData name="Rebecca DeSantis" userId="96ce93bd-d761-4476-9c31-e9be55a74f37" providerId="ADAL" clId="{3F5BD5CF-E529-47A4-935C-660F301E603C}" dt="2024-04-22T19:38:09.361" v="68"/>
              <pc2:cmMkLst xmlns:pc2="http://schemas.microsoft.com/office/powerpoint/2019/9/main/command">
                <pc:docMk/>
                <pc:sldMk cId="2014633448" sldId="3324"/>
                <pc2:cmMk id="{89259510-7C1E-4883-AA11-AFFEAAF57CD3}"/>
              </pc2:cmMkLst>
            </pc226:cmChg>
          </p:ext>
        </pc:extLst>
      </pc:sldChg>
      <pc:sldChg chg="addSp delSp modSp mod chgLayout">
        <pc:chgData name="Rebecca DeSantis" userId="96ce93bd-d761-4476-9c31-e9be55a74f37" providerId="ADAL" clId="{3F5BD5CF-E529-47A4-935C-660F301E603C}" dt="2024-04-22T20:12:58.160" v="241" actId="14100"/>
        <pc:sldMkLst>
          <pc:docMk/>
          <pc:sldMk cId="635304810" sldId="3495"/>
        </pc:sldMkLst>
        <pc:spChg chg="mod ord">
          <ac:chgData name="Rebecca DeSantis" userId="96ce93bd-d761-4476-9c31-e9be55a74f37" providerId="ADAL" clId="{3F5BD5CF-E529-47A4-935C-660F301E603C}" dt="2024-04-22T20:12:54.048" v="240" actId="6264"/>
          <ac:spMkLst>
            <pc:docMk/>
            <pc:sldMk cId="635304810" sldId="3495"/>
            <ac:spMk id="2" creationId="{B8A45C31-FAD1-D52E-18EF-E1B0BFB93049}"/>
          </ac:spMkLst>
        </pc:spChg>
        <pc:spChg chg="mod ord">
          <ac:chgData name="Rebecca DeSantis" userId="96ce93bd-d761-4476-9c31-e9be55a74f37" providerId="ADAL" clId="{3F5BD5CF-E529-47A4-935C-660F301E603C}" dt="2024-04-22T20:12:58.160" v="241" actId="14100"/>
          <ac:spMkLst>
            <pc:docMk/>
            <pc:sldMk cId="635304810" sldId="3495"/>
            <ac:spMk id="3" creationId="{6FEF814D-1C84-8268-0C6A-A1A2F5B14912}"/>
          </ac:spMkLst>
        </pc:spChg>
        <pc:spChg chg="mod ord">
          <ac:chgData name="Rebecca DeSantis" userId="96ce93bd-d761-4476-9c31-e9be55a74f37" providerId="ADAL" clId="{3F5BD5CF-E529-47A4-935C-660F301E603C}" dt="2024-04-22T20:12:54.048" v="240" actId="6264"/>
          <ac:spMkLst>
            <pc:docMk/>
            <pc:sldMk cId="635304810" sldId="3495"/>
            <ac:spMk id="4" creationId="{ADBB7A8A-9772-48BE-634E-73AEA914E3AE}"/>
          </ac:spMkLst>
        </pc:spChg>
        <pc:spChg chg="add del mod">
          <ac:chgData name="Rebecca DeSantis" userId="96ce93bd-d761-4476-9c31-e9be55a74f37" providerId="ADAL" clId="{3F5BD5CF-E529-47A4-935C-660F301E603C}" dt="2024-04-22T20:12:54.048" v="240" actId="6264"/>
          <ac:spMkLst>
            <pc:docMk/>
            <pc:sldMk cId="635304810" sldId="3495"/>
            <ac:spMk id="5" creationId="{98E62AD6-0292-767A-BC1C-655C6EBA1228}"/>
          </ac:spMkLst>
        </pc:spChg>
        <pc:spChg chg="add del mod">
          <ac:chgData name="Rebecca DeSantis" userId="96ce93bd-d761-4476-9c31-e9be55a74f37" providerId="ADAL" clId="{3F5BD5CF-E529-47A4-935C-660F301E603C}" dt="2024-04-22T20:12:54.048" v="240" actId="6264"/>
          <ac:spMkLst>
            <pc:docMk/>
            <pc:sldMk cId="635304810" sldId="3495"/>
            <ac:spMk id="6" creationId="{A4E0B62C-2948-0171-B69A-CD6C114BF816}"/>
          </ac:spMkLst>
        </pc:spChg>
        <pc:spChg chg="add del mod">
          <ac:chgData name="Rebecca DeSantis" userId="96ce93bd-d761-4476-9c31-e9be55a74f37" providerId="ADAL" clId="{3F5BD5CF-E529-47A4-935C-660F301E603C}" dt="2024-04-22T20:12:54.048" v="240" actId="6264"/>
          <ac:spMkLst>
            <pc:docMk/>
            <pc:sldMk cId="635304810" sldId="3495"/>
            <ac:spMk id="7" creationId="{131DBA0F-CBF8-76C9-6DAA-F77602F81A79}"/>
          </ac:spMkLst>
        </pc:spChg>
      </pc:sldChg>
      <pc:sldChg chg="modSp mod">
        <pc:chgData name="Rebecca DeSantis" userId="96ce93bd-d761-4476-9c31-e9be55a74f37" providerId="ADAL" clId="{3F5BD5CF-E529-47A4-935C-660F301E603C}" dt="2024-04-22T20:17:26.088" v="250" actId="26606"/>
        <pc:sldMkLst>
          <pc:docMk/>
          <pc:sldMk cId="1973136822" sldId="3525"/>
        </pc:sldMkLst>
        <pc:spChg chg="mod">
          <ac:chgData name="Rebecca DeSantis" userId="96ce93bd-d761-4476-9c31-e9be55a74f37" providerId="ADAL" clId="{3F5BD5CF-E529-47A4-935C-660F301E603C}" dt="2024-04-22T20:17:26.088" v="250" actId="26606"/>
          <ac:spMkLst>
            <pc:docMk/>
            <pc:sldMk cId="1973136822" sldId="3525"/>
            <ac:spMk id="5" creationId="{E02894DB-828C-C21F-0FBC-B3FBCF8E4AB2}"/>
          </ac:spMkLst>
        </pc:spChg>
        <pc:spChg chg="mod">
          <ac:chgData name="Rebecca DeSantis" userId="96ce93bd-d761-4476-9c31-e9be55a74f37" providerId="ADAL" clId="{3F5BD5CF-E529-47A4-935C-660F301E603C}" dt="2024-04-22T20:17:26.088" v="250" actId="26606"/>
          <ac:spMkLst>
            <pc:docMk/>
            <pc:sldMk cId="1973136822" sldId="3525"/>
            <ac:spMk id="6" creationId="{5A35D876-99B7-89E1-5B03-3100CDB9B48B}"/>
          </ac:spMkLst>
        </pc:spChg>
        <pc:spChg chg="mod">
          <ac:chgData name="Rebecca DeSantis" userId="96ce93bd-d761-4476-9c31-e9be55a74f37" providerId="ADAL" clId="{3F5BD5CF-E529-47A4-935C-660F301E603C}" dt="2024-04-22T20:17:26.088" v="250" actId="26606"/>
          <ac:spMkLst>
            <pc:docMk/>
            <pc:sldMk cId="1973136822" sldId="3525"/>
            <ac:spMk id="9" creationId="{2884EF91-B469-7206-878B-3EA84C2E7AF7}"/>
          </ac:spMkLst>
        </pc:spChg>
        <pc:graphicFrameChg chg="mod ord modGraphic">
          <ac:chgData name="Rebecca DeSantis" userId="96ce93bd-d761-4476-9c31-e9be55a74f37" providerId="ADAL" clId="{3F5BD5CF-E529-47A4-935C-660F301E603C}" dt="2024-04-22T20:17:26.088" v="250" actId="26606"/>
          <ac:graphicFrameMkLst>
            <pc:docMk/>
            <pc:sldMk cId="1973136822" sldId="3525"/>
            <ac:graphicFrameMk id="8" creationId="{6A887568-58EE-7F00-51C1-D151F5E2A899}"/>
          </ac:graphicFrameMkLst>
        </pc:graphicFrameChg>
      </pc:sldChg>
      <pc:sldChg chg="modSp mod modClrScheme chgLayout">
        <pc:chgData name="Rebecca DeSantis" userId="96ce93bd-d761-4476-9c31-e9be55a74f37" providerId="ADAL" clId="{3F5BD5CF-E529-47A4-935C-660F301E603C}" dt="2024-04-22T20:15:36.411" v="246" actId="700"/>
        <pc:sldMkLst>
          <pc:docMk/>
          <pc:sldMk cId="527739776" sldId="11011"/>
        </pc:sldMkLst>
        <pc:spChg chg="mod ord">
          <ac:chgData name="Rebecca DeSantis" userId="96ce93bd-d761-4476-9c31-e9be55a74f37" providerId="ADAL" clId="{3F5BD5CF-E529-47A4-935C-660F301E603C}" dt="2024-04-22T20:15:36.411" v="246" actId="700"/>
          <ac:spMkLst>
            <pc:docMk/>
            <pc:sldMk cId="527739776" sldId="11011"/>
            <ac:spMk id="4" creationId="{D057D41B-672C-B88E-8207-CC67865D9AFB}"/>
          </ac:spMkLst>
        </pc:spChg>
      </pc:sldChg>
      <pc:sldChg chg="addSp delSp modSp mod chgLayout">
        <pc:chgData name="Rebecca DeSantis" userId="96ce93bd-d761-4476-9c31-e9be55a74f37" providerId="ADAL" clId="{3F5BD5CF-E529-47A4-935C-660F301E603C}" dt="2024-04-22T20:17:42.778" v="251" actId="6264"/>
        <pc:sldMkLst>
          <pc:docMk/>
          <pc:sldMk cId="3625673488" sldId="11048"/>
        </pc:sldMkLst>
        <pc:spChg chg="del">
          <ac:chgData name="Rebecca DeSantis" userId="96ce93bd-d761-4476-9c31-e9be55a74f37" providerId="ADAL" clId="{3F5BD5CF-E529-47A4-935C-660F301E603C}" dt="2024-04-22T20:17:42.778" v="251" actId="6264"/>
          <ac:spMkLst>
            <pc:docMk/>
            <pc:sldMk cId="3625673488" sldId="11048"/>
            <ac:spMk id="2" creationId="{791D1A7F-C372-AC5F-4787-E34B45BD66CA}"/>
          </ac:spMkLst>
        </pc:spChg>
        <pc:spChg chg="del">
          <ac:chgData name="Rebecca DeSantis" userId="96ce93bd-d761-4476-9c31-e9be55a74f37" providerId="ADAL" clId="{3F5BD5CF-E529-47A4-935C-660F301E603C}" dt="2024-04-22T20:17:42.778" v="251" actId="6264"/>
          <ac:spMkLst>
            <pc:docMk/>
            <pc:sldMk cId="3625673488" sldId="11048"/>
            <ac:spMk id="3" creationId="{677818E5-2936-E9CC-13AB-7F2BB27A19AA}"/>
          </ac:spMkLst>
        </pc:spChg>
        <pc:spChg chg="mod ord">
          <ac:chgData name="Rebecca DeSantis" userId="96ce93bd-d761-4476-9c31-e9be55a74f37" providerId="ADAL" clId="{3F5BD5CF-E529-47A4-935C-660F301E603C}" dt="2024-04-22T20:17:42.778" v="251" actId="6264"/>
          <ac:spMkLst>
            <pc:docMk/>
            <pc:sldMk cId="3625673488" sldId="11048"/>
            <ac:spMk id="4" creationId="{D13E2CD5-97B0-C667-4DA3-8373B6CA6A29}"/>
          </ac:spMkLst>
        </pc:spChg>
        <pc:spChg chg="del">
          <ac:chgData name="Rebecca DeSantis" userId="96ce93bd-d761-4476-9c31-e9be55a74f37" providerId="ADAL" clId="{3F5BD5CF-E529-47A4-935C-660F301E603C}" dt="2024-04-22T20:17:42.778" v="251" actId="6264"/>
          <ac:spMkLst>
            <pc:docMk/>
            <pc:sldMk cId="3625673488" sldId="11048"/>
            <ac:spMk id="5" creationId="{3958BAA4-BF92-F8C0-5AFB-AD1FB6EC6F76}"/>
          </ac:spMkLst>
        </pc:spChg>
        <pc:spChg chg="add del mod">
          <ac:chgData name="Rebecca DeSantis" userId="96ce93bd-d761-4476-9c31-e9be55a74f37" providerId="ADAL" clId="{3F5BD5CF-E529-47A4-935C-660F301E603C}" dt="2024-04-22T20:17:42.778" v="251" actId="6264"/>
          <ac:spMkLst>
            <pc:docMk/>
            <pc:sldMk cId="3625673488" sldId="11048"/>
            <ac:spMk id="6" creationId="{CD19B195-DB7B-F3F8-4638-213C4F61B0C6}"/>
          </ac:spMkLst>
        </pc:spChg>
        <pc:spChg chg="add mod ord">
          <ac:chgData name="Rebecca DeSantis" userId="96ce93bd-d761-4476-9c31-e9be55a74f37" providerId="ADAL" clId="{3F5BD5CF-E529-47A4-935C-660F301E603C}" dt="2024-04-22T20:17:42.778" v="251" actId="6264"/>
          <ac:spMkLst>
            <pc:docMk/>
            <pc:sldMk cId="3625673488" sldId="11048"/>
            <ac:spMk id="7" creationId="{502CB133-D8F3-4E4E-051E-97D5B627083B}"/>
          </ac:spMkLst>
        </pc:spChg>
        <pc:spChg chg="add mod ord">
          <ac:chgData name="Rebecca DeSantis" userId="96ce93bd-d761-4476-9c31-e9be55a74f37" providerId="ADAL" clId="{3F5BD5CF-E529-47A4-935C-660F301E603C}" dt="2024-04-22T20:17:42.778" v="251" actId="6264"/>
          <ac:spMkLst>
            <pc:docMk/>
            <pc:sldMk cId="3625673488" sldId="11048"/>
            <ac:spMk id="8" creationId="{3F094291-8196-24BC-3A9C-60178FA66574}"/>
          </ac:spMkLst>
        </pc:spChg>
        <pc:spChg chg="add mod ord">
          <ac:chgData name="Rebecca DeSantis" userId="96ce93bd-d761-4476-9c31-e9be55a74f37" providerId="ADAL" clId="{3F5BD5CF-E529-47A4-935C-660F301E603C}" dt="2024-04-22T20:17:42.778" v="251" actId="6264"/>
          <ac:spMkLst>
            <pc:docMk/>
            <pc:sldMk cId="3625673488" sldId="11048"/>
            <ac:spMk id="9" creationId="{A2750370-7821-EC14-CB1F-4882B968D2F2}"/>
          </ac:spMkLst>
        </pc:spChg>
      </pc:sldChg>
      <pc:sldChg chg="modSp mod modClrScheme chgLayout">
        <pc:chgData name="Rebecca DeSantis" userId="96ce93bd-d761-4476-9c31-e9be55a74f37" providerId="ADAL" clId="{3F5BD5CF-E529-47A4-935C-660F301E603C}" dt="2024-04-22T20:15:52.093" v="248" actId="700"/>
        <pc:sldMkLst>
          <pc:docMk/>
          <pc:sldMk cId="956736921" sldId="11051"/>
        </pc:sldMkLst>
        <pc:spChg chg="mod ord">
          <ac:chgData name="Rebecca DeSantis" userId="96ce93bd-d761-4476-9c31-e9be55a74f37" providerId="ADAL" clId="{3F5BD5CF-E529-47A4-935C-660F301E603C}" dt="2024-04-22T20:15:52.093" v="248" actId="700"/>
          <ac:spMkLst>
            <pc:docMk/>
            <pc:sldMk cId="956736921" sldId="11051"/>
            <ac:spMk id="2" creationId="{6489623A-162A-C0A6-18E0-1792921265B3}"/>
          </ac:spMkLst>
        </pc:spChg>
        <pc:spChg chg="mod ord">
          <ac:chgData name="Rebecca DeSantis" userId="96ce93bd-d761-4476-9c31-e9be55a74f37" providerId="ADAL" clId="{3F5BD5CF-E529-47A4-935C-660F301E603C}" dt="2024-04-22T20:15:52.093" v="248" actId="700"/>
          <ac:spMkLst>
            <pc:docMk/>
            <pc:sldMk cId="956736921" sldId="11051"/>
            <ac:spMk id="4" creationId="{92ACBFB7-9EA2-9904-1DEE-7542569D0BB1}"/>
          </ac:spMkLst>
        </pc:spChg>
        <pc:graphicFrameChg chg="mod">
          <ac:chgData name="Rebecca DeSantis" userId="96ce93bd-d761-4476-9c31-e9be55a74f37" providerId="ADAL" clId="{3F5BD5CF-E529-47A4-935C-660F301E603C}" dt="2024-04-22T19:33:18.050" v="67"/>
          <ac:graphicFrameMkLst>
            <pc:docMk/>
            <pc:sldMk cId="956736921" sldId="11051"/>
            <ac:graphicFrameMk id="5" creationId="{33528B29-86BE-192B-F57F-C1C2FF9358B6}"/>
          </ac:graphicFrameMkLst>
        </pc:graphicFrameChg>
      </pc:sldChg>
      <pc:sldChg chg="addSp delSp modSp mod modClrScheme chgLayout">
        <pc:chgData name="Rebecca DeSantis" userId="96ce93bd-d761-4476-9c31-e9be55a74f37" providerId="ADAL" clId="{3F5BD5CF-E529-47A4-935C-660F301E603C}" dt="2024-04-22T20:15:32.517" v="245" actId="700"/>
        <pc:sldMkLst>
          <pc:docMk/>
          <pc:sldMk cId="735884410" sldId="11052"/>
        </pc:sldMkLst>
        <pc:spChg chg="mod ord">
          <ac:chgData name="Rebecca DeSantis" userId="96ce93bd-d761-4476-9c31-e9be55a74f37" providerId="ADAL" clId="{3F5BD5CF-E529-47A4-935C-660F301E603C}" dt="2024-04-22T20:15:32.517" v="245" actId="700"/>
          <ac:spMkLst>
            <pc:docMk/>
            <pc:sldMk cId="735884410" sldId="11052"/>
            <ac:spMk id="4" creationId="{D057D41B-672C-B88E-8207-CC67865D9AFB}"/>
          </ac:spMkLst>
        </pc:spChg>
        <pc:spChg chg="add del mod">
          <ac:chgData name="Rebecca DeSantis" userId="96ce93bd-d761-4476-9c31-e9be55a74f37" providerId="ADAL" clId="{3F5BD5CF-E529-47A4-935C-660F301E603C}" dt="2024-04-22T20:15:29.310" v="244" actId="6264"/>
          <ac:spMkLst>
            <pc:docMk/>
            <pc:sldMk cId="735884410" sldId="11052"/>
            <ac:spMk id="5" creationId="{862173E5-4464-B387-188E-60372973C557}"/>
          </ac:spMkLst>
        </pc:spChg>
        <pc:spChg chg="add del mod ord">
          <ac:chgData name="Rebecca DeSantis" userId="96ce93bd-d761-4476-9c31-e9be55a74f37" providerId="ADAL" clId="{3F5BD5CF-E529-47A4-935C-660F301E603C}" dt="2024-04-22T20:15:29.310" v="244" actId="6264"/>
          <ac:spMkLst>
            <pc:docMk/>
            <pc:sldMk cId="735884410" sldId="11052"/>
            <ac:spMk id="7" creationId="{DBFF7C94-A16A-8614-8547-80AFB112D34C}"/>
          </ac:spMkLst>
        </pc:spChg>
      </pc:sldChg>
      <pc:sldChg chg="addSp delSp modSp new del mod modAnim">
        <pc:chgData name="Rebecca DeSantis" userId="96ce93bd-d761-4476-9c31-e9be55a74f37" providerId="ADAL" clId="{3F5BD5CF-E529-47A4-935C-660F301E603C}" dt="2024-04-22T20:09:46.534" v="213" actId="680"/>
        <pc:sldMkLst>
          <pc:docMk/>
          <pc:sldMk cId="3629319711" sldId="11053"/>
        </pc:sldMkLst>
        <pc:spChg chg="add del">
          <ac:chgData name="Rebecca DeSantis" userId="96ce93bd-d761-4476-9c31-e9be55a74f37" providerId="ADAL" clId="{3F5BD5CF-E529-47A4-935C-660F301E603C}" dt="2024-04-22T20:09:46.063" v="212"/>
          <ac:spMkLst>
            <pc:docMk/>
            <pc:sldMk cId="3629319711" sldId="11053"/>
            <ac:spMk id="2" creationId="{7F10A008-EF06-FA9E-F576-AE3282744206}"/>
          </ac:spMkLst>
        </pc:spChg>
        <pc:picChg chg="add mod ord">
          <ac:chgData name="Rebecca DeSantis" userId="96ce93bd-d761-4476-9c31-e9be55a74f37" providerId="ADAL" clId="{3F5BD5CF-E529-47A4-935C-660F301E603C}" dt="2024-04-22T20:09:46.063" v="212"/>
          <ac:picMkLst>
            <pc:docMk/>
            <pc:sldMk cId="3629319711" sldId="11053"/>
            <ac:picMk id="5" creationId="{9F221B01-09AB-40A8-8A8E-09AF31713BF9}"/>
          </ac:picMkLst>
        </pc:picChg>
      </pc:sldChg>
      <pc:sldMasterChg chg="addSldLayout modSldLayout sldLayoutOrd">
        <pc:chgData name="Rebecca DeSantis" userId="96ce93bd-d761-4476-9c31-e9be55a74f37" providerId="ADAL" clId="{3F5BD5CF-E529-47A4-935C-660F301E603C}" dt="2024-04-22T20:08:46.185" v="195" actId="14100"/>
        <pc:sldMasterMkLst>
          <pc:docMk/>
          <pc:sldMasterMk cId="605719399" sldId="2147483792"/>
        </pc:sldMasterMkLst>
        <pc:sldLayoutChg chg="addSp modSp add mod ord modTransition">
          <pc:chgData name="Rebecca DeSantis" userId="96ce93bd-d761-4476-9c31-e9be55a74f37" providerId="ADAL" clId="{3F5BD5CF-E529-47A4-935C-660F301E603C}" dt="2024-04-22T20:08:46.185" v="195" actId="14100"/>
          <pc:sldLayoutMkLst>
            <pc:docMk/>
            <pc:sldMasterMk cId="605719399" sldId="2147483792"/>
            <pc:sldLayoutMk cId="1169957451" sldId="2147483832"/>
          </pc:sldLayoutMkLst>
          <pc:spChg chg="add mod ord">
            <ac:chgData name="Rebecca DeSantis" userId="96ce93bd-d761-4476-9c31-e9be55a74f37" providerId="ADAL" clId="{3F5BD5CF-E529-47A4-935C-660F301E603C}" dt="2024-04-22T20:08:46.185" v="195" actId="14100"/>
            <ac:spMkLst>
              <pc:docMk/>
              <pc:sldMasterMk cId="605719399" sldId="2147483792"/>
              <pc:sldLayoutMk cId="1169957451" sldId="2147483832"/>
              <ac:spMk id="2" creationId="{39558240-6255-E426-A2F2-4C1DBA1E9BEA}"/>
            </ac:spMkLst>
          </pc:spChg>
          <pc:spChg chg="mod ord">
            <ac:chgData name="Rebecca DeSantis" userId="96ce93bd-d761-4476-9c31-e9be55a74f37" providerId="ADAL" clId="{3F5BD5CF-E529-47A4-935C-660F301E603C}" dt="2024-04-22T20:08:37.902" v="193" actId="167"/>
            <ac:spMkLst>
              <pc:docMk/>
              <pc:sldMasterMk cId="605719399" sldId="2147483792"/>
              <pc:sldLayoutMk cId="1169957451" sldId="2147483832"/>
              <ac:spMk id="10" creationId="{E669F3B3-FCCF-BEA2-E59A-EA264B7356F0}"/>
            </ac:spMkLst>
          </pc:spChg>
          <pc:spChg chg="mod">
            <ac:chgData name="Rebecca DeSantis" userId="96ce93bd-d761-4476-9c31-e9be55a74f37" providerId="ADAL" clId="{3F5BD5CF-E529-47A4-935C-660F301E603C}" dt="2024-04-22T20:08:43.056" v="194" actId="14100"/>
            <ac:spMkLst>
              <pc:docMk/>
              <pc:sldMasterMk cId="605719399" sldId="2147483792"/>
              <pc:sldLayoutMk cId="1169957451" sldId="2147483832"/>
              <ac:spMk id="13" creationId="{07B418A5-6D24-59E3-1BFF-C0316638BB02}"/>
            </ac:spMkLst>
          </pc:spChg>
          <pc:spChg chg="mod">
            <ac:chgData name="Rebecca DeSantis" userId="96ce93bd-d761-4476-9c31-e9be55a74f37" providerId="ADAL" clId="{3F5BD5CF-E529-47A4-935C-660F301E603C}" dt="2024-04-22T20:08:10.169" v="188" actId="14100"/>
            <ac:spMkLst>
              <pc:docMk/>
              <pc:sldMasterMk cId="605719399" sldId="2147483792"/>
              <pc:sldLayoutMk cId="1169957451" sldId="2147483832"/>
              <ac:spMk id="14" creationId="{06F03054-AF71-EC5C-97F0-258C83A442AD}"/>
            </ac:spMkLst>
          </pc:spChg>
        </pc:sldLayoutChg>
      </pc:sldMasterChg>
    </pc:docChg>
  </pc:docChgLst>
  <pc:docChgLst>
    <pc:chgData clId="Web-{F612F857-519E-493A-9614-2964F65F9391}"/>
    <pc:docChg chg="">
      <pc:chgData name="" userId="" providerId="" clId="Web-{F612F857-519E-493A-9614-2964F65F9391}" dt="2024-04-26T17:43:59.763" v="0"/>
      <pc:docMkLst>
        <pc:docMk/>
      </pc:docMkLst>
      <pc:sldChg chg="modCm">
        <pc:chgData name="" userId="" providerId="" clId="Web-{F612F857-519E-493A-9614-2964F65F9391}" dt="2024-04-26T17:43:59.763" v="0"/>
        <pc:sldMkLst>
          <pc:docMk/>
          <pc:sldMk cId="3217051537" sldId="11030"/>
        </pc:sldMkLst>
        <pc:extLst>
          <p:ext xmlns:p="http://schemas.openxmlformats.org/presentationml/2006/main" uri="{D6D511B9-2390-475A-947B-AFAB55BFBCF1}">
            <pc226:cmChg xmlns:pc226="http://schemas.microsoft.com/office/powerpoint/2022/06/main/command" chg="">
              <pc226:chgData name="" userId="" providerId="" clId="Web-{F612F857-519E-493A-9614-2964F65F9391}" dt="2024-04-26T17:43:59.763" v="0"/>
              <pc2:cmMkLst xmlns:pc2="http://schemas.microsoft.com/office/powerpoint/2019/9/main/command">
                <pc:docMk/>
                <pc:sldMk cId="3217051537" sldId="11030"/>
                <pc2:cmMk id="{185A0468-4BF1-AB4C-975C-FACD58DD3BE7}"/>
              </pc2:cmMkLst>
              <pc226:cmRplyChg chg="add">
                <pc226:chgData name="" userId="" providerId="" clId="Web-{F612F857-519E-493A-9614-2964F65F9391}" dt="2024-04-26T17:43:59.763" v="0"/>
                <pc2:cmRplyMkLst xmlns:pc2="http://schemas.microsoft.com/office/powerpoint/2019/9/main/command">
                  <pc:docMk/>
                  <pc:sldMk cId="3217051537" sldId="11030"/>
                  <pc2:cmMk id="{185A0468-4BF1-AB4C-975C-FACD58DD3BE7}"/>
                  <pc2:cmRplyMk id="{5FC27042-0679-4BA8-A325-C33C8CEA9456}"/>
                </pc2:cmRplyMkLst>
              </pc226:cmRplyChg>
            </pc226:cmChg>
          </p:ext>
        </pc:extLst>
      </pc:sldChg>
    </pc:docChg>
  </pc:docChgLst>
  <pc:docChgLst>
    <pc:chgData name="Janelle Gieseke" userId="1065d469-00d3-4a33-b073-8dab6534bb61" providerId="ADAL" clId="{5C5CD7BC-7DEB-43B2-A90F-E0F39BA1E145}"/>
    <pc:docChg chg="undo custSel addSld modSld modMainMaster modSection">
      <pc:chgData name="Janelle Gieseke" userId="1065d469-00d3-4a33-b073-8dab6534bb61" providerId="ADAL" clId="{5C5CD7BC-7DEB-43B2-A90F-E0F39BA1E145}" dt="2024-05-07T14:51:33.920" v="212"/>
      <pc:docMkLst>
        <pc:docMk/>
      </pc:docMkLst>
      <pc:sldChg chg="modNotesTx">
        <pc:chgData name="Janelle Gieseke" userId="1065d469-00d3-4a33-b073-8dab6534bb61" providerId="ADAL" clId="{5C5CD7BC-7DEB-43B2-A90F-E0F39BA1E145}" dt="2024-04-29T18:47:26.670" v="140" actId="12"/>
        <pc:sldMkLst>
          <pc:docMk/>
          <pc:sldMk cId="3159356011" sldId="258"/>
        </pc:sldMkLst>
      </pc:sldChg>
      <pc:sldChg chg="addCm delCm modCm modNotesTx">
        <pc:chgData name="Janelle Gieseke" userId="1065d469-00d3-4a33-b073-8dab6534bb61" providerId="ADAL" clId="{5C5CD7BC-7DEB-43B2-A90F-E0F39BA1E145}" dt="2024-04-29T18:46:11.699" v="128" actId="20577"/>
        <pc:sldMkLst>
          <pc:docMk/>
          <pc:sldMk cId="199238945" sldId="407"/>
        </pc:sldMkLst>
        <pc:extLst>
          <p:ext xmlns:p="http://schemas.openxmlformats.org/presentationml/2006/main" uri="{D6D511B9-2390-475A-947B-AFAB55BFBCF1}">
            <pc226:cmChg xmlns:pc226="http://schemas.microsoft.com/office/powerpoint/2022/06/main/command" chg="del mod modRxn">
              <pc226:chgData name="Janelle Gieseke" userId="1065d469-00d3-4a33-b073-8dab6534bb61" providerId="ADAL" clId="{5C5CD7BC-7DEB-43B2-A90F-E0F39BA1E145}" dt="2024-04-29T18:33:35.442" v="89"/>
              <pc2:cmMkLst xmlns:pc2="http://schemas.microsoft.com/office/powerpoint/2019/9/main/command">
                <pc:docMk/>
                <pc:sldMk cId="199238945" sldId="407"/>
                <pc2:cmMk id="{F7234034-C26F-45B9-B007-50B19A76AB52}"/>
              </pc2:cmMkLst>
              <pc226:cmRplyChg chg="add">
                <pc226:chgData name="Janelle Gieseke" userId="1065d469-00d3-4a33-b073-8dab6534bb61" providerId="ADAL" clId="{5C5CD7BC-7DEB-43B2-A90F-E0F39BA1E145}" dt="2024-04-23T14:30:09.553" v="68"/>
                <pc2:cmRplyMkLst xmlns:pc2="http://schemas.microsoft.com/office/powerpoint/2019/9/main/command">
                  <pc:docMk/>
                  <pc:sldMk cId="199238945" sldId="407"/>
                  <pc2:cmMk id="{F7234034-C26F-45B9-B007-50B19A76AB52}"/>
                  <pc2:cmRplyMk id="{548B9991-A1C8-4061-98F1-0E3C324A31A7}"/>
                </pc2:cmRplyMkLst>
              </pc226:cmRplyChg>
            </pc226:cmChg>
            <pc226:cmChg xmlns:pc226="http://schemas.microsoft.com/office/powerpoint/2022/06/main/command" chg="add del">
              <pc226:chgData name="Janelle Gieseke" userId="1065d469-00d3-4a33-b073-8dab6534bb61" providerId="ADAL" clId="{5C5CD7BC-7DEB-43B2-A90F-E0F39BA1E145}" dt="2024-04-29T18:33:34.055" v="88"/>
              <pc2:cmMkLst xmlns:pc2="http://schemas.microsoft.com/office/powerpoint/2019/9/main/command">
                <pc:docMk/>
                <pc:sldMk cId="199238945" sldId="407"/>
                <pc2:cmMk id="{059034EB-2674-41BD-A87F-760E6E106A87}"/>
              </pc2:cmMkLst>
            </pc226:cmChg>
          </p:ext>
        </pc:extLst>
      </pc:sldChg>
      <pc:sldChg chg="addCm delCm modCm modNotesTx">
        <pc:chgData name="Janelle Gieseke" userId="1065d469-00d3-4a33-b073-8dab6534bb61" providerId="ADAL" clId="{5C5CD7BC-7DEB-43B2-A90F-E0F39BA1E145}" dt="2024-04-29T18:47:05.781" v="131" actId="12"/>
        <pc:sldMkLst>
          <pc:docMk/>
          <pc:sldMk cId="3973334379" sldId="2659"/>
        </pc:sldMkLst>
        <pc:extLst>
          <p:ext xmlns:p="http://schemas.openxmlformats.org/presentationml/2006/main" uri="{D6D511B9-2390-475A-947B-AFAB55BFBCF1}">
            <pc226:cmChg xmlns:pc226="http://schemas.microsoft.com/office/powerpoint/2022/06/main/command" chg="add del">
              <pc226:chgData name="Janelle Gieseke" userId="1065d469-00d3-4a33-b073-8dab6534bb61" providerId="ADAL" clId="{5C5CD7BC-7DEB-43B2-A90F-E0F39BA1E145}" dt="2024-04-29T18:30:56.911" v="77"/>
              <pc2:cmMkLst xmlns:pc2="http://schemas.microsoft.com/office/powerpoint/2019/9/main/command">
                <pc:docMk/>
                <pc:sldMk cId="3973334379" sldId="2659"/>
                <pc2:cmMk id="{BEA0BFCB-7C3A-470B-A32B-912E8FC45C61}"/>
              </pc2:cmMkLst>
              <pc226:cmRplyChg chg="add">
                <pc226:chgData name="Janelle Gieseke" userId="1065d469-00d3-4a33-b073-8dab6534bb61" providerId="ADAL" clId="{5C5CD7BC-7DEB-43B2-A90F-E0F39BA1E145}" dt="2024-04-18T18:22:59.904" v="6"/>
                <pc2:cmRplyMkLst xmlns:pc2="http://schemas.microsoft.com/office/powerpoint/2019/9/main/command">
                  <pc:docMk/>
                  <pc:sldMk cId="3973334379" sldId="2659"/>
                  <pc2:cmMk id="{BEA0BFCB-7C3A-470B-A32B-912E8FC45C61}"/>
                  <pc2:cmRplyMk id="{31BFB370-97FB-4BDB-85E1-CD9FAC2A5B39}"/>
                </pc2:cmRplyMkLst>
              </pc226:cmRplyChg>
            </pc226:cmChg>
          </p:ext>
        </pc:extLst>
      </pc:sldChg>
      <pc:sldChg chg="modNotesTx">
        <pc:chgData name="Janelle Gieseke" userId="1065d469-00d3-4a33-b073-8dab6534bb61" providerId="ADAL" clId="{5C5CD7BC-7DEB-43B2-A90F-E0F39BA1E145}" dt="2024-04-29T18:47:30.504" v="141" actId="12"/>
        <pc:sldMkLst>
          <pc:docMk/>
          <pc:sldMk cId="2849124334" sldId="2672"/>
        </pc:sldMkLst>
      </pc:sldChg>
      <pc:sldChg chg="delCm modCm modNotesTx">
        <pc:chgData name="Janelle Gieseke" userId="1065d469-00d3-4a33-b073-8dab6534bb61" providerId="ADAL" clId="{5C5CD7BC-7DEB-43B2-A90F-E0F39BA1E145}" dt="2024-04-29T18:47:17.408" v="136" actId="20577"/>
        <pc:sldMkLst>
          <pc:docMk/>
          <pc:sldMk cId="1943824575" sldId="3292"/>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5C5CD7BC-7DEB-43B2-A90F-E0F39BA1E145}" dt="2024-04-29T18:31:04.627" v="78"/>
              <pc2:cmMkLst xmlns:pc2="http://schemas.microsoft.com/office/powerpoint/2019/9/main/command">
                <pc:docMk/>
                <pc:sldMk cId="1943824575" sldId="3292"/>
                <pc2:cmMk id="{E62F2B04-2858-D74A-A96B-5945C4F912D3}"/>
              </pc2:cmMkLst>
              <pc226:cmRplyChg chg="add">
                <pc226:chgData name="Janelle Gieseke" userId="1065d469-00d3-4a33-b073-8dab6534bb61" providerId="ADAL" clId="{5C5CD7BC-7DEB-43B2-A90F-E0F39BA1E145}" dt="2024-04-18T18:23:40.098" v="7"/>
                <pc2:cmRplyMkLst xmlns:pc2="http://schemas.microsoft.com/office/powerpoint/2019/9/main/command">
                  <pc:docMk/>
                  <pc:sldMk cId="1943824575" sldId="3292"/>
                  <pc2:cmMk id="{E62F2B04-2858-D74A-A96B-5945C4F912D3}"/>
                  <pc2:cmRplyMk id="{26D8ACC1-F479-437F-9BBB-7B6720010F99}"/>
                </pc2:cmRplyMkLst>
              </pc226:cmRplyChg>
            </pc226:cmChg>
            <pc226:cmChg xmlns:pc226="http://schemas.microsoft.com/office/powerpoint/2022/06/main/command" chg="">
              <pc226:chgData name="Janelle Gieseke" userId="1065d469-00d3-4a33-b073-8dab6534bb61" providerId="ADAL" clId="{5C5CD7BC-7DEB-43B2-A90F-E0F39BA1E145}" dt="2024-04-18T18:24:50.049" v="8"/>
              <pc2:cmMkLst xmlns:pc2="http://schemas.microsoft.com/office/powerpoint/2019/9/main/command">
                <pc:docMk/>
                <pc:sldMk cId="1943824575" sldId="3292"/>
                <pc2:cmMk id="{66CB6564-268E-3D48-A38A-2E52771D77C2}"/>
              </pc2:cmMkLst>
              <pc226:cmRplyChg chg="add">
                <pc226:chgData name="Janelle Gieseke" userId="1065d469-00d3-4a33-b073-8dab6534bb61" providerId="ADAL" clId="{5C5CD7BC-7DEB-43B2-A90F-E0F39BA1E145}" dt="2024-04-18T18:24:50.049" v="8"/>
                <pc2:cmRplyMkLst xmlns:pc2="http://schemas.microsoft.com/office/powerpoint/2019/9/main/command">
                  <pc:docMk/>
                  <pc:sldMk cId="1943824575" sldId="3292"/>
                  <pc2:cmMk id="{66CB6564-268E-3D48-A38A-2E52771D77C2}"/>
                  <pc2:cmRplyMk id="{EAE30D92-52B3-4D55-A276-BCC64FD4D7A6}"/>
                </pc2:cmRplyMkLst>
              </pc226:cmRplyChg>
            </pc226:cmChg>
            <pc226:cmChg xmlns:pc226="http://schemas.microsoft.com/office/powerpoint/2022/06/main/command" chg="del">
              <pc226:chgData name="Janelle Gieseke" userId="1065d469-00d3-4a33-b073-8dab6534bb61" providerId="ADAL" clId="{5C5CD7BC-7DEB-43B2-A90F-E0F39BA1E145}" dt="2024-04-29T18:31:29.175" v="79"/>
              <pc2:cmMkLst xmlns:pc2="http://schemas.microsoft.com/office/powerpoint/2019/9/main/command">
                <pc:docMk/>
                <pc:sldMk cId="1943824575" sldId="3292"/>
                <pc2:cmMk id="{FB5F766F-EC47-324A-B63F-1F22C4CF3EBE}"/>
              </pc2:cmMkLst>
            </pc226:cmChg>
            <pc226:cmChg xmlns:pc226="http://schemas.microsoft.com/office/powerpoint/2022/06/main/command" chg="del">
              <pc226:chgData name="Janelle Gieseke" userId="1065d469-00d3-4a33-b073-8dab6534bb61" providerId="ADAL" clId="{5C5CD7BC-7DEB-43B2-A90F-E0F39BA1E145}" dt="2024-04-29T18:31:35.510" v="80"/>
              <pc2:cmMkLst xmlns:pc2="http://schemas.microsoft.com/office/powerpoint/2019/9/main/command">
                <pc:docMk/>
                <pc:sldMk cId="1943824575" sldId="3292"/>
                <pc2:cmMk id="{102013EA-FCA1-4AD7-ACDC-C9F26518067A}"/>
              </pc2:cmMkLst>
            </pc226:cmChg>
          </p:ext>
        </pc:extLst>
      </pc:sldChg>
      <pc:sldChg chg="add">
        <pc:chgData name="Janelle Gieseke" userId="1065d469-00d3-4a33-b073-8dab6534bb61" providerId="ADAL" clId="{5C5CD7BC-7DEB-43B2-A90F-E0F39BA1E145}" dt="2024-05-07T14:50:52.450" v="156"/>
        <pc:sldMkLst>
          <pc:docMk/>
          <pc:sldMk cId="3847372835" sldId="3321"/>
        </pc:sldMkLst>
      </pc:sldChg>
      <pc:sldChg chg="delCm modNotesTx">
        <pc:chgData name="Janelle Gieseke" userId="1065d469-00d3-4a33-b073-8dab6534bb61" providerId="ADAL" clId="{5C5CD7BC-7DEB-43B2-A90F-E0F39BA1E145}" dt="2024-04-29T18:47:50.586" v="144" actId="15"/>
        <pc:sldMkLst>
          <pc:docMk/>
          <pc:sldMk cId="2014633448" sldId="3324"/>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5C5CD7BC-7DEB-43B2-A90F-E0F39BA1E145}" dt="2024-04-29T18:32:09.520" v="83"/>
              <pc2:cmMkLst xmlns:pc2="http://schemas.microsoft.com/office/powerpoint/2019/9/main/command">
                <pc:docMk/>
                <pc:sldMk cId="2014633448" sldId="3324"/>
                <pc2:cmMk id="{89259510-7C1E-4883-AA11-AFFEAAF57CD3}"/>
              </pc2:cmMkLst>
            </pc226:cmChg>
          </p:ext>
        </pc:extLst>
      </pc:sldChg>
      <pc:sldChg chg="modSp mod delCm modNotesTx">
        <pc:chgData name="Janelle Gieseke" userId="1065d469-00d3-4a33-b073-8dab6534bb61" providerId="ADAL" clId="{5C5CD7BC-7DEB-43B2-A90F-E0F39BA1E145}" dt="2024-05-07T14:50:15.249" v="155" actId="20577"/>
        <pc:sldMkLst>
          <pc:docMk/>
          <pc:sldMk cId="687852929" sldId="3351"/>
        </pc:sldMkLst>
        <pc:spChg chg="mod">
          <ac:chgData name="Janelle Gieseke" userId="1065d469-00d3-4a33-b073-8dab6534bb61" providerId="ADAL" clId="{5C5CD7BC-7DEB-43B2-A90F-E0F39BA1E145}" dt="2024-05-07T14:50:15.249" v="155" actId="20577"/>
          <ac:spMkLst>
            <pc:docMk/>
            <pc:sldMk cId="687852929" sldId="3351"/>
            <ac:spMk id="2" creationId="{27230321-DB71-4E75-B390-20458B4E5993}"/>
          </ac:spMkLst>
        </pc:spChg>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5C5CD7BC-7DEB-43B2-A90F-E0F39BA1E145}" dt="2024-04-29T18:30:45.122" v="76"/>
              <pc2:cmMkLst xmlns:pc2="http://schemas.microsoft.com/office/powerpoint/2019/9/main/command">
                <pc:docMk/>
                <pc:sldMk cId="687852929" sldId="3351"/>
                <pc2:cmMk id="{315D5C4E-0A2A-4601-882A-6465FA0C55F6}"/>
              </pc2:cmMkLst>
            </pc226:cmChg>
          </p:ext>
        </pc:extLst>
      </pc:sldChg>
      <pc:sldChg chg="add">
        <pc:chgData name="Janelle Gieseke" userId="1065d469-00d3-4a33-b073-8dab6534bb61" providerId="ADAL" clId="{5C5CD7BC-7DEB-43B2-A90F-E0F39BA1E145}" dt="2024-05-07T14:50:52.450" v="156"/>
        <pc:sldMkLst>
          <pc:docMk/>
          <pc:sldMk cId="717869740" sldId="3357"/>
        </pc:sldMkLst>
      </pc:sldChg>
      <pc:sldChg chg="modSp mod modNotesTx">
        <pc:chgData name="Janelle Gieseke" userId="1065d469-00d3-4a33-b073-8dab6534bb61" providerId="ADAL" clId="{5C5CD7BC-7DEB-43B2-A90F-E0F39BA1E145}" dt="2024-04-29T18:46:59.480" v="130" actId="12"/>
        <pc:sldMkLst>
          <pc:docMk/>
          <pc:sldMk cId="2077812804" sldId="3459"/>
        </pc:sldMkLst>
        <pc:spChg chg="mod">
          <ac:chgData name="Janelle Gieseke" userId="1065d469-00d3-4a33-b073-8dab6534bb61" providerId="ADAL" clId="{5C5CD7BC-7DEB-43B2-A90F-E0F39BA1E145}" dt="2024-04-25T18:06:54.904" v="70"/>
          <ac:spMkLst>
            <pc:docMk/>
            <pc:sldMk cId="2077812804" sldId="3459"/>
            <ac:spMk id="2" creationId="{43DFA8DC-1842-6E37-6BC1-F004E7E72672}"/>
          </ac:spMkLst>
        </pc:spChg>
      </pc:sldChg>
      <pc:sldChg chg="modNotesTx">
        <pc:chgData name="Janelle Gieseke" userId="1065d469-00d3-4a33-b073-8dab6534bb61" providerId="ADAL" clId="{5C5CD7BC-7DEB-43B2-A90F-E0F39BA1E145}" dt="2024-04-29T18:47:59.423" v="145" actId="12"/>
        <pc:sldMkLst>
          <pc:docMk/>
          <pc:sldMk cId="255190330" sldId="3461"/>
        </pc:sldMkLst>
      </pc:sldChg>
      <pc:sldChg chg="modNotesTx">
        <pc:chgData name="Janelle Gieseke" userId="1065d469-00d3-4a33-b073-8dab6534bb61" providerId="ADAL" clId="{5C5CD7BC-7DEB-43B2-A90F-E0F39BA1E145}" dt="2024-04-18T18:32:39.078" v="22" actId="20577"/>
        <pc:sldMkLst>
          <pc:docMk/>
          <pc:sldMk cId="3686637540" sldId="3475"/>
        </pc:sldMkLst>
      </pc:sldChg>
      <pc:sldChg chg="addCm">
        <pc:chgData name="Janelle Gieseke" userId="1065d469-00d3-4a33-b073-8dab6534bb61" providerId="ADAL" clId="{5C5CD7BC-7DEB-43B2-A90F-E0F39BA1E145}" dt="2024-04-18T15:45:57.272" v="3"/>
        <pc:sldMkLst>
          <pc:docMk/>
          <pc:sldMk cId="635304810" sldId="3495"/>
        </pc:sldMkLst>
        <pc:extLst>
          <p:ext xmlns:p="http://schemas.openxmlformats.org/presentationml/2006/main" uri="{D6D511B9-2390-475A-947B-AFAB55BFBCF1}">
            <pc226:cmChg xmlns:pc226="http://schemas.microsoft.com/office/powerpoint/2022/06/main/command" chg="add">
              <pc226:chgData name="Janelle Gieseke" userId="1065d469-00d3-4a33-b073-8dab6534bb61" providerId="ADAL" clId="{5C5CD7BC-7DEB-43B2-A90F-E0F39BA1E145}" dt="2024-04-18T15:45:57.272" v="3"/>
              <pc2:cmMkLst xmlns:pc2="http://schemas.microsoft.com/office/powerpoint/2019/9/main/command">
                <pc:docMk/>
                <pc:sldMk cId="635304810" sldId="3495"/>
                <pc2:cmMk id="{296778C8-42C9-4826-B63A-0D02B9711E96}"/>
              </pc2:cmMkLst>
            </pc226:cmChg>
          </p:ext>
        </pc:extLst>
      </pc:sldChg>
      <pc:sldChg chg="modNotesTx">
        <pc:chgData name="Janelle Gieseke" userId="1065d469-00d3-4a33-b073-8dab6534bb61" providerId="ADAL" clId="{5C5CD7BC-7DEB-43B2-A90F-E0F39BA1E145}" dt="2024-04-29T18:48:18.498" v="148" actId="12"/>
        <pc:sldMkLst>
          <pc:docMk/>
          <pc:sldMk cId="3241632608" sldId="3520"/>
        </pc:sldMkLst>
      </pc:sldChg>
      <pc:sldChg chg="delCm">
        <pc:chgData name="Janelle Gieseke" userId="1065d469-00d3-4a33-b073-8dab6534bb61" providerId="ADAL" clId="{5C5CD7BC-7DEB-43B2-A90F-E0F39BA1E145}" dt="2024-04-29T18:32:37.557" v="84"/>
        <pc:sldMkLst>
          <pc:docMk/>
          <pc:sldMk cId="1065037375" sldId="3521"/>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5C5CD7BC-7DEB-43B2-A90F-E0F39BA1E145}" dt="2024-04-29T18:32:37.557" v="84"/>
              <pc2:cmMkLst xmlns:pc2="http://schemas.microsoft.com/office/powerpoint/2019/9/main/command">
                <pc:docMk/>
                <pc:sldMk cId="1065037375" sldId="3521"/>
                <pc2:cmMk id="{C58F7FF0-4AD4-3E4F-9628-1DBB8E5A7971}"/>
              </pc2:cmMkLst>
            </pc226:cmChg>
          </p:ext>
        </pc:extLst>
      </pc:sldChg>
      <pc:sldChg chg="delCm">
        <pc:chgData name="Janelle Gieseke" userId="1065d469-00d3-4a33-b073-8dab6534bb61" providerId="ADAL" clId="{5C5CD7BC-7DEB-43B2-A90F-E0F39BA1E145}" dt="2024-04-29T18:32:44.078" v="85"/>
        <pc:sldMkLst>
          <pc:docMk/>
          <pc:sldMk cId="2219748846" sldId="3522"/>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5C5CD7BC-7DEB-43B2-A90F-E0F39BA1E145}" dt="2024-04-29T18:32:44.078" v="85"/>
              <pc2:cmMkLst xmlns:pc2="http://schemas.microsoft.com/office/powerpoint/2019/9/main/command">
                <pc:docMk/>
                <pc:sldMk cId="2219748846" sldId="3522"/>
                <pc2:cmMk id="{FCCD3923-1B90-4297-968A-DC4FA11D82FB}"/>
              </pc2:cmMkLst>
            </pc226:cmChg>
          </p:ext>
        </pc:extLst>
      </pc:sldChg>
      <pc:sldChg chg="addCm delCm modCm modNotesTx">
        <pc:chgData name="Janelle Gieseke" userId="1065d469-00d3-4a33-b073-8dab6534bb61" providerId="ADAL" clId="{5C5CD7BC-7DEB-43B2-A90F-E0F39BA1E145}" dt="2024-04-29T18:34:37.935" v="92"/>
        <pc:sldMkLst>
          <pc:docMk/>
          <pc:sldMk cId="1973136822" sldId="3525"/>
        </pc:sldMkLst>
        <pc:extLst>
          <p:ext xmlns:p="http://schemas.openxmlformats.org/presentationml/2006/main" uri="{D6D511B9-2390-475A-947B-AFAB55BFBCF1}">
            <pc226:cmChg xmlns:pc226="http://schemas.microsoft.com/office/powerpoint/2022/06/main/command" chg="add del mod">
              <pc226:chgData name="Janelle Gieseke" userId="1065d469-00d3-4a33-b073-8dab6534bb61" providerId="ADAL" clId="{5C5CD7BC-7DEB-43B2-A90F-E0F39BA1E145}" dt="2024-04-29T18:34:37.935" v="92"/>
              <pc2:cmMkLst xmlns:pc2="http://schemas.microsoft.com/office/powerpoint/2019/9/main/command">
                <pc:docMk/>
                <pc:sldMk cId="1973136822" sldId="3525"/>
                <pc2:cmMk id="{65CED59B-F989-47F0-8DEA-8F8C28172A9B}"/>
              </pc2:cmMkLst>
            </pc226:cmChg>
          </p:ext>
        </pc:extLst>
      </pc:sldChg>
      <pc:sldChg chg="modNotesTx">
        <pc:chgData name="Janelle Gieseke" userId="1065d469-00d3-4a33-b073-8dab6534bb61" providerId="ADAL" clId="{5C5CD7BC-7DEB-43B2-A90F-E0F39BA1E145}" dt="2024-04-29T18:48:29.042" v="149" actId="12"/>
        <pc:sldMkLst>
          <pc:docMk/>
          <pc:sldMk cId="2647035078" sldId="3526"/>
        </pc:sldMkLst>
      </pc:sldChg>
      <pc:sldChg chg="modNotesTx">
        <pc:chgData name="Janelle Gieseke" userId="1065d469-00d3-4a33-b073-8dab6534bb61" providerId="ADAL" clId="{5C5CD7BC-7DEB-43B2-A90F-E0F39BA1E145}" dt="2024-04-29T18:54:51.524" v="150" actId="12"/>
        <pc:sldMkLst>
          <pc:docMk/>
          <pc:sldMk cId="991698039" sldId="3528"/>
        </pc:sldMkLst>
      </pc:sldChg>
      <pc:sldChg chg="modSp mod">
        <pc:chgData name="Janelle Gieseke" userId="1065d469-00d3-4a33-b073-8dab6534bb61" providerId="ADAL" clId="{5C5CD7BC-7DEB-43B2-A90F-E0F39BA1E145}" dt="2024-04-25T18:07:00.695" v="71"/>
        <pc:sldMkLst>
          <pc:docMk/>
          <pc:sldMk cId="690013193" sldId="3530"/>
        </pc:sldMkLst>
        <pc:spChg chg="mod">
          <ac:chgData name="Janelle Gieseke" userId="1065d469-00d3-4a33-b073-8dab6534bb61" providerId="ADAL" clId="{5C5CD7BC-7DEB-43B2-A90F-E0F39BA1E145}" dt="2024-04-25T18:07:00.695" v="71"/>
          <ac:spMkLst>
            <pc:docMk/>
            <pc:sldMk cId="690013193" sldId="3530"/>
            <ac:spMk id="4" creationId="{27E306B1-7CFA-69F6-AD7B-DE55AAE3AB06}"/>
          </ac:spMkLst>
        </pc:spChg>
      </pc:sldChg>
      <pc:sldChg chg="addCm delCm modNotesTx">
        <pc:chgData name="Janelle Gieseke" userId="1065d469-00d3-4a33-b073-8dab6534bb61" providerId="ADAL" clId="{5C5CD7BC-7DEB-43B2-A90F-E0F39BA1E145}" dt="2024-04-29T18:48:04.390" v="146" actId="12"/>
        <pc:sldMkLst>
          <pc:docMk/>
          <pc:sldMk cId="4179703956" sldId="11007"/>
        </pc:sldMkLst>
        <pc:extLst>
          <p:ext xmlns:p="http://schemas.openxmlformats.org/presentationml/2006/main" uri="{D6D511B9-2390-475A-947B-AFAB55BFBCF1}">
            <pc226:cmChg xmlns:pc226="http://schemas.microsoft.com/office/powerpoint/2022/06/main/command" chg="add del">
              <pc226:chgData name="Janelle Gieseke" userId="1065d469-00d3-4a33-b073-8dab6534bb61" providerId="ADAL" clId="{5C5CD7BC-7DEB-43B2-A90F-E0F39BA1E145}" dt="2024-04-29T18:34:29.879" v="91"/>
              <pc2:cmMkLst xmlns:pc2="http://schemas.microsoft.com/office/powerpoint/2019/9/main/command">
                <pc:docMk/>
                <pc:sldMk cId="4179703956" sldId="11007"/>
                <pc2:cmMk id="{F2D2A5DA-9DF6-4158-A40A-23BE4CD3D361}"/>
              </pc2:cmMkLst>
            </pc226:cmChg>
          </p:ext>
        </pc:extLst>
      </pc:sldChg>
      <pc:sldChg chg="modNotesTx">
        <pc:chgData name="Janelle Gieseke" userId="1065d469-00d3-4a33-b073-8dab6534bb61" providerId="ADAL" clId="{5C5CD7BC-7DEB-43B2-A90F-E0F39BA1E145}" dt="2024-04-29T18:47:33.873" v="142" actId="12"/>
        <pc:sldMkLst>
          <pc:docMk/>
          <pc:sldMk cId="527739776" sldId="11011"/>
        </pc:sldMkLst>
      </pc:sldChg>
      <pc:sldChg chg="modNotesTx">
        <pc:chgData name="Janelle Gieseke" userId="1065d469-00d3-4a33-b073-8dab6534bb61" providerId="ADAL" clId="{5C5CD7BC-7DEB-43B2-A90F-E0F39BA1E145}" dt="2024-04-18T18:32:14.327" v="15" actId="20577"/>
        <pc:sldMkLst>
          <pc:docMk/>
          <pc:sldMk cId="2856208323" sldId="11013"/>
        </pc:sldMkLst>
      </pc:sldChg>
      <pc:sldChg chg="modSp mod">
        <pc:chgData name="Janelle Gieseke" userId="1065d469-00d3-4a33-b073-8dab6534bb61" providerId="ADAL" clId="{5C5CD7BC-7DEB-43B2-A90F-E0F39BA1E145}" dt="2024-04-25T18:07:05.772" v="72"/>
        <pc:sldMkLst>
          <pc:docMk/>
          <pc:sldMk cId="1728143995" sldId="11014"/>
        </pc:sldMkLst>
        <pc:spChg chg="mod">
          <ac:chgData name="Janelle Gieseke" userId="1065d469-00d3-4a33-b073-8dab6534bb61" providerId="ADAL" clId="{5C5CD7BC-7DEB-43B2-A90F-E0F39BA1E145}" dt="2024-04-25T18:07:05.772" v="72"/>
          <ac:spMkLst>
            <pc:docMk/>
            <pc:sldMk cId="1728143995" sldId="11014"/>
            <ac:spMk id="4" creationId="{27E306B1-7CFA-69F6-AD7B-DE55AAE3AB06}"/>
          </ac:spMkLst>
        </pc:spChg>
      </pc:sldChg>
      <pc:sldChg chg="modNotesTx">
        <pc:chgData name="Janelle Gieseke" userId="1065d469-00d3-4a33-b073-8dab6534bb61" providerId="ADAL" clId="{5C5CD7BC-7DEB-43B2-A90F-E0F39BA1E145}" dt="2024-04-18T18:34:10.630" v="44" actId="20577"/>
        <pc:sldMkLst>
          <pc:docMk/>
          <pc:sldMk cId="3259603966" sldId="11015"/>
        </pc:sldMkLst>
      </pc:sldChg>
      <pc:sldChg chg="modSp mod">
        <pc:chgData name="Janelle Gieseke" userId="1065d469-00d3-4a33-b073-8dab6534bb61" providerId="ADAL" clId="{5C5CD7BC-7DEB-43B2-A90F-E0F39BA1E145}" dt="2024-04-25T18:07:10.026" v="73"/>
        <pc:sldMkLst>
          <pc:docMk/>
          <pc:sldMk cId="4061475854" sldId="11016"/>
        </pc:sldMkLst>
        <pc:spChg chg="mod">
          <ac:chgData name="Janelle Gieseke" userId="1065d469-00d3-4a33-b073-8dab6534bb61" providerId="ADAL" clId="{5C5CD7BC-7DEB-43B2-A90F-E0F39BA1E145}" dt="2024-04-25T18:07:10.026" v="73"/>
          <ac:spMkLst>
            <pc:docMk/>
            <pc:sldMk cId="4061475854" sldId="11016"/>
            <ac:spMk id="4" creationId="{27E306B1-7CFA-69F6-AD7B-DE55AAE3AB06}"/>
          </ac:spMkLst>
        </pc:spChg>
      </pc:sldChg>
      <pc:sldChg chg="modNotesTx">
        <pc:chgData name="Janelle Gieseke" userId="1065d469-00d3-4a33-b073-8dab6534bb61" providerId="ADAL" clId="{5C5CD7BC-7DEB-43B2-A90F-E0F39BA1E145}" dt="2024-04-29T18:44:45.057" v="108" actId="20577"/>
        <pc:sldMkLst>
          <pc:docMk/>
          <pc:sldMk cId="3306557414" sldId="11018"/>
        </pc:sldMkLst>
      </pc:sldChg>
      <pc:sldChg chg="modNotesTx">
        <pc:chgData name="Janelle Gieseke" userId="1065d469-00d3-4a33-b073-8dab6534bb61" providerId="ADAL" clId="{5C5CD7BC-7DEB-43B2-A90F-E0F39BA1E145}" dt="2024-04-29T18:45:38.975" v="124" actId="20577"/>
        <pc:sldMkLst>
          <pc:docMk/>
          <pc:sldMk cId="1244043669" sldId="11019"/>
        </pc:sldMkLst>
      </pc:sldChg>
      <pc:sldChg chg="delCm modNotesTx">
        <pc:chgData name="Janelle Gieseke" userId="1065d469-00d3-4a33-b073-8dab6534bb61" providerId="ADAL" clId="{5C5CD7BC-7DEB-43B2-A90F-E0F39BA1E145}" dt="2024-04-29T18:45:53.207" v="126" actId="20577"/>
        <pc:sldMkLst>
          <pc:docMk/>
          <pc:sldMk cId="980295461" sldId="11021"/>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5C5CD7BC-7DEB-43B2-A90F-E0F39BA1E145}" dt="2024-04-29T18:32:57.320" v="86"/>
              <pc2:cmMkLst xmlns:pc2="http://schemas.microsoft.com/office/powerpoint/2019/9/main/command">
                <pc:docMk/>
                <pc:sldMk cId="980295461" sldId="11021"/>
                <pc2:cmMk id="{A9EA2F7A-0F89-6D4E-8783-37167A3A9A5D}"/>
              </pc2:cmMkLst>
            </pc226:cmChg>
          </p:ext>
        </pc:extLst>
      </pc:sldChg>
      <pc:sldChg chg="modNotesTx">
        <pc:chgData name="Janelle Gieseke" userId="1065d469-00d3-4a33-b073-8dab6534bb61" providerId="ADAL" clId="{5C5CD7BC-7DEB-43B2-A90F-E0F39BA1E145}" dt="2024-04-29T18:45:29.779" v="123"/>
        <pc:sldMkLst>
          <pc:docMk/>
          <pc:sldMk cId="3978407744" sldId="11023"/>
        </pc:sldMkLst>
      </pc:sldChg>
      <pc:sldChg chg="modSp mod">
        <pc:chgData name="Janelle Gieseke" userId="1065d469-00d3-4a33-b073-8dab6534bb61" providerId="ADAL" clId="{5C5CD7BC-7DEB-43B2-A90F-E0F39BA1E145}" dt="2024-04-25T18:07:14.460" v="74"/>
        <pc:sldMkLst>
          <pc:docMk/>
          <pc:sldMk cId="2114508903" sldId="11024"/>
        </pc:sldMkLst>
        <pc:spChg chg="mod">
          <ac:chgData name="Janelle Gieseke" userId="1065d469-00d3-4a33-b073-8dab6534bb61" providerId="ADAL" clId="{5C5CD7BC-7DEB-43B2-A90F-E0F39BA1E145}" dt="2024-04-25T18:07:14.460" v="74"/>
          <ac:spMkLst>
            <pc:docMk/>
            <pc:sldMk cId="2114508903" sldId="11024"/>
            <ac:spMk id="4" creationId="{27E306B1-7CFA-69F6-AD7B-DE55AAE3AB06}"/>
          </ac:spMkLst>
        </pc:spChg>
      </pc:sldChg>
      <pc:sldChg chg="modNotesTx">
        <pc:chgData name="Janelle Gieseke" userId="1065d469-00d3-4a33-b073-8dab6534bb61" providerId="ADAL" clId="{5C5CD7BC-7DEB-43B2-A90F-E0F39BA1E145}" dt="2024-04-29T18:46:03.359" v="127" actId="20577"/>
        <pc:sldMkLst>
          <pc:docMk/>
          <pc:sldMk cId="2159904602" sldId="11025"/>
        </pc:sldMkLst>
      </pc:sldChg>
      <pc:sldChg chg="delCm">
        <pc:chgData name="Janelle Gieseke" userId="1065d469-00d3-4a33-b073-8dab6534bb61" providerId="ADAL" clId="{5C5CD7BC-7DEB-43B2-A90F-E0F39BA1E145}" dt="2024-04-29T18:33:20.941" v="87"/>
        <pc:sldMkLst>
          <pc:docMk/>
          <pc:sldMk cId="2129929140" sldId="11026"/>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5C5CD7BC-7DEB-43B2-A90F-E0F39BA1E145}" dt="2024-04-29T18:33:20.941" v="87"/>
              <pc2:cmMkLst xmlns:pc2="http://schemas.microsoft.com/office/powerpoint/2019/9/main/command">
                <pc:docMk/>
                <pc:sldMk cId="2129929140" sldId="11026"/>
                <pc2:cmMk id="{BD9D79B3-6184-5746-821F-76CB03ED6430}"/>
              </pc2:cmMkLst>
            </pc226:cmChg>
          </p:ext>
        </pc:extLst>
      </pc:sldChg>
      <pc:sldChg chg="delCm">
        <pc:chgData name="Janelle Gieseke" userId="1065d469-00d3-4a33-b073-8dab6534bb61" providerId="ADAL" clId="{5C5CD7BC-7DEB-43B2-A90F-E0F39BA1E145}" dt="2024-04-29T18:31:55.903" v="82"/>
        <pc:sldMkLst>
          <pc:docMk/>
          <pc:sldMk cId="745788080" sldId="11027"/>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5C5CD7BC-7DEB-43B2-A90F-E0F39BA1E145}" dt="2024-04-29T18:31:55.903" v="82"/>
              <pc2:cmMkLst xmlns:pc2="http://schemas.microsoft.com/office/powerpoint/2019/9/main/command">
                <pc:docMk/>
                <pc:sldMk cId="745788080" sldId="11027"/>
                <pc2:cmMk id="{FD40F4E2-9164-DD4B-86D0-AAA421F8CBB3}"/>
              </pc2:cmMkLst>
            </pc226:cmChg>
          </p:ext>
        </pc:extLst>
      </pc:sldChg>
      <pc:sldChg chg="modSp mod">
        <pc:chgData name="Janelle Gieseke" userId="1065d469-00d3-4a33-b073-8dab6534bb61" providerId="ADAL" clId="{5C5CD7BC-7DEB-43B2-A90F-E0F39BA1E145}" dt="2024-04-25T18:07:18.270" v="75"/>
        <pc:sldMkLst>
          <pc:docMk/>
          <pc:sldMk cId="3848453097" sldId="11029"/>
        </pc:sldMkLst>
        <pc:spChg chg="mod">
          <ac:chgData name="Janelle Gieseke" userId="1065d469-00d3-4a33-b073-8dab6534bb61" providerId="ADAL" clId="{5C5CD7BC-7DEB-43B2-A90F-E0F39BA1E145}" dt="2024-04-25T18:07:18.270" v="75"/>
          <ac:spMkLst>
            <pc:docMk/>
            <pc:sldMk cId="3848453097" sldId="11029"/>
            <ac:spMk id="4" creationId="{27E306B1-7CFA-69F6-AD7B-DE55AAE3AB06}"/>
          </ac:spMkLst>
        </pc:spChg>
      </pc:sldChg>
      <pc:sldChg chg="delCm">
        <pc:chgData name="Janelle Gieseke" userId="1065d469-00d3-4a33-b073-8dab6534bb61" providerId="ADAL" clId="{5C5CD7BC-7DEB-43B2-A90F-E0F39BA1E145}" dt="2024-04-29T18:34:46.273" v="93"/>
        <pc:sldMkLst>
          <pc:docMk/>
          <pc:sldMk cId="3217051537" sldId="11030"/>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5C5CD7BC-7DEB-43B2-A90F-E0F39BA1E145}" dt="2024-04-29T18:34:46.273" v="93"/>
              <pc2:cmMkLst xmlns:pc2="http://schemas.microsoft.com/office/powerpoint/2019/9/main/command">
                <pc:docMk/>
                <pc:sldMk cId="3217051537" sldId="11030"/>
                <pc2:cmMk id="{185A0468-4BF1-AB4C-975C-FACD58DD3BE7}"/>
              </pc2:cmMkLst>
            </pc226:cmChg>
          </p:ext>
        </pc:extLst>
      </pc:sldChg>
      <pc:sldChg chg="modNotesTx">
        <pc:chgData name="Janelle Gieseke" userId="1065d469-00d3-4a33-b073-8dab6534bb61" providerId="ADAL" clId="{5C5CD7BC-7DEB-43B2-A90F-E0F39BA1E145}" dt="2024-04-29T18:55:31.407" v="152" actId="12"/>
        <pc:sldMkLst>
          <pc:docMk/>
          <pc:sldMk cId="3305286213" sldId="11033"/>
        </pc:sldMkLst>
      </pc:sldChg>
      <pc:sldChg chg="modNotesTx">
        <pc:chgData name="Janelle Gieseke" userId="1065d469-00d3-4a33-b073-8dab6534bb61" providerId="ADAL" clId="{5C5CD7BC-7DEB-43B2-A90F-E0F39BA1E145}" dt="2024-04-29T18:55:35.469" v="153" actId="12"/>
        <pc:sldMkLst>
          <pc:docMk/>
          <pc:sldMk cId="3402419726" sldId="11034"/>
        </pc:sldMkLst>
      </pc:sldChg>
      <pc:sldChg chg="modNotesTx">
        <pc:chgData name="Janelle Gieseke" userId="1065d469-00d3-4a33-b073-8dab6534bb61" providerId="ADAL" clId="{5C5CD7BC-7DEB-43B2-A90F-E0F39BA1E145}" dt="2024-04-29T18:45:44.199" v="125" actId="20577"/>
        <pc:sldMkLst>
          <pc:docMk/>
          <pc:sldMk cId="636845862" sldId="11040"/>
        </pc:sldMkLst>
      </pc:sldChg>
      <pc:sldChg chg="modNotesTx">
        <pc:chgData name="Janelle Gieseke" userId="1065d469-00d3-4a33-b073-8dab6534bb61" providerId="ADAL" clId="{5C5CD7BC-7DEB-43B2-A90F-E0F39BA1E145}" dt="2024-04-29T18:48:10.285" v="147" actId="12"/>
        <pc:sldMkLst>
          <pc:docMk/>
          <pc:sldMk cId="563543417" sldId="11046"/>
        </pc:sldMkLst>
      </pc:sldChg>
      <pc:sldChg chg="delCm">
        <pc:chgData name="Janelle Gieseke" userId="1065d469-00d3-4a33-b073-8dab6534bb61" providerId="ADAL" clId="{5C5CD7BC-7DEB-43B2-A90F-E0F39BA1E145}" dt="2024-04-29T18:33:59.221" v="90"/>
        <pc:sldMkLst>
          <pc:docMk/>
          <pc:sldMk cId="2265817382" sldId="11047"/>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5C5CD7BC-7DEB-43B2-A90F-E0F39BA1E145}" dt="2024-04-29T18:33:59.221" v="90"/>
              <pc2:cmMkLst xmlns:pc2="http://schemas.microsoft.com/office/powerpoint/2019/9/main/command">
                <pc:docMk/>
                <pc:sldMk cId="2265817382" sldId="11047"/>
                <pc2:cmMk id="{C776151B-13A7-3640-8884-19AFC44D4E88}"/>
              </pc2:cmMkLst>
            </pc226:cmChg>
          </p:ext>
        </pc:extLst>
      </pc:sldChg>
      <pc:sldChg chg="new">
        <pc:chgData name="Janelle Gieseke" userId="1065d469-00d3-4a33-b073-8dab6534bb61" providerId="ADAL" clId="{5C5CD7BC-7DEB-43B2-A90F-E0F39BA1E145}" dt="2024-04-18T18:43:00.115" v="60" actId="680"/>
        <pc:sldMkLst>
          <pc:docMk/>
          <pc:sldMk cId="3625673488" sldId="11048"/>
        </pc:sldMkLst>
      </pc:sldChg>
      <pc:sldChg chg="new">
        <pc:chgData name="Janelle Gieseke" userId="1065d469-00d3-4a33-b073-8dab6534bb61" providerId="ADAL" clId="{5C5CD7BC-7DEB-43B2-A90F-E0F39BA1E145}" dt="2024-04-18T18:45:19.049" v="62" actId="680"/>
        <pc:sldMkLst>
          <pc:docMk/>
          <pc:sldMk cId="1530583369" sldId="11049"/>
        </pc:sldMkLst>
      </pc:sldChg>
      <pc:sldChg chg="new">
        <pc:chgData name="Janelle Gieseke" userId="1065d469-00d3-4a33-b073-8dab6534bb61" providerId="ADAL" clId="{5C5CD7BC-7DEB-43B2-A90F-E0F39BA1E145}" dt="2024-04-18T18:46:59.655" v="63" actId="680"/>
        <pc:sldMkLst>
          <pc:docMk/>
          <pc:sldMk cId="1709120955" sldId="11050"/>
        </pc:sldMkLst>
      </pc:sldChg>
      <pc:sldChg chg="modNotesTx">
        <pc:chgData name="Janelle Gieseke" userId="1065d469-00d3-4a33-b073-8dab6534bb61" providerId="ADAL" clId="{5C5CD7BC-7DEB-43B2-A90F-E0F39BA1E145}" dt="2024-04-29T18:47:23.375" v="139" actId="20577"/>
        <pc:sldMkLst>
          <pc:docMk/>
          <pc:sldMk cId="956736921" sldId="11051"/>
        </pc:sldMkLst>
      </pc:sldChg>
      <pc:sldChg chg="delCm modNotesTx">
        <pc:chgData name="Janelle Gieseke" userId="1065d469-00d3-4a33-b073-8dab6534bb61" providerId="ADAL" clId="{5C5CD7BC-7DEB-43B2-A90F-E0F39BA1E145}" dt="2024-04-29T18:47:38.110" v="143" actId="12"/>
        <pc:sldMkLst>
          <pc:docMk/>
          <pc:sldMk cId="735884410" sldId="11052"/>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5C5CD7BC-7DEB-43B2-A90F-E0F39BA1E145}" dt="2024-04-29T18:31:45.339" v="81"/>
              <pc2:cmMkLst xmlns:pc2="http://schemas.microsoft.com/office/powerpoint/2019/9/main/command">
                <pc:docMk/>
                <pc:sldMk cId="735884410" sldId="11052"/>
                <pc2:cmMk id="{C4CCDF87-8F3E-0A4F-B4E3-1A121CAE264D}"/>
              </pc2:cmMkLst>
            </pc226:cmChg>
          </p:ext>
        </pc:extLst>
      </pc:sldChg>
      <pc:sldChg chg="modNotesTx">
        <pc:chgData name="Janelle Gieseke" userId="1065d469-00d3-4a33-b073-8dab6534bb61" providerId="ADAL" clId="{5C5CD7BC-7DEB-43B2-A90F-E0F39BA1E145}" dt="2024-04-29T18:55:22.074" v="151" actId="12"/>
        <pc:sldMkLst>
          <pc:docMk/>
          <pc:sldMk cId="1894723861" sldId="11053"/>
        </pc:sldMkLst>
      </pc:sldChg>
      <pc:sldChg chg="modSp add">
        <pc:chgData name="Janelle Gieseke" userId="1065d469-00d3-4a33-b073-8dab6534bb61" providerId="ADAL" clId="{5C5CD7BC-7DEB-43B2-A90F-E0F39BA1E145}" dt="2024-05-07T14:51:33.920" v="212"/>
        <pc:sldMkLst>
          <pc:docMk/>
          <pc:sldMk cId="4154015034" sldId="11054"/>
        </pc:sldMkLst>
        <pc:graphicFrameChg chg="mod">
          <ac:chgData name="Janelle Gieseke" userId="1065d469-00d3-4a33-b073-8dab6534bb61" providerId="ADAL" clId="{5C5CD7BC-7DEB-43B2-A90F-E0F39BA1E145}" dt="2024-05-07T14:51:33.920" v="212"/>
          <ac:graphicFrameMkLst>
            <pc:docMk/>
            <pc:sldMk cId="4154015034" sldId="11054"/>
            <ac:graphicFrameMk id="4" creationId="{C8E4D4BE-36A1-4AC7-3DF3-9BE9491ABA95}"/>
          </ac:graphicFrameMkLst>
        </pc:graphicFrameChg>
      </pc:sldChg>
      <pc:sldMasterChg chg="modSldLayout">
        <pc:chgData name="Janelle Gieseke" userId="1065d469-00d3-4a33-b073-8dab6534bb61" providerId="ADAL" clId="{5C5CD7BC-7DEB-43B2-A90F-E0F39BA1E145}" dt="2024-04-18T18:43:22.293" v="61" actId="6014"/>
        <pc:sldMasterMkLst>
          <pc:docMk/>
          <pc:sldMasterMk cId="605719399" sldId="2147483792"/>
        </pc:sldMasterMkLst>
        <pc:sldLayoutChg chg="modSp mod">
          <pc:chgData name="Janelle Gieseke" userId="1065d469-00d3-4a33-b073-8dab6534bb61" providerId="ADAL" clId="{5C5CD7BC-7DEB-43B2-A90F-E0F39BA1E145}" dt="2024-04-18T18:43:22.293" v="61" actId="6014"/>
          <pc:sldLayoutMkLst>
            <pc:docMk/>
            <pc:sldMasterMk cId="605719399" sldId="2147483792"/>
            <pc:sldLayoutMk cId="162026115" sldId="2147483831"/>
          </pc:sldLayoutMkLst>
          <pc:spChg chg="mod">
            <ac:chgData name="Janelle Gieseke" userId="1065d469-00d3-4a33-b073-8dab6534bb61" providerId="ADAL" clId="{5C5CD7BC-7DEB-43B2-A90F-E0F39BA1E145}" dt="2024-04-18T18:42:26.002" v="58" actId="20577"/>
            <ac:spMkLst>
              <pc:docMk/>
              <pc:sldMasterMk cId="605719399" sldId="2147483792"/>
              <pc:sldLayoutMk cId="162026115" sldId="2147483831"/>
              <ac:spMk id="6" creationId="{42B62BCA-A301-73F3-E8F4-AD55B1677B96}"/>
            </ac:spMkLst>
          </pc:spChg>
          <pc:picChg chg="mod">
            <ac:chgData name="Janelle Gieseke" userId="1065d469-00d3-4a33-b073-8dab6534bb61" providerId="ADAL" clId="{5C5CD7BC-7DEB-43B2-A90F-E0F39BA1E145}" dt="2024-04-18T18:42:49.995" v="59" actId="14826"/>
            <ac:picMkLst>
              <pc:docMk/>
              <pc:sldMasterMk cId="605719399" sldId="2147483792"/>
              <pc:sldLayoutMk cId="162026115" sldId="2147483831"/>
              <ac:picMk id="4" creationId="{EACDC10A-C78D-51FD-EB3E-608DB0A0D9DD}"/>
            </ac:picMkLst>
          </pc:picChg>
        </pc:sldLayoutChg>
      </pc:sldMasterChg>
    </pc:docChg>
  </pc:docChgLst>
  <pc:docChgLst>
    <pc:chgData name="Hunter Kirby" userId="e6fc5ae6-a79f-4844-9fe1-82cc905d4bff" providerId="ADAL" clId="{78ACE462-485C-FB42-BE1F-D9D3700B5F13}"/>
    <pc:docChg chg="undo redo custSel addSld delSld modSld sldOrd addSection delSection modSection">
      <pc:chgData name="Hunter Kirby" userId="e6fc5ae6-a79f-4844-9fe1-82cc905d4bff" providerId="ADAL" clId="{78ACE462-485C-FB42-BE1F-D9D3700B5F13}" dt="2024-04-29T15:13:59.202" v="12981" actId="20577"/>
      <pc:docMkLst>
        <pc:docMk/>
      </pc:docMkLst>
      <pc:sldChg chg="add modNotesTx">
        <pc:chgData name="Hunter Kirby" userId="e6fc5ae6-a79f-4844-9fe1-82cc905d4bff" providerId="ADAL" clId="{78ACE462-485C-FB42-BE1F-D9D3700B5F13}" dt="2024-03-27T20:49:49.042" v="1129" actId="20577"/>
        <pc:sldMkLst>
          <pc:docMk/>
          <pc:sldMk cId="3159356011" sldId="258"/>
        </pc:sldMkLst>
      </pc:sldChg>
      <pc:sldChg chg="del">
        <pc:chgData name="Hunter Kirby" userId="e6fc5ae6-a79f-4844-9fe1-82cc905d4bff" providerId="ADAL" clId="{78ACE462-485C-FB42-BE1F-D9D3700B5F13}" dt="2024-03-27T18:07:46.024" v="89" actId="2696"/>
        <pc:sldMkLst>
          <pc:docMk/>
          <pc:sldMk cId="3098956772" sldId="261"/>
        </pc:sldMkLst>
      </pc:sldChg>
      <pc:sldChg chg="addSp delSp add del mod ord">
        <pc:chgData name="Hunter Kirby" userId="e6fc5ae6-a79f-4844-9fe1-82cc905d4bff" providerId="ADAL" clId="{78ACE462-485C-FB42-BE1F-D9D3700B5F13}" dt="2024-04-12T19:56:32.643" v="4871" actId="2696"/>
        <pc:sldMkLst>
          <pc:docMk/>
          <pc:sldMk cId="4193940796" sldId="263"/>
        </pc:sldMkLst>
        <pc:spChg chg="add del">
          <ac:chgData name="Hunter Kirby" userId="e6fc5ae6-a79f-4844-9fe1-82cc905d4bff" providerId="ADAL" clId="{78ACE462-485C-FB42-BE1F-D9D3700B5F13}" dt="2024-04-12T18:56:53.594" v="4853" actId="22"/>
          <ac:spMkLst>
            <pc:docMk/>
            <pc:sldMk cId="4193940796" sldId="263"/>
            <ac:spMk id="3" creationId="{2CA81CA1-A6B4-8646-FFEB-8168F5C81421}"/>
          </ac:spMkLst>
        </pc:spChg>
        <pc:spChg chg="add del">
          <ac:chgData name="Hunter Kirby" userId="e6fc5ae6-a79f-4844-9fe1-82cc905d4bff" providerId="ADAL" clId="{78ACE462-485C-FB42-BE1F-D9D3700B5F13}" dt="2024-04-12T18:57:01.055" v="4855" actId="22"/>
          <ac:spMkLst>
            <pc:docMk/>
            <pc:sldMk cId="4193940796" sldId="263"/>
            <ac:spMk id="11" creationId="{AB0CF7D5-FAE5-0495-A58E-7975200A52DE}"/>
          </ac:spMkLst>
        </pc:spChg>
        <pc:spChg chg="add del">
          <ac:chgData name="Hunter Kirby" userId="e6fc5ae6-a79f-4844-9fe1-82cc905d4bff" providerId="ADAL" clId="{78ACE462-485C-FB42-BE1F-D9D3700B5F13}" dt="2024-04-12T18:57:03.272" v="4857" actId="22"/>
          <ac:spMkLst>
            <pc:docMk/>
            <pc:sldMk cId="4193940796" sldId="263"/>
            <ac:spMk id="16" creationId="{37F26016-A9B0-6887-1FAA-18B460AB4997}"/>
          </ac:spMkLst>
        </pc:spChg>
        <pc:spChg chg="add del">
          <ac:chgData name="Hunter Kirby" userId="e6fc5ae6-a79f-4844-9fe1-82cc905d4bff" providerId="ADAL" clId="{78ACE462-485C-FB42-BE1F-D9D3700B5F13}" dt="2024-04-12T18:57:07.880" v="4859" actId="22"/>
          <ac:spMkLst>
            <pc:docMk/>
            <pc:sldMk cId="4193940796" sldId="263"/>
            <ac:spMk id="18" creationId="{86987EFB-3678-8EDC-7F92-15E6D074C7B4}"/>
          </ac:spMkLst>
        </pc:spChg>
      </pc:sldChg>
      <pc:sldChg chg="del">
        <pc:chgData name="Hunter Kirby" userId="e6fc5ae6-a79f-4844-9fe1-82cc905d4bff" providerId="ADAL" clId="{78ACE462-485C-FB42-BE1F-D9D3700B5F13}" dt="2024-03-27T18:07:45.756" v="8" actId="2696"/>
        <pc:sldMkLst>
          <pc:docMk/>
          <pc:sldMk cId="1657373475" sldId="271"/>
        </pc:sldMkLst>
      </pc:sldChg>
      <pc:sldChg chg="del">
        <pc:chgData name="Hunter Kirby" userId="e6fc5ae6-a79f-4844-9fe1-82cc905d4bff" providerId="ADAL" clId="{78ACE462-485C-FB42-BE1F-D9D3700B5F13}" dt="2024-03-27T18:07:45.796" v="18" actId="2696"/>
        <pc:sldMkLst>
          <pc:docMk/>
          <pc:sldMk cId="3625194084" sldId="272"/>
        </pc:sldMkLst>
      </pc:sldChg>
      <pc:sldChg chg="del">
        <pc:chgData name="Hunter Kirby" userId="e6fc5ae6-a79f-4844-9fe1-82cc905d4bff" providerId="ADAL" clId="{78ACE462-485C-FB42-BE1F-D9D3700B5F13}" dt="2024-03-27T18:07:45.866" v="33" actId="2696"/>
        <pc:sldMkLst>
          <pc:docMk/>
          <pc:sldMk cId="1601350786" sldId="273"/>
        </pc:sldMkLst>
      </pc:sldChg>
      <pc:sldChg chg="del">
        <pc:chgData name="Hunter Kirby" userId="e6fc5ae6-a79f-4844-9fe1-82cc905d4bff" providerId="ADAL" clId="{78ACE462-485C-FB42-BE1F-D9D3700B5F13}" dt="2024-03-27T18:07:45.931" v="61" actId="2696"/>
        <pc:sldMkLst>
          <pc:docMk/>
          <pc:sldMk cId="660511139" sldId="282"/>
        </pc:sldMkLst>
      </pc:sldChg>
      <pc:sldChg chg="del">
        <pc:chgData name="Hunter Kirby" userId="e6fc5ae6-a79f-4844-9fe1-82cc905d4bff" providerId="ADAL" clId="{78ACE462-485C-FB42-BE1F-D9D3700B5F13}" dt="2024-03-27T18:07:45.881" v="41" actId="2696"/>
        <pc:sldMkLst>
          <pc:docMk/>
          <pc:sldMk cId="759049715" sldId="286"/>
        </pc:sldMkLst>
      </pc:sldChg>
      <pc:sldChg chg="del">
        <pc:chgData name="Hunter Kirby" userId="e6fc5ae6-a79f-4844-9fe1-82cc905d4bff" providerId="ADAL" clId="{78ACE462-485C-FB42-BE1F-D9D3700B5F13}" dt="2024-03-27T18:07:46.087" v="111" actId="2696"/>
        <pc:sldMkLst>
          <pc:docMk/>
          <pc:sldMk cId="2147922844" sldId="331"/>
        </pc:sldMkLst>
      </pc:sldChg>
      <pc:sldChg chg="add del ord">
        <pc:chgData name="Hunter Kirby" userId="e6fc5ae6-a79f-4844-9fe1-82cc905d4bff" providerId="ADAL" clId="{78ACE462-485C-FB42-BE1F-D9D3700B5F13}" dt="2024-04-15T20:02:02.278" v="6178"/>
        <pc:sldMkLst>
          <pc:docMk/>
          <pc:sldMk cId="4246912480" sldId="332"/>
        </pc:sldMkLst>
      </pc:sldChg>
      <pc:sldChg chg="del">
        <pc:chgData name="Hunter Kirby" userId="e6fc5ae6-a79f-4844-9fe1-82cc905d4bff" providerId="ADAL" clId="{78ACE462-485C-FB42-BE1F-D9D3700B5F13}" dt="2024-03-27T18:07:45.873" v="37" actId="2696"/>
        <pc:sldMkLst>
          <pc:docMk/>
          <pc:sldMk cId="3887218956" sldId="334"/>
        </pc:sldMkLst>
      </pc:sldChg>
      <pc:sldChg chg="del">
        <pc:chgData name="Hunter Kirby" userId="e6fc5ae6-a79f-4844-9fe1-82cc905d4bff" providerId="ADAL" clId="{78ACE462-485C-FB42-BE1F-D9D3700B5F13}" dt="2024-03-27T18:07:45.966" v="75" actId="2696"/>
        <pc:sldMkLst>
          <pc:docMk/>
          <pc:sldMk cId="2505369383" sldId="352"/>
        </pc:sldMkLst>
      </pc:sldChg>
      <pc:sldChg chg="modSp add mod modCm modNotesTx">
        <pc:chgData name="Hunter Kirby" userId="e6fc5ae6-a79f-4844-9fe1-82cc905d4bff" providerId="ADAL" clId="{78ACE462-485C-FB42-BE1F-D9D3700B5F13}" dt="2024-04-29T14:46:59.814" v="12117" actId="20577"/>
        <pc:sldMkLst>
          <pc:docMk/>
          <pc:sldMk cId="199238945" sldId="407"/>
        </pc:sldMkLst>
        <pc:spChg chg="mod">
          <ac:chgData name="Hunter Kirby" userId="e6fc5ae6-a79f-4844-9fe1-82cc905d4bff" providerId="ADAL" clId="{78ACE462-485C-FB42-BE1F-D9D3700B5F13}" dt="2024-04-16T03:05:48.034" v="7488" actId="20577"/>
          <ac:spMkLst>
            <pc:docMk/>
            <pc:sldMk cId="199238945" sldId="407"/>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Hunter Kirby" userId="e6fc5ae6-a79f-4844-9fe1-82cc905d4bff" providerId="ADAL" clId="{78ACE462-485C-FB42-BE1F-D9D3700B5F13}" dt="2024-04-22T20:09:09.637" v="8555" actId="2056"/>
              <pc2:cmMkLst xmlns:pc2="http://schemas.microsoft.com/office/powerpoint/2019/9/main/command">
                <pc:docMk/>
                <pc:sldMk cId="199238945" sldId="407"/>
                <pc2:cmMk id="{059034EB-2674-41BD-A87F-760E6E106A87}"/>
              </pc2:cmMkLst>
            </pc226:cmChg>
          </p:ext>
        </pc:extLst>
      </pc:sldChg>
      <pc:sldChg chg="del">
        <pc:chgData name="Hunter Kirby" userId="e6fc5ae6-a79f-4844-9fe1-82cc905d4bff" providerId="ADAL" clId="{78ACE462-485C-FB42-BE1F-D9D3700B5F13}" dt="2024-03-27T18:07:45.935" v="63" actId="2696"/>
        <pc:sldMkLst>
          <pc:docMk/>
          <pc:sldMk cId="3851117915" sldId="974"/>
        </pc:sldMkLst>
      </pc:sldChg>
      <pc:sldChg chg="del">
        <pc:chgData name="Hunter Kirby" userId="e6fc5ae6-a79f-4844-9fe1-82cc905d4bff" providerId="ADAL" clId="{78ACE462-485C-FB42-BE1F-D9D3700B5F13}" dt="2024-03-27T18:07:45.933" v="62" actId="2696"/>
        <pc:sldMkLst>
          <pc:docMk/>
          <pc:sldMk cId="3856431711" sldId="975"/>
        </pc:sldMkLst>
      </pc:sldChg>
      <pc:sldChg chg="del">
        <pc:chgData name="Hunter Kirby" userId="e6fc5ae6-a79f-4844-9fe1-82cc905d4bff" providerId="ADAL" clId="{78ACE462-485C-FB42-BE1F-D9D3700B5F13}" dt="2024-03-27T18:07:46.035" v="98" actId="2696"/>
        <pc:sldMkLst>
          <pc:docMk/>
          <pc:sldMk cId="4207292981" sldId="976"/>
        </pc:sldMkLst>
      </pc:sldChg>
      <pc:sldChg chg="del">
        <pc:chgData name="Hunter Kirby" userId="e6fc5ae6-a79f-4844-9fe1-82cc905d4bff" providerId="ADAL" clId="{78ACE462-485C-FB42-BE1F-D9D3700B5F13}" dt="2024-03-27T18:07:46.003" v="78" actId="2696"/>
        <pc:sldMkLst>
          <pc:docMk/>
          <pc:sldMk cId="3331125927" sldId="2448"/>
        </pc:sldMkLst>
      </pc:sldChg>
      <pc:sldChg chg="del">
        <pc:chgData name="Hunter Kirby" userId="e6fc5ae6-a79f-4844-9fe1-82cc905d4bff" providerId="ADAL" clId="{78ACE462-485C-FB42-BE1F-D9D3700B5F13}" dt="2024-03-27T18:07:45.741" v="2" actId="2696"/>
        <pc:sldMkLst>
          <pc:docMk/>
          <pc:sldMk cId="2506401873" sldId="2450"/>
        </pc:sldMkLst>
      </pc:sldChg>
      <pc:sldChg chg="del">
        <pc:chgData name="Hunter Kirby" userId="e6fc5ae6-a79f-4844-9fe1-82cc905d4bff" providerId="ADAL" clId="{78ACE462-485C-FB42-BE1F-D9D3700B5F13}" dt="2024-03-27T18:07:45.885" v="43" actId="2696"/>
        <pc:sldMkLst>
          <pc:docMk/>
          <pc:sldMk cId="3571156861" sldId="2454"/>
        </pc:sldMkLst>
      </pc:sldChg>
      <pc:sldChg chg="del">
        <pc:chgData name="Hunter Kirby" userId="e6fc5ae6-a79f-4844-9fe1-82cc905d4bff" providerId="ADAL" clId="{78ACE462-485C-FB42-BE1F-D9D3700B5F13}" dt="2024-03-27T18:07:45.801" v="21" actId="2696"/>
        <pc:sldMkLst>
          <pc:docMk/>
          <pc:sldMk cId="1913593053" sldId="2470"/>
        </pc:sldMkLst>
      </pc:sldChg>
      <pc:sldChg chg="del">
        <pc:chgData name="Hunter Kirby" userId="e6fc5ae6-a79f-4844-9fe1-82cc905d4bff" providerId="ADAL" clId="{78ACE462-485C-FB42-BE1F-D9D3700B5F13}" dt="2024-03-27T18:07:45.758" v="9" actId="2696"/>
        <pc:sldMkLst>
          <pc:docMk/>
          <pc:sldMk cId="3580822483" sldId="2488"/>
        </pc:sldMkLst>
      </pc:sldChg>
      <pc:sldChg chg="del">
        <pc:chgData name="Hunter Kirby" userId="e6fc5ae6-a79f-4844-9fe1-82cc905d4bff" providerId="ADAL" clId="{78ACE462-485C-FB42-BE1F-D9D3700B5F13}" dt="2024-03-27T18:07:45.900" v="53" actId="2696"/>
        <pc:sldMkLst>
          <pc:docMk/>
          <pc:sldMk cId="2935405406" sldId="2495"/>
        </pc:sldMkLst>
      </pc:sldChg>
      <pc:sldChg chg="del">
        <pc:chgData name="Hunter Kirby" userId="e6fc5ae6-a79f-4844-9fe1-82cc905d4bff" providerId="ADAL" clId="{78ACE462-485C-FB42-BE1F-D9D3700B5F13}" dt="2024-03-27T18:07:46.094" v="119" actId="2696"/>
        <pc:sldMkLst>
          <pc:docMk/>
          <pc:sldMk cId="3809598890" sldId="2496"/>
        </pc:sldMkLst>
      </pc:sldChg>
      <pc:sldChg chg="del">
        <pc:chgData name="Hunter Kirby" userId="e6fc5ae6-a79f-4844-9fe1-82cc905d4bff" providerId="ADAL" clId="{78ACE462-485C-FB42-BE1F-D9D3700B5F13}" dt="2024-03-27T18:07:46.090" v="115" actId="2696"/>
        <pc:sldMkLst>
          <pc:docMk/>
          <pc:sldMk cId="2114978546" sldId="2580"/>
        </pc:sldMkLst>
      </pc:sldChg>
      <pc:sldChg chg="del">
        <pc:chgData name="Hunter Kirby" userId="e6fc5ae6-a79f-4844-9fe1-82cc905d4bff" providerId="ADAL" clId="{78ACE462-485C-FB42-BE1F-D9D3700B5F13}" dt="2024-03-27T18:07:45.794" v="17" actId="2696"/>
        <pc:sldMkLst>
          <pc:docMk/>
          <pc:sldMk cId="2199318200" sldId="2651"/>
        </pc:sldMkLst>
      </pc:sldChg>
      <pc:sldChg chg="addSp delSp modSp add mod modClrScheme modCm chgLayout modNotesTx">
        <pc:chgData name="Hunter Kirby" userId="e6fc5ae6-a79f-4844-9fe1-82cc905d4bff" providerId="ADAL" clId="{78ACE462-485C-FB42-BE1F-D9D3700B5F13}" dt="2024-04-23T05:59:41.074" v="9623"/>
        <pc:sldMkLst>
          <pc:docMk/>
          <pc:sldMk cId="3973334379" sldId="2659"/>
        </pc:sldMkLst>
        <pc:spChg chg="add del mod">
          <ac:chgData name="Hunter Kirby" userId="e6fc5ae6-a79f-4844-9fe1-82cc905d4bff" providerId="ADAL" clId="{78ACE462-485C-FB42-BE1F-D9D3700B5F13}" dt="2024-04-04T14:39:20.022" v="4498" actId="6264"/>
          <ac:spMkLst>
            <pc:docMk/>
            <pc:sldMk cId="3973334379" sldId="2659"/>
            <ac:spMk id="2" creationId="{856A0BB8-CAD3-FA0B-AE06-C06946840D2C}"/>
          </ac:spMkLst>
        </pc:spChg>
        <pc:spChg chg="mod ord">
          <ac:chgData name="Hunter Kirby" userId="e6fc5ae6-a79f-4844-9fe1-82cc905d4bff" providerId="ADAL" clId="{78ACE462-485C-FB42-BE1F-D9D3700B5F13}" dt="2024-04-04T14:39:21.431" v="4499" actId="700"/>
          <ac:spMkLst>
            <pc:docMk/>
            <pc:sldMk cId="3973334379" sldId="2659"/>
            <ac:spMk id="3" creationId="{7CA567E0-4174-B84C-B146-2B7CE0CA5A74}"/>
          </ac:spMkLst>
        </pc:spChg>
        <pc:spChg chg="mod ord">
          <ac:chgData name="Hunter Kirby" userId="e6fc5ae6-a79f-4844-9fe1-82cc905d4bff" providerId="ADAL" clId="{78ACE462-485C-FB42-BE1F-D9D3700B5F13}" dt="2024-04-04T14:39:21.431" v="4499" actId="700"/>
          <ac:spMkLst>
            <pc:docMk/>
            <pc:sldMk cId="3973334379" sldId="2659"/>
            <ac:spMk id="4" creationId="{37765811-2456-1F40-83F2-5CF2CE3FED59}"/>
          </ac:spMkLst>
        </pc:spChg>
        <pc:spChg chg="add del mod">
          <ac:chgData name="Hunter Kirby" userId="e6fc5ae6-a79f-4844-9fe1-82cc905d4bff" providerId="ADAL" clId="{78ACE462-485C-FB42-BE1F-D9D3700B5F13}" dt="2024-04-04T14:39:20.022" v="4498" actId="6264"/>
          <ac:spMkLst>
            <pc:docMk/>
            <pc:sldMk cId="3973334379" sldId="2659"/>
            <ac:spMk id="5" creationId="{DBB93EFC-49F7-D10D-C4C5-D348B1299962}"/>
          </ac:spMkLst>
        </pc:spChg>
        <pc:spChg chg="add del mod">
          <ac:chgData name="Hunter Kirby" userId="e6fc5ae6-a79f-4844-9fe1-82cc905d4bff" providerId="ADAL" clId="{78ACE462-485C-FB42-BE1F-D9D3700B5F13}" dt="2024-04-04T14:39:20.022" v="4498" actId="6264"/>
          <ac:spMkLst>
            <pc:docMk/>
            <pc:sldMk cId="3973334379" sldId="2659"/>
            <ac:spMk id="6" creationId="{5EB15992-786A-3ACF-9D7F-6350EE9A7FA0}"/>
          </ac:spMkLst>
        </pc:spChg>
        <pc:spChg chg="mod ord">
          <ac:chgData name="Hunter Kirby" userId="e6fc5ae6-a79f-4844-9fe1-82cc905d4bff" providerId="ADAL" clId="{78ACE462-485C-FB42-BE1F-D9D3700B5F13}" dt="2024-04-04T14:39:33.064" v="4527" actId="20577"/>
          <ac:spMkLst>
            <pc:docMk/>
            <pc:sldMk cId="3973334379" sldId="2659"/>
            <ac:spMk id="7" creationId="{0476AFF7-A2CF-F846-A2D0-E19CE743048B}"/>
          </ac:spMkLst>
        </pc:spChg>
        <pc:spChg chg="mod ord">
          <ac:chgData name="Hunter Kirby" userId="e6fc5ae6-a79f-4844-9fe1-82cc905d4bff" providerId="ADAL" clId="{78ACE462-485C-FB42-BE1F-D9D3700B5F13}" dt="2024-04-19T16:36:40.361" v="7616" actId="14100"/>
          <ac:spMkLst>
            <pc:docMk/>
            <pc:sldMk cId="3973334379" sldId="2659"/>
            <ac:spMk id="8" creationId="{682CD014-037A-1E4F-89F1-C3D9CDAAB6C4}"/>
          </ac:spMkLst>
        </pc:spChg>
        <pc:spChg chg="add del mod ord">
          <ac:chgData name="Hunter Kirby" userId="e6fc5ae6-a79f-4844-9fe1-82cc905d4bff" providerId="ADAL" clId="{78ACE462-485C-FB42-BE1F-D9D3700B5F13}" dt="2024-04-04T14:39:21.431" v="4499" actId="700"/>
          <ac:spMkLst>
            <pc:docMk/>
            <pc:sldMk cId="3973334379" sldId="2659"/>
            <ac:spMk id="9" creationId="{AFDBE268-0F97-9321-E2BB-17AC62DB1803}"/>
          </ac:spMkLst>
        </pc:spChg>
        <pc:graphicFrameChg chg="add mod modGraphic">
          <ac:chgData name="Hunter Kirby" userId="e6fc5ae6-a79f-4844-9fe1-82cc905d4bff" providerId="ADAL" clId="{78ACE462-485C-FB42-BE1F-D9D3700B5F13}" dt="2024-04-19T16:44:45.368" v="7656" actId="207"/>
          <ac:graphicFrameMkLst>
            <pc:docMk/>
            <pc:sldMk cId="3973334379" sldId="2659"/>
            <ac:graphicFrameMk id="2" creationId="{3F4A2A43-4591-209F-5F66-AC6D1882E691}"/>
          </ac:graphicFrameMkLst>
        </pc:graphicFrameChg>
        <pc:graphicFrameChg chg="add mod modGraphic">
          <ac:chgData name="Hunter Kirby" userId="e6fc5ae6-a79f-4844-9fe1-82cc905d4bff" providerId="ADAL" clId="{78ACE462-485C-FB42-BE1F-D9D3700B5F13}" dt="2024-04-19T16:44:45.884" v="7657" actId="207"/>
          <ac:graphicFrameMkLst>
            <pc:docMk/>
            <pc:sldMk cId="3973334379" sldId="2659"/>
            <ac:graphicFrameMk id="5" creationId="{C42DCD3A-2638-188E-0ED3-2CC46C5D4450}"/>
          </ac:graphicFrameMkLst>
        </pc:graphicFrameChg>
        <pc:extLst>
          <p:ext xmlns:p="http://schemas.openxmlformats.org/presentationml/2006/main" uri="{D6D511B9-2390-475A-947B-AFAB55BFBCF1}">
            <pc226:cmChg xmlns:pc226="http://schemas.microsoft.com/office/powerpoint/2022/06/main/command" chg="mod">
              <pc226:chgData name="Hunter Kirby" userId="e6fc5ae6-a79f-4844-9fe1-82cc905d4bff" providerId="ADAL" clId="{78ACE462-485C-FB42-BE1F-D9D3700B5F13}" dt="2024-04-23T05:59:41.074" v="9623"/>
              <pc2:cmMkLst xmlns:pc2="http://schemas.microsoft.com/office/powerpoint/2019/9/main/command">
                <pc:docMk/>
                <pc:sldMk cId="3973334379" sldId="2659"/>
                <pc2:cmMk id="{BEA0BFCB-7C3A-470B-A32B-912E8FC45C61}"/>
              </pc2:cmMkLst>
              <pc226:cmRplyChg chg="mod modRxn">
                <pc226:chgData name="Hunter Kirby" userId="e6fc5ae6-a79f-4844-9fe1-82cc905d4bff" providerId="ADAL" clId="{78ACE462-485C-FB42-BE1F-D9D3700B5F13}" dt="2024-04-23T05:59:41.074" v="9623"/>
                <pc2:cmRplyMkLst xmlns:pc2="http://schemas.microsoft.com/office/powerpoint/2019/9/main/command">
                  <pc:docMk/>
                  <pc:sldMk cId="3973334379" sldId="2659"/>
                  <pc2:cmMk id="{BEA0BFCB-7C3A-470B-A32B-912E8FC45C61}"/>
                  <pc2:cmRplyMk id="{BE92699C-C1D7-4551-A0A6-74823A5E742C}"/>
                </pc2:cmRplyMkLst>
              </pc226:cmRplyChg>
            </pc226:cmChg>
          </p:ext>
        </pc:extLst>
      </pc:sldChg>
      <pc:sldChg chg="add modNotesTx">
        <pc:chgData name="Hunter Kirby" userId="e6fc5ae6-a79f-4844-9fe1-82cc905d4bff" providerId="ADAL" clId="{78ACE462-485C-FB42-BE1F-D9D3700B5F13}" dt="2024-04-16T01:04:07.427" v="6790" actId="20577"/>
        <pc:sldMkLst>
          <pc:docMk/>
          <pc:sldMk cId="2849124334" sldId="2672"/>
        </pc:sldMkLst>
      </pc:sldChg>
      <pc:sldChg chg="del">
        <pc:chgData name="Hunter Kirby" userId="e6fc5ae6-a79f-4844-9fe1-82cc905d4bff" providerId="ADAL" clId="{78ACE462-485C-FB42-BE1F-D9D3700B5F13}" dt="2024-03-27T18:07:46.013" v="83" actId="2696"/>
        <pc:sldMkLst>
          <pc:docMk/>
          <pc:sldMk cId="4131880744" sldId="2711"/>
        </pc:sldMkLst>
      </pc:sldChg>
      <pc:sldChg chg="del">
        <pc:chgData name="Hunter Kirby" userId="e6fc5ae6-a79f-4844-9fe1-82cc905d4bff" providerId="ADAL" clId="{78ACE462-485C-FB42-BE1F-D9D3700B5F13}" dt="2024-03-27T18:07:46.001" v="77" actId="2696"/>
        <pc:sldMkLst>
          <pc:docMk/>
          <pc:sldMk cId="2057075503" sldId="2734"/>
        </pc:sldMkLst>
      </pc:sldChg>
      <pc:sldChg chg="del">
        <pc:chgData name="Hunter Kirby" userId="e6fc5ae6-a79f-4844-9fe1-82cc905d4bff" providerId="ADAL" clId="{78ACE462-485C-FB42-BE1F-D9D3700B5F13}" dt="2024-03-27T18:07:46.017" v="84" actId="2696"/>
        <pc:sldMkLst>
          <pc:docMk/>
          <pc:sldMk cId="2094070453" sldId="3100"/>
        </pc:sldMkLst>
      </pc:sldChg>
      <pc:sldChg chg="del">
        <pc:chgData name="Hunter Kirby" userId="e6fc5ae6-a79f-4844-9fe1-82cc905d4bff" providerId="ADAL" clId="{78ACE462-485C-FB42-BE1F-D9D3700B5F13}" dt="2024-03-27T18:07:46.030" v="95" actId="2696"/>
        <pc:sldMkLst>
          <pc:docMk/>
          <pc:sldMk cId="597541373" sldId="3141"/>
        </pc:sldMkLst>
      </pc:sldChg>
      <pc:sldChg chg="del">
        <pc:chgData name="Hunter Kirby" userId="e6fc5ae6-a79f-4844-9fe1-82cc905d4bff" providerId="ADAL" clId="{78ACE462-485C-FB42-BE1F-D9D3700B5F13}" dt="2024-03-27T18:07:45.901" v="54" actId="2696"/>
        <pc:sldMkLst>
          <pc:docMk/>
          <pc:sldMk cId="1942463003" sldId="3245"/>
        </pc:sldMkLst>
      </pc:sldChg>
      <pc:sldChg chg="del">
        <pc:chgData name="Hunter Kirby" userId="e6fc5ae6-a79f-4844-9fe1-82cc905d4bff" providerId="ADAL" clId="{78ACE462-485C-FB42-BE1F-D9D3700B5F13}" dt="2024-03-27T18:07:45.805" v="23" actId="2696"/>
        <pc:sldMkLst>
          <pc:docMk/>
          <pc:sldMk cId="1808720426" sldId="3249"/>
        </pc:sldMkLst>
      </pc:sldChg>
      <pc:sldChg chg="del">
        <pc:chgData name="Hunter Kirby" userId="e6fc5ae6-a79f-4844-9fe1-82cc905d4bff" providerId="ADAL" clId="{78ACE462-485C-FB42-BE1F-D9D3700B5F13}" dt="2024-03-27T18:07:46.095" v="120" actId="2696"/>
        <pc:sldMkLst>
          <pc:docMk/>
          <pc:sldMk cId="305304821" sldId="3250"/>
        </pc:sldMkLst>
      </pc:sldChg>
      <pc:sldChg chg="del">
        <pc:chgData name="Hunter Kirby" userId="e6fc5ae6-a79f-4844-9fe1-82cc905d4bff" providerId="ADAL" clId="{78ACE462-485C-FB42-BE1F-D9D3700B5F13}" dt="2024-03-27T18:07:45.771" v="13" actId="2696"/>
        <pc:sldMkLst>
          <pc:docMk/>
          <pc:sldMk cId="3030444382" sldId="3251"/>
        </pc:sldMkLst>
      </pc:sldChg>
      <pc:sldChg chg="del">
        <pc:chgData name="Hunter Kirby" userId="e6fc5ae6-a79f-4844-9fe1-82cc905d4bff" providerId="ADAL" clId="{78ACE462-485C-FB42-BE1F-D9D3700B5F13}" dt="2024-03-27T18:07:45.788" v="15" actId="2696"/>
        <pc:sldMkLst>
          <pc:docMk/>
          <pc:sldMk cId="1535210130" sldId="3253"/>
        </pc:sldMkLst>
      </pc:sldChg>
      <pc:sldChg chg="modSp add del mod ord modNotesTx">
        <pc:chgData name="Hunter Kirby" userId="e6fc5ae6-a79f-4844-9fe1-82cc905d4bff" providerId="ADAL" clId="{78ACE462-485C-FB42-BE1F-D9D3700B5F13}" dt="2024-04-16T02:05:30.882" v="7412" actId="20577"/>
        <pc:sldMkLst>
          <pc:docMk/>
          <pc:sldMk cId="138435731" sldId="3254"/>
        </pc:sldMkLst>
        <pc:spChg chg="mod">
          <ac:chgData name="Hunter Kirby" userId="e6fc5ae6-a79f-4844-9fe1-82cc905d4bff" providerId="ADAL" clId="{78ACE462-485C-FB42-BE1F-D9D3700B5F13}" dt="2024-04-14T04:11:26.112" v="5562" actId="20577"/>
          <ac:spMkLst>
            <pc:docMk/>
            <pc:sldMk cId="138435731" sldId="3254"/>
            <ac:spMk id="6" creationId="{F67DDDAB-C175-4569-AC89-FC1FD6B962E1}"/>
          </ac:spMkLst>
        </pc:spChg>
      </pc:sldChg>
      <pc:sldChg chg="del">
        <pc:chgData name="Hunter Kirby" userId="e6fc5ae6-a79f-4844-9fe1-82cc905d4bff" providerId="ADAL" clId="{78ACE462-485C-FB42-BE1F-D9D3700B5F13}" dt="2024-03-27T18:07:46.065" v="104" actId="2696"/>
        <pc:sldMkLst>
          <pc:docMk/>
          <pc:sldMk cId="3825248545" sldId="3255"/>
        </pc:sldMkLst>
      </pc:sldChg>
      <pc:sldChg chg="del">
        <pc:chgData name="Hunter Kirby" userId="e6fc5ae6-a79f-4844-9fe1-82cc905d4bff" providerId="ADAL" clId="{78ACE462-485C-FB42-BE1F-D9D3700B5F13}" dt="2024-03-27T18:07:46.043" v="103" actId="2696"/>
        <pc:sldMkLst>
          <pc:docMk/>
          <pc:sldMk cId="3587486356" sldId="3257"/>
        </pc:sldMkLst>
      </pc:sldChg>
      <pc:sldChg chg="del">
        <pc:chgData name="Hunter Kirby" userId="e6fc5ae6-a79f-4844-9fe1-82cc905d4bff" providerId="ADAL" clId="{78ACE462-485C-FB42-BE1F-D9D3700B5F13}" dt="2024-03-27T18:07:45.810" v="26" actId="2696"/>
        <pc:sldMkLst>
          <pc:docMk/>
          <pc:sldMk cId="855696003" sldId="3258"/>
        </pc:sldMkLst>
      </pc:sldChg>
      <pc:sldChg chg="del">
        <pc:chgData name="Hunter Kirby" userId="e6fc5ae6-a79f-4844-9fe1-82cc905d4bff" providerId="ADAL" clId="{78ACE462-485C-FB42-BE1F-D9D3700B5F13}" dt="2024-03-27T18:07:46.021" v="86" actId="2696"/>
        <pc:sldMkLst>
          <pc:docMk/>
          <pc:sldMk cId="2338885035" sldId="3261"/>
        </pc:sldMkLst>
      </pc:sldChg>
      <pc:sldChg chg="addSp delSp modSp add mod addCm delCm modCm modNotes modNotesTx">
        <pc:chgData name="Hunter Kirby" userId="e6fc5ae6-a79f-4844-9fe1-82cc905d4bff" providerId="ADAL" clId="{78ACE462-485C-FB42-BE1F-D9D3700B5F13}" dt="2024-04-23T06:00:36.065" v="9625"/>
        <pc:sldMkLst>
          <pc:docMk/>
          <pc:sldMk cId="1943824575" sldId="3292"/>
        </pc:sldMkLst>
        <pc:spChg chg="add mod">
          <ac:chgData name="Hunter Kirby" userId="e6fc5ae6-a79f-4844-9fe1-82cc905d4bff" providerId="ADAL" clId="{78ACE462-485C-FB42-BE1F-D9D3700B5F13}" dt="2024-04-22T18:22:48.190" v="8091"/>
          <ac:spMkLst>
            <pc:docMk/>
            <pc:sldMk cId="1943824575" sldId="3292"/>
            <ac:spMk id="2" creationId="{D10C46AC-D389-3969-61E7-1DE7703CAED6}"/>
          </ac:spMkLst>
        </pc:spChg>
        <pc:spChg chg="add mod">
          <ac:chgData name="Hunter Kirby" userId="e6fc5ae6-a79f-4844-9fe1-82cc905d4bff" providerId="ADAL" clId="{78ACE462-485C-FB42-BE1F-D9D3700B5F13}" dt="2024-04-22T18:22:48.190" v="8091"/>
          <ac:spMkLst>
            <pc:docMk/>
            <pc:sldMk cId="1943824575" sldId="3292"/>
            <ac:spMk id="3" creationId="{0777F089-E5C2-A613-0151-DFF7370D10C1}"/>
          </ac:spMkLst>
        </pc:spChg>
        <pc:spChg chg="mod">
          <ac:chgData name="Hunter Kirby" userId="e6fc5ae6-a79f-4844-9fe1-82cc905d4bff" providerId="ADAL" clId="{78ACE462-485C-FB42-BE1F-D9D3700B5F13}" dt="2024-04-22T18:30:37.177" v="8225" actId="1076"/>
          <ac:spMkLst>
            <pc:docMk/>
            <pc:sldMk cId="1943824575" sldId="3292"/>
            <ac:spMk id="4" creationId="{7600EDBD-BE4A-DAB2-DA3F-BEB4C6395EAB}"/>
          </ac:spMkLst>
        </pc:spChg>
        <pc:spChg chg="mod">
          <ac:chgData name="Hunter Kirby" userId="e6fc5ae6-a79f-4844-9fe1-82cc905d4bff" providerId="ADAL" clId="{78ACE462-485C-FB42-BE1F-D9D3700B5F13}" dt="2024-04-22T18:30:25.324" v="8224" actId="1076"/>
          <ac:spMkLst>
            <pc:docMk/>
            <pc:sldMk cId="1943824575" sldId="3292"/>
            <ac:spMk id="5" creationId="{E94DA5FD-B192-E3FD-E495-5BB304BC1398}"/>
          </ac:spMkLst>
        </pc:spChg>
        <pc:spChg chg="mod">
          <ac:chgData name="Hunter Kirby" userId="e6fc5ae6-a79f-4844-9fe1-82cc905d4bff" providerId="ADAL" clId="{78ACE462-485C-FB42-BE1F-D9D3700B5F13}" dt="2024-04-22T18:30:25.324" v="8224" actId="1076"/>
          <ac:spMkLst>
            <pc:docMk/>
            <pc:sldMk cId="1943824575" sldId="3292"/>
            <ac:spMk id="6" creationId="{D3D4EE8E-F59D-4997-2C1C-C3C0B7851F5E}"/>
          </ac:spMkLst>
        </pc:spChg>
        <pc:spChg chg="mod">
          <ac:chgData name="Hunter Kirby" userId="e6fc5ae6-a79f-4844-9fe1-82cc905d4bff" providerId="ADAL" clId="{78ACE462-485C-FB42-BE1F-D9D3700B5F13}" dt="2024-04-22T18:30:37.177" v="8225" actId="1076"/>
          <ac:spMkLst>
            <pc:docMk/>
            <pc:sldMk cId="1943824575" sldId="3292"/>
            <ac:spMk id="9" creationId="{35B17A70-E19A-8441-3EC7-3D2C52BD792D}"/>
          </ac:spMkLst>
        </pc:spChg>
        <pc:spChg chg="add mod">
          <ac:chgData name="Hunter Kirby" userId="e6fc5ae6-a79f-4844-9fe1-82cc905d4bff" providerId="ADAL" clId="{78ACE462-485C-FB42-BE1F-D9D3700B5F13}" dt="2024-04-22T18:30:37.177" v="8225" actId="1076"/>
          <ac:spMkLst>
            <pc:docMk/>
            <pc:sldMk cId="1943824575" sldId="3292"/>
            <ac:spMk id="10" creationId="{54E52BBE-A601-0456-C181-CB6F4750D74D}"/>
          </ac:spMkLst>
        </pc:spChg>
        <pc:spChg chg="mod">
          <ac:chgData name="Hunter Kirby" userId="e6fc5ae6-a79f-4844-9fe1-82cc905d4bff" providerId="ADAL" clId="{78ACE462-485C-FB42-BE1F-D9D3700B5F13}" dt="2024-04-22T18:30:25.324" v="8224" actId="1076"/>
          <ac:spMkLst>
            <pc:docMk/>
            <pc:sldMk cId="1943824575" sldId="3292"/>
            <ac:spMk id="11" creationId="{03458D37-4DE4-30E0-96F4-0D919CE5717E}"/>
          </ac:spMkLst>
        </pc:spChg>
        <pc:spChg chg="mod">
          <ac:chgData name="Hunter Kirby" userId="e6fc5ae6-a79f-4844-9fe1-82cc905d4bff" providerId="ADAL" clId="{78ACE462-485C-FB42-BE1F-D9D3700B5F13}" dt="2024-04-22T18:30:25.324" v="8224" actId="1076"/>
          <ac:spMkLst>
            <pc:docMk/>
            <pc:sldMk cId="1943824575" sldId="3292"/>
            <ac:spMk id="12" creationId="{B78F485F-9E20-24A4-EBC4-E0550AFB9902}"/>
          </ac:spMkLst>
        </pc:spChg>
        <pc:spChg chg="add del mod">
          <ac:chgData name="Hunter Kirby" userId="e6fc5ae6-a79f-4844-9fe1-82cc905d4bff" providerId="ADAL" clId="{78ACE462-485C-FB42-BE1F-D9D3700B5F13}" dt="2024-04-22T18:23:27.717" v="8098" actId="478"/>
          <ac:spMkLst>
            <pc:docMk/>
            <pc:sldMk cId="1943824575" sldId="3292"/>
            <ac:spMk id="15" creationId="{2E168560-9741-687B-A36B-C1767D439D9F}"/>
          </ac:spMkLst>
        </pc:spChg>
        <pc:spChg chg="mod">
          <ac:chgData name="Hunter Kirby" userId="e6fc5ae6-a79f-4844-9fe1-82cc905d4bff" providerId="ADAL" clId="{78ACE462-485C-FB42-BE1F-D9D3700B5F13}" dt="2024-04-22T18:33:23.738" v="8245" actId="14100"/>
          <ac:spMkLst>
            <pc:docMk/>
            <pc:sldMk cId="1943824575" sldId="3292"/>
            <ac:spMk id="16" creationId="{5E44ABE9-E1DA-41B7-82B5-C3AAF1445097}"/>
          </ac:spMkLst>
        </pc:spChg>
        <pc:spChg chg="mod">
          <ac:chgData name="Hunter Kirby" userId="e6fc5ae6-a79f-4844-9fe1-82cc905d4bff" providerId="ADAL" clId="{78ACE462-485C-FB42-BE1F-D9D3700B5F13}" dt="2024-04-22T18:30:25.324" v="8224" actId="1076"/>
          <ac:spMkLst>
            <pc:docMk/>
            <pc:sldMk cId="1943824575" sldId="3292"/>
            <ac:spMk id="18" creationId="{81D3F9CB-9DCB-AF71-B1F8-D37025DB7A94}"/>
          </ac:spMkLst>
        </pc:spChg>
        <pc:spChg chg="mod">
          <ac:chgData name="Hunter Kirby" userId="e6fc5ae6-a79f-4844-9fe1-82cc905d4bff" providerId="ADAL" clId="{78ACE462-485C-FB42-BE1F-D9D3700B5F13}" dt="2024-04-19T18:06:21.308" v="7833" actId="20577"/>
          <ac:spMkLst>
            <pc:docMk/>
            <pc:sldMk cId="1943824575" sldId="3292"/>
            <ac:spMk id="20" creationId="{05165F7B-ABD4-B73D-1679-9B650E7FF35F}"/>
          </ac:spMkLst>
        </pc:spChg>
        <pc:spChg chg="add del mod">
          <ac:chgData name="Hunter Kirby" userId="e6fc5ae6-a79f-4844-9fe1-82cc905d4bff" providerId="ADAL" clId="{78ACE462-485C-FB42-BE1F-D9D3700B5F13}" dt="2024-04-22T18:23:32.724" v="8102" actId="478"/>
          <ac:spMkLst>
            <pc:docMk/>
            <pc:sldMk cId="1943824575" sldId="3292"/>
            <ac:spMk id="21" creationId="{4E9AAD55-2145-E043-CC26-6C744CFFF3BD}"/>
          </ac:spMkLst>
        </pc:spChg>
        <pc:spChg chg="add del mod">
          <ac:chgData name="Hunter Kirby" userId="e6fc5ae6-a79f-4844-9fe1-82cc905d4bff" providerId="ADAL" clId="{78ACE462-485C-FB42-BE1F-D9D3700B5F13}" dt="2024-04-22T18:28:52.611" v="8192" actId="478"/>
          <ac:spMkLst>
            <pc:docMk/>
            <pc:sldMk cId="1943824575" sldId="3292"/>
            <ac:spMk id="22" creationId="{C7C64C64-AE6D-6D0A-1B94-7E366374F879}"/>
          </ac:spMkLst>
        </pc:spChg>
        <pc:spChg chg="mod">
          <ac:chgData name="Hunter Kirby" userId="e6fc5ae6-a79f-4844-9fe1-82cc905d4bff" providerId="ADAL" clId="{78ACE462-485C-FB42-BE1F-D9D3700B5F13}" dt="2024-04-22T18:30:25.324" v="8224" actId="1076"/>
          <ac:spMkLst>
            <pc:docMk/>
            <pc:sldMk cId="1943824575" sldId="3292"/>
            <ac:spMk id="23" creationId="{DCD179C6-6956-1910-AC06-9004D3D57937}"/>
          </ac:spMkLst>
        </pc:spChg>
        <pc:spChg chg="add del mod">
          <ac:chgData name="Hunter Kirby" userId="e6fc5ae6-a79f-4844-9fe1-82cc905d4bff" providerId="ADAL" clId="{78ACE462-485C-FB42-BE1F-D9D3700B5F13}" dt="2024-04-22T18:28:48.922" v="8190" actId="478"/>
          <ac:spMkLst>
            <pc:docMk/>
            <pc:sldMk cId="1943824575" sldId="3292"/>
            <ac:spMk id="24" creationId="{260433C7-F237-7FA2-605F-DA26FBC681B6}"/>
          </ac:spMkLst>
        </pc:spChg>
        <pc:spChg chg="add del mod">
          <ac:chgData name="Hunter Kirby" userId="e6fc5ae6-a79f-4844-9fe1-82cc905d4bff" providerId="ADAL" clId="{78ACE462-485C-FB42-BE1F-D9D3700B5F13}" dt="2024-04-22T18:30:37.177" v="8225" actId="1076"/>
          <ac:spMkLst>
            <pc:docMk/>
            <pc:sldMk cId="1943824575" sldId="3292"/>
            <ac:spMk id="26" creationId="{37490196-FA8C-7D07-C54C-FD5AF56343FA}"/>
          </ac:spMkLst>
        </pc:spChg>
        <pc:spChg chg="add del mod">
          <ac:chgData name="Hunter Kirby" userId="e6fc5ae6-a79f-4844-9fe1-82cc905d4bff" providerId="ADAL" clId="{78ACE462-485C-FB42-BE1F-D9D3700B5F13}" dt="2024-04-22T18:29:16.303" v="8198" actId="478"/>
          <ac:spMkLst>
            <pc:docMk/>
            <pc:sldMk cId="1943824575" sldId="3292"/>
            <ac:spMk id="31" creationId="{595A6F4D-39CB-C725-C1D1-9AFB153954EF}"/>
          </ac:spMkLst>
        </pc:spChg>
        <pc:spChg chg="add mod">
          <ac:chgData name="Hunter Kirby" userId="e6fc5ae6-a79f-4844-9fe1-82cc905d4bff" providerId="ADAL" clId="{78ACE462-485C-FB42-BE1F-D9D3700B5F13}" dt="2024-04-22T18:30:37.177" v="8225" actId="1076"/>
          <ac:spMkLst>
            <pc:docMk/>
            <pc:sldMk cId="1943824575" sldId="3292"/>
            <ac:spMk id="36" creationId="{BE2FB93E-3CD3-A171-25D9-EF104D2E2733}"/>
          </ac:spMkLst>
        </pc:spChg>
        <pc:spChg chg="add mod">
          <ac:chgData name="Hunter Kirby" userId="e6fc5ae6-a79f-4844-9fe1-82cc905d4bff" providerId="ADAL" clId="{78ACE462-485C-FB42-BE1F-D9D3700B5F13}" dt="2024-04-22T18:30:37.177" v="8225" actId="1076"/>
          <ac:spMkLst>
            <pc:docMk/>
            <pc:sldMk cId="1943824575" sldId="3292"/>
            <ac:spMk id="37" creationId="{957DCF57-08A2-60C6-9A7F-0FC655B69D3A}"/>
          </ac:spMkLst>
        </pc:spChg>
        <pc:spChg chg="add mod">
          <ac:chgData name="Hunter Kirby" userId="e6fc5ae6-a79f-4844-9fe1-82cc905d4bff" providerId="ADAL" clId="{78ACE462-485C-FB42-BE1F-D9D3700B5F13}" dt="2024-04-22T18:30:37.177" v="8225" actId="1076"/>
          <ac:spMkLst>
            <pc:docMk/>
            <pc:sldMk cId="1943824575" sldId="3292"/>
            <ac:spMk id="41" creationId="{72175FAB-31E2-AE5A-A2A1-E6CA464BEAFD}"/>
          </ac:spMkLst>
        </pc:spChg>
        <pc:spChg chg="mod">
          <ac:chgData name="Hunter Kirby" userId="e6fc5ae6-a79f-4844-9fe1-82cc905d4bff" providerId="ADAL" clId="{78ACE462-485C-FB42-BE1F-D9D3700B5F13}" dt="2024-04-22T18:33:40.802" v="8250" actId="1036"/>
          <ac:spMkLst>
            <pc:docMk/>
            <pc:sldMk cId="1943824575" sldId="3292"/>
            <ac:spMk id="53" creationId="{A4F32994-1292-4E78-AE09-ED75A3F94A94}"/>
          </ac:spMkLst>
        </pc:spChg>
        <pc:spChg chg="mod">
          <ac:chgData name="Hunter Kirby" userId="e6fc5ae6-a79f-4844-9fe1-82cc905d4bff" providerId="ADAL" clId="{78ACE462-485C-FB42-BE1F-D9D3700B5F13}" dt="2024-04-22T18:33:18.461" v="8243" actId="14100"/>
          <ac:spMkLst>
            <pc:docMk/>
            <pc:sldMk cId="1943824575" sldId="3292"/>
            <ac:spMk id="59" creationId="{D3E5406A-2D28-4D19-9751-DAEF87760811}"/>
          </ac:spMkLst>
        </pc:spChg>
        <pc:spChg chg="add del mod">
          <ac:chgData name="Hunter Kirby" userId="e6fc5ae6-a79f-4844-9fe1-82cc905d4bff" providerId="ADAL" clId="{78ACE462-485C-FB42-BE1F-D9D3700B5F13}" dt="2024-04-22T18:23:28.291" v="8099" actId="478"/>
          <ac:spMkLst>
            <pc:docMk/>
            <pc:sldMk cId="1943824575" sldId="3292"/>
            <ac:spMk id="61" creationId="{E4F33B60-C3EE-45D4-8CE6-E44F8502E6BA}"/>
          </ac:spMkLst>
        </pc:spChg>
        <pc:spChg chg="mod">
          <ac:chgData name="Hunter Kirby" userId="e6fc5ae6-a79f-4844-9fe1-82cc905d4bff" providerId="ADAL" clId="{78ACE462-485C-FB42-BE1F-D9D3700B5F13}" dt="2024-04-22T18:30:25.324" v="8224" actId="1076"/>
          <ac:spMkLst>
            <pc:docMk/>
            <pc:sldMk cId="1943824575" sldId="3292"/>
            <ac:spMk id="70" creationId="{2EC77615-9A5F-4687-971A-FA934DE94920}"/>
          </ac:spMkLst>
        </pc:spChg>
        <pc:spChg chg="mod">
          <ac:chgData name="Hunter Kirby" userId="e6fc5ae6-a79f-4844-9fe1-82cc905d4bff" providerId="ADAL" clId="{78ACE462-485C-FB42-BE1F-D9D3700B5F13}" dt="2024-04-22T18:30:25.324" v="8224" actId="1076"/>
          <ac:spMkLst>
            <pc:docMk/>
            <pc:sldMk cId="1943824575" sldId="3292"/>
            <ac:spMk id="72" creationId="{85F2DA2E-0BB7-4A8A-9C59-147B5672F2D4}"/>
          </ac:spMkLst>
        </pc:spChg>
        <pc:spChg chg="mod">
          <ac:chgData name="Hunter Kirby" userId="e6fc5ae6-a79f-4844-9fe1-82cc905d4bff" providerId="ADAL" clId="{78ACE462-485C-FB42-BE1F-D9D3700B5F13}" dt="2024-04-22T18:30:25.324" v="8224" actId="1076"/>
          <ac:spMkLst>
            <pc:docMk/>
            <pc:sldMk cId="1943824575" sldId="3292"/>
            <ac:spMk id="76" creationId="{13B85B9D-55DF-400A-9DCD-2F9C53712098}"/>
          </ac:spMkLst>
        </pc:spChg>
        <pc:spChg chg="mod">
          <ac:chgData name="Hunter Kirby" userId="e6fc5ae6-a79f-4844-9fe1-82cc905d4bff" providerId="ADAL" clId="{78ACE462-485C-FB42-BE1F-D9D3700B5F13}" dt="2024-04-22T18:30:25.324" v="8224" actId="1076"/>
          <ac:spMkLst>
            <pc:docMk/>
            <pc:sldMk cId="1943824575" sldId="3292"/>
            <ac:spMk id="79" creationId="{6C72FBF1-9D74-460F-A022-E7200366DD98}"/>
          </ac:spMkLst>
        </pc:spChg>
        <pc:spChg chg="mod">
          <ac:chgData name="Hunter Kirby" userId="e6fc5ae6-a79f-4844-9fe1-82cc905d4bff" providerId="ADAL" clId="{78ACE462-485C-FB42-BE1F-D9D3700B5F13}" dt="2024-04-22T18:30:25.324" v="8224" actId="1076"/>
          <ac:spMkLst>
            <pc:docMk/>
            <pc:sldMk cId="1943824575" sldId="3292"/>
            <ac:spMk id="81" creationId="{42030ABF-9FB5-437B-9F7F-095B623922FA}"/>
          </ac:spMkLst>
        </pc:spChg>
        <pc:spChg chg="mod">
          <ac:chgData name="Hunter Kirby" userId="e6fc5ae6-a79f-4844-9fe1-82cc905d4bff" providerId="ADAL" clId="{78ACE462-485C-FB42-BE1F-D9D3700B5F13}" dt="2024-04-22T18:30:25.324" v="8224" actId="1076"/>
          <ac:spMkLst>
            <pc:docMk/>
            <pc:sldMk cId="1943824575" sldId="3292"/>
            <ac:spMk id="84" creationId="{6E95A267-DEE1-4FCD-873D-211310ADD98D}"/>
          </ac:spMkLst>
        </pc:spChg>
        <pc:spChg chg="mod">
          <ac:chgData name="Hunter Kirby" userId="e6fc5ae6-a79f-4844-9fe1-82cc905d4bff" providerId="ADAL" clId="{78ACE462-485C-FB42-BE1F-D9D3700B5F13}" dt="2024-04-22T18:30:25.324" v="8224" actId="1076"/>
          <ac:spMkLst>
            <pc:docMk/>
            <pc:sldMk cId="1943824575" sldId="3292"/>
            <ac:spMk id="88" creationId="{78900088-1653-40E3-9FEA-580C092923EF}"/>
          </ac:spMkLst>
        </pc:spChg>
        <pc:spChg chg="mod">
          <ac:chgData name="Hunter Kirby" userId="e6fc5ae6-a79f-4844-9fe1-82cc905d4bff" providerId="ADAL" clId="{78ACE462-485C-FB42-BE1F-D9D3700B5F13}" dt="2024-04-22T18:30:25.324" v="8224" actId="1076"/>
          <ac:spMkLst>
            <pc:docMk/>
            <pc:sldMk cId="1943824575" sldId="3292"/>
            <ac:spMk id="92" creationId="{507FA210-97A1-4BE9-90B8-B358D4F5C1FE}"/>
          </ac:spMkLst>
        </pc:spChg>
        <pc:spChg chg="mod">
          <ac:chgData name="Hunter Kirby" userId="e6fc5ae6-a79f-4844-9fe1-82cc905d4bff" providerId="ADAL" clId="{78ACE462-485C-FB42-BE1F-D9D3700B5F13}" dt="2024-04-22T18:30:25.324" v="8224" actId="1076"/>
          <ac:spMkLst>
            <pc:docMk/>
            <pc:sldMk cId="1943824575" sldId="3292"/>
            <ac:spMk id="95" creationId="{33E2DDDE-D45E-4B8F-B20E-62180C8692EC}"/>
          </ac:spMkLst>
        </pc:spChg>
        <pc:spChg chg="mod">
          <ac:chgData name="Hunter Kirby" userId="e6fc5ae6-a79f-4844-9fe1-82cc905d4bff" providerId="ADAL" clId="{78ACE462-485C-FB42-BE1F-D9D3700B5F13}" dt="2024-04-22T18:30:25.324" v="8224" actId="1076"/>
          <ac:spMkLst>
            <pc:docMk/>
            <pc:sldMk cId="1943824575" sldId="3292"/>
            <ac:spMk id="97" creationId="{78CA415C-4861-4D1C-BBDC-520CD689B201}"/>
          </ac:spMkLst>
        </pc:spChg>
        <pc:spChg chg="mod">
          <ac:chgData name="Hunter Kirby" userId="e6fc5ae6-a79f-4844-9fe1-82cc905d4bff" providerId="ADAL" clId="{78ACE462-485C-FB42-BE1F-D9D3700B5F13}" dt="2024-04-22T18:30:25.324" v="8224" actId="1076"/>
          <ac:spMkLst>
            <pc:docMk/>
            <pc:sldMk cId="1943824575" sldId="3292"/>
            <ac:spMk id="100" creationId="{E4495A99-A6CD-4DF9-9AE8-73732577C818}"/>
          </ac:spMkLst>
        </pc:spChg>
        <pc:spChg chg="mod">
          <ac:chgData name="Hunter Kirby" userId="e6fc5ae6-a79f-4844-9fe1-82cc905d4bff" providerId="ADAL" clId="{78ACE462-485C-FB42-BE1F-D9D3700B5F13}" dt="2024-04-22T18:30:25.324" v="8224" actId="1076"/>
          <ac:spMkLst>
            <pc:docMk/>
            <pc:sldMk cId="1943824575" sldId="3292"/>
            <ac:spMk id="101" creationId="{53D2D663-11FB-492D-8517-C7CF0105B454}"/>
          </ac:spMkLst>
        </pc:spChg>
        <pc:spChg chg="mod">
          <ac:chgData name="Hunter Kirby" userId="e6fc5ae6-a79f-4844-9fe1-82cc905d4bff" providerId="ADAL" clId="{78ACE462-485C-FB42-BE1F-D9D3700B5F13}" dt="2024-04-22T18:30:25.324" v="8224" actId="1076"/>
          <ac:spMkLst>
            <pc:docMk/>
            <pc:sldMk cId="1943824575" sldId="3292"/>
            <ac:spMk id="102" creationId="{5909D15D-5690-4F01-8A74-395B1D61B4C0}"/>
          </ac:spMkLst>
        </pc:spChg>
        <pc:spChg chg="mod">
          <ac:chgData name="Hunter Kirby" userId="e6fc5ae6-a79f-4844-9fe1-82cc905d4bff" providerId="ADAL" clId="{78ACE462-485C-FB42-BE1F-D9D3700B5F13}" dt="2024-04-22T18:30:25.324" v="8224" actId="1076"/>
          <ac:spMkLst>
            <pc:docMk/>
            <pc:sldMk cId="1943824575" sldId="3292"/>
            <ac:spMk id="103" creationId="{B32D1625-1E5F-490D-998E-E421540FAA80}"/>
          </ac:spMkLst>
        </pc:spChg>
        <pc:spChg chg="mod">
          <ac:chgData name="Hunter Kirby" userId="e6fc5ae6-a79f-4844-9fe1-82cc905d4bff" providerId="ADAL" clId="{78ACE462-485C-FB42-BE1F-D9D3700B5F13}" dt="2024-04-22T18:30:25.324" v="8224" actId="1076"/>
          <ac:spMkLst>
            <pc:docMk/>
            <pc:sldMk cId="1943824575" sldId="3292"/>
            <ac:spMk id="105" creationId="{B3EDF680-ADE5-4183-8305-7935BDBF0161}"/>
          </ac:spMkLst>
        </pc:spChg>
        <pc:spChg chg="mod">
          <ac:chgData name="Hunter Kirby" userId="e6fc5ae6-a79f-4844-9fe1-82cc905d4bff" providerId="ADAL" clId="{78ACE462-485C-FB42-BE1F-D9D3700B5F13}" dt="2024-04-22T18:30:25.324" v="8224" actId="1076"/>
          <ac:spMkLst>
            <pc:docMk/>
            <pc:sldMk cId="1943824575" sldId="3292"/>
            <ac:spMk id="110" creationId="{1F679DCA-3887-4D07-920B-BEEB72400B38}"/>
          </ac:spMkLst>
        </pc:spChg>
        <pc:spChg chg="mod">
          <ac:chgData name="Hunter Kirby" userId="e6fc5ae6-a79f-4844-9fe1-82cc905d4bff" providerId="ADAL" clId="{78ACE462-485C-FB42-BE1F-D9D3700B5F13}" dt="2024-04-22T18:30:25.324" v="8224" actId="1076"/>
          <ac:spMkLst>
            <pc:docMk/>
            <pc:sldMk cId="1943824575" sldId="3292"/>
            <ac:spMk id="111" creationId="{B9ADDF73-AD74-4112-8579-69D5DA57AB18}"/>
          </ac:spMkLst>
        </pc:spChg>
        <pc:spChg chg="mod">
          <ac:chgData name="Hunter Kirby" userId="e6fc5ae6-a79f-4844-9fe1-82cc905d4bff" providerId="ADAL" clId="{78ACE462-485C-FB42-BE1F-D9D3700B5F13}" dt="2024-04-22T18:30:25.324" v="8224" actId="1076"/>
          <ac:spMkLst>
            <pc:docMk/>
            <pc:sldMk cId="1943824575" sldId="3292"/>
            <ac:spMk id="112" creationId="{B1F78171-CBD9-4C30-A589-9488C1C63C25}"/>
          </ac:spMkLst>
        </pc:spChg>
        <pc:spChg chg="mod">
          <ac:chgData name="Hunter Kirby" userId="e6fc5ae6-a79f-4844-9fe1-82cc905d4bff" providerId="ADAL" clId="{78ACE462-485C-FB42-BE1F-D9D3700B5F13}" dt="2024-04-22T18:30:25.324" v="8224" actId="1076"/>
          <ac:spMkLst>
            <pc:docMk/>
            <pc:sldMk cId="1943824575" sldId="3292"/>
            <ac:spMk id="113" creationId="{4B7EBB1A-25AE-4B33-8190-9BC791E63CC1}"/>
          </ac:spMkLst>
        </pc:spChg>
        <pc:spChg chg="mod">
          <ac:chgData name="Hunter Kirby" userId="e6fc5ae6-a79f-4844-9fe1-82cc905d4bff" providerId="ADAL" clId="{78ACE462-485C-FB42-BE1F-D9D3700B5F13}" dt="2024-04-22T18:30:25.324" v="8224" actId="1076"/>
          <ac:spMkLst>
            <pc:docMk/>
            <pc:sldMk cId="1943824575" sldId="3292"/>
            <ac:spMk id="114" creationId="{802F4C74-EBB2-4EFB-A24F-E3018159E044}"/>
          </ac:spMkLst>
        </pc:spChg>
        <pc:spChg chg="mod">
          <ac:chgData name="Hunter Kirby" userId="e6fc5ae6-a79f-4844-9fe1-82cc905d4bff" providerId="ADAL" clId="{78ACE462-485C-FB42-BE1F-D9D3700B5F13}" dt="2024-04-22T18:30:25.324" v="8224" actId="1076"/>
          <ac:spMkLst>
            <pc:docMk/>
            <pc:sldMk cId="1943824575" sldId="3292"/>
            <ac:spMk id="115" creationId="{DD44FD94-D29A-4D64-BEDC-67F6EE81B8A3}"/>
          </ac:spMkLst>
        </pc:spChg>
        <pc:spChg chg="mod">
          <ac:chgData name="Hunter Kirby" userId="e6fc5ae6-a79f-4844-9fe1-82cc905d4bff" providerId="ADAL" clId="{78ACE462-485C-FB42-BE1F-D9D3700B5F13}" dt="2024-04-22T18:30:25.324" v="8224" actId="1076"/>
          <ac:spMkLst>
            <pc:docMk/>
            <pc:sldMk cId="1943824575" sldId="3292"/>
            <ac:spMk id="116" creationId="{3AE3598B-7AA0-4C50-9A56-FDC63EDD7C13}"/>
          </ac:spMkLst>
        </pc:spChg>
        <pc:spChg chg="mod">
          <ac:chgData name="Hunter Kirby" userId="e6fc5ae6-a79f-4844-9fe1-82cc905d4bff" providerId="ADAL" clId="{78ACE462-485C-FB42-BE1F-D9D3700B5F13}" dt="2024-04-22T18:30:25.324" v="8224" actId="1076"/>
          <ac:spMkLst>
            <pc:docMk/>
            <pc:sldMk cId="1943824575" sldId="3292"/>
            <ac:spMk id="119" creationId="{9B92B8E8-F90E-4465-AF19-81F38D9B8205}"/>
          </ac:spMkLst>
        </pc:spChg>
        <pc:cxnChg chg="mod">
          <ac:chgData name="Hunter Kirby" userId="e6fc5ae6-a79f-4844-9fe1-82cc905d4bff" providerId="ADAL" clId="{78ACE462-485C-FB42-BE1F-D9D3700B5F13}" dt="2024-04-22T18:30:25.324" v="8224" actId="1076"/>
          <ac:cxnSpMkLst>
            <pc:docMk/>
            <pc:sldMk cId="1943824575" sldId="3292"/>
            <ac:cxnSpMk id="7" creationId="{130044A3-B4C3-3301-B219-0EDE1BB9022F}"/>
          </ac:cxnSpMkLst>
        </pc:cxnChg>
        <pc:cxnChg chg="add mod">
          <ac:chgData name="Hunter Kirby" userId="e6fc5ae6-a79f-4844-9fe1-82cc905d4bff" providerId="ADAL" clId="{78ACE462-485C-FB42-BE1F-D9D3700B5F13}" dt="2024-04-22T18:22:48.190" v="8091"/>
          <ac:cxnSpMkLst>
            <pc:docMk/>
            <pc:sldMk cId="1943824575" sldId="3292"/>
            <ac:cxnSpMk id="8" creationId="{EE4F8732-CDAF-4B6E-DCF1-0FCE48BA3B70}"/>
          </ac:cxnSpMkLst>
        </pc:cxnChg>
        <pc:cxnChg chg="mod">
          <ac:chgData name="Hunter Kirby" userId="e6fc5ae6-a79f-4844-9fe1-82cc905d4bff" providerId="ADAL" clId="{78ACE462-485C-FB42-BE1F-D9D3700B5F13}" dt="2024-04-22T18:30:25.324" v="8224" actId="1076"/>
          <ac:cxnSpMkLst>
            <pc:docMk/>
            <pc:sldMk cId="1943824575" sldId="3292"/>
            <ac:cxnSpMk id="13" creationId="{F765FC81-3732-C6B9-4B9A-679E40AB4026}"/>
          </ac:cxnSpMkLst>
        </pc:cxnChg>
        <pc:cxnChg chg="add mod">
          <ac:chgData name="Hunter Kirby" userId="e6fc5ae6-a79f-4844-9fe1-82cc905d4bff" providerId="ADAL" clId="{78ACE462-485C-FB42-BE1F-D9D3700B5F13}" dt="2024-04-22T18:30:37.177" v="8225" actId="1076"/>
          <ac:cxnSpMkLst>
            <pc:docMk/>
            <pc:sldMk cId="1943824575" sldId="3292"/>
            <ac:cxnSpMk id="14" creationId="{F8267944-F0DB-7255-01EC-EA39C6C7EC26}"/>
          </ac:cxnSpMkLst>
        </pc:cxnChg>
        <pc:cxnChg chg="mod">
          <ac:chgData name="Hunter Kirby" userId="e6fc5ae6-a79f-4844-9fe1-82cc905d4bff" providerId="ADAL" clId="{78ACE462-485C-FB42-BE1F-D9D3700B5F13}" dt="2024-04-22T18:30:37.177" v="8225" actId="1076"/>
          <ac:cxnSpMkLst>
            <pc:docMk/>
            <pc:sldMk cId="1943824575" sldId="3292"/>
            <ac:cxnSpMk id="17" creationId="{789344C2-9895-F331-2D38-EC8A7686BA96}"/>
          </ac:cxnSpMkLst>
        </pc:cxnChg>
        <pc:cxnChg chg="mod">
          <ac:chgData name="Hunter Kirby" userId="e6fc5ae6-a79f-4844-9fe1-82cc905d4bff" providerId="ADAL" clId="{78ACE462-485C-FB42-BE1F-D9D3700B5F13}" dt="2024-04-22T18:30:25.324" v="8224" actId="1076"/>
          <ac:cxnSpMkLst>
            <pc:docMk/>
            <pc:sldMk cId="1943824575" sldId="3292"/>
            <ac:cxnSpMk id="19" creationId="{7173135F-490D-39DB-949A-A912AABA5175}"/>
          </ac:cxnSpMkLst>
        </pc:cxnChg>
        <pc:cxnChg chg="add mod">
          <ac:chgData name="Hunter Kirby" userId="e6fc5ae6-a79f-4844-9fe1-82cc905d4bff" providerId="ADAL" clId="{78ACE462-485C-FB42-BE1F-D9D3700B5F13}" dt="2024-04-22T18:30:37.177" v="8225" actId="1076"/>
          <ac:cxnSpMkLst>
            <pc:docMk/>
            <pc:sldMk cId="1943824575" sldId="3292"/>
            <ac:cxnSpMk id="29" creationId="{ED35E7EB-31BA-3C62-4AD0-570E9556FAE6}"/>
          </ac:cxnSpMkLst>
        </pc:cxnChg>
        <pc:cxnChg chg="mod">
          <ac:chgData name="Hunter Kirby" userId="e6fc5ae6-a79f-4844-9fe1-82cc905d4bff" providerId="ADAL" clId="{78ACE462-485C-FB42-BE1F-D9D3700B5F13}" dt="2024-04-22T18:30:37.177" v="8225" actId="1076"/>
          <ac:cxnSpMkLst>
            <pc:docMk/>
            <pc:sldMk cId="1943824575" sldId="3292"/>
            <ac:cxnSpMk id="60" creationId="{22FA3C55-4118-4631-B12A-46F4A741C801}"/>
          </ac:cxnSpMkLst>
        </pc:cxnChg>
        <pc:cxnChg chg="mod">
          <ac:chgData name="Hunter Kirby" userId="e6fc5ae6-a79f-4844-9fe1-82cc905d4bff" providerId="ADAL" clId="{78ACE462-485C-FB42-BE1F-D9D3700B5F13}" dt="2024-04-22T18:30:25.324" v="8224" actId="1076"/>
          <ac:cxnSpMkLst>
            <pc:docMk/>
            <pc:sldMk cId="1943824575" sldId="3292"/>
            <ac:cxnSpMk id="73" creationId="{A5E721E5-4B97-4393-AD5A-B703819B4FDE}"/>
          </ac:cxnSpMkLst>
        </pc:cxnChg>
        <pc:cxnChg chg="mod">
          <ac:chgData name="Hunter Kirby" userId="e6fc5ae6-a79f-4844-9fe1-82cc905d4bff" providerId="ADAL" clId="{78ACE462-485C-FB42-BE1F-D9D3700B5F13}" dt="2024-04-22T18:30:25.324" v="8224" actId="1076"/>
          <ac:cxnSpMkLst>
            <pc:docMk/>
            <pc:sldMk cId="1943824575" sldId="3292"/>
            <ac:cxnSpMk id="77" creationId="{EAECD1CD-C5E9-4732-97E3-1CB35095E188}"/>
          </ac:cxnSpMkLst>
        </pc:cxnChg>
        <pc:cxnChg chg="mod">
          <ac:chgData name="Hunter Kirby" userId="e6fc5ae6-a79f-4844-9fe1-82cc905d4bff" providerId="ADAL" clId="{78ACE462-485C-FB42-BE1F-D9D3700B5F13}" dt="2024-04-22T18:30:25.324" v="8224" actId="1076"/>
          <ac:cxnSpMkLst>
            <pc:docMk/>
            <pc:sldMk cId="1943824575" sldId="3292"/>
            <ac:cxnSpMk id="78" creationId="{50B2AD78-8B6B-4769-B2A6-0F4D56B2A0EC}"/>
          </ac:cxnSpMkLst>
        </pc:cxnChg>
        <pc:cxnChg chg="mod">
          <ac:chgData name="Hunter Kirby" userId="e6fc5ae6-a79f-4844-9fe1-82cc905d4bff" providerId="ADAL" clId="{78ACE462-485C-FB42-BE1F-D9D3700B5F13}" dt="2024-04-22T18:30:25.324" v="8224" actId="1076"/>
          <ac:cxnSpMkLst>
            <pc:docMk/>
            <pc:sldMk cId="1943824575" sldId="3292"/>
            <ac:cxnSpMk id="86" creationId="{0A2D1B81-DBA1-4CC1-ACA2-24335B4E0AD1}"/>
          </ac:cxnSpMkLst>
        </pc:cxnChg>
        <pc:cxnChg chg="mod">
          <ac:chgData name="Hunter Kirby" userId="e6fc5ae6-a79f-4844-9fe1-82cc905d4bff" providerId="ADAL" clId="{78ACE462-485C-FB42-BE1F-D9D3700B5F13}" dt="2024-04-22T18:30:51.025" v="8228" actId="14100"/>
          <ac:cxnSpMkLst>
            <pc:docMk/>
            <pc:sldMk cId="1943824575" sldId="3292"/>
            <ac:cxnSpMk id="87" creationId="{046BDF1A-A225-445E-A5FB-84FFE97FF765}"/>
          </ac:cxnSpMkLst>
        </pc:cxnChg>
        <pc:cxnChg chg="mod">
          <ac:chgData name="Hunter Kirby" userId="e6fc5ae6-a79f-4844-9fe1-82cc905d4bff" providerId="ADAL" clId="{78ACE462-485C-FB42-BE1F-D9D3700B5F13}" dt="2024-04-22T18:30:25.324" v="8224" actId="1076"/>
          <ac:cxnSpMkLst>
            <pc:docMk/>
            <pc:sldMk cId="1943824575" sldId="3292"/>
            <ac:cxnSpMk id="93" creationId="{346AEE56-1E88-462F-B9DD-4DE041C4680E}"/>
          </ac:cxnSpMkLst>
        </pc:cxnChg>
        <pc:cxnChg chg="mod">
          <ac:chgData name="Hunter Kirby" userId="e6fc5ae6-a79f-4844-9fe1-82cc905d4bff" providerId="ADAL" clId="{78ACE462-485C-FB42-BE1F-D9D3700B5F13}" dt="2024-04-22T18:30:25.324" v="8224" actId="1076"/>
          <ac:cxnSpMkLst>
            <pc:docMk/>
            <pc:sldMk cId="1943824575" sldId="3292"/>
            <ac:cxnSpMk id="94" creationId="{94A9391D-F084-41D7-AF82-A3B5422F30F8}"/>
          </ac:cxnSpMkLst>
        </pc:cxnChg>
        <pc:cxnChg chg="mod">
          <ac:chgData name="Hunter Kirby" userId="e6fc5ae6-a79f-4844-9fe1-82cc905d4bff" providerId="ADAL" clId="{78ACE462-485C-FB42-BE1F-D9D3700B5F13}" dt="2024-04-22T18:30:25.324" v="8224" actId="1076"/>
          <ac:cxnSpMkLst>
            <pc:docMk/>
            <pc:sldMk cId="1943824575" sldId="3292"/>
            <ac:cxnSpMk id="120" creationId="{2BD2A57F-4431-41A5-B12F-7E9CEF7545DC}"/>
          </ac:cxnSpMkLst>
        </pc:cxnChg>
        <pc:cxnChg chg="mod">
          <ac:chgData name="Hunter Kirby" userId="e6fc5ae6-a79f-4844-9fe1-82cc905d4bff" providerId="ADAL" clId="{78ACE462-485C-FB42-BE1F-D9D3700B5F13}" dt="2024-04-22T18:30:46.908" v="8227" actId="14100"/>
          <ac:cxnSpMkLst>
            <pc:docMk/>
            <pc:sldMk cId="1943824575" sldId="3292"/>
            <ac:cxnSpMk id="121" creationId="{16501291-1517-43DB-8D42-A0C1CE9F51CF}"/>
          </ac:cxnSpMkLst>
        </pc:cxnChg>
        <pc:extLst>
          <p:ext xmlns:p="http://schemas.openxmlformats.org/presentationml/2006/main" uri="{D6D511B9-2390-475A-947B-AFAB55BFBCF1}">
            <pc226:cmChg xmlns:pc226="http://schemas.microsoft.com/office/powerpoint/2022/06/main/command" chg="add">
              <pc226:chgData name="Hunter Kirby" userId="e6fc5ae6-a79f-4844-9fe1-82cc905d4bff" providerId="ADAL" clId="{78ACE462-485C-FB42-BE1F-D9D3700B5F13}" dt="2024-04-23T06:00:05.681" v="9624"/>
              <pc2:cmMkLst xmlns:pc2="http://schemas.microsoft.com/office/powerpoint/2019/9/main/command">
                <pc:docMk/>
                <pc:sldMk cId="1943824575" sldId="3292"/>
                <pc2:cmMk id="{E62F2B04-2858-D74A-A96B-5945C4F912D3}"/>
              </pc2:cmMkLst>
              <pc226:cmRplyChg chg="add">
                <pc226:chgData name="Hunter Kirby" userId="e6fc5ae6-a79f-4844-9fe1-82cc905d4bff" providerId="ADAL" clId="{78ACE462-485C-FB42-BE1F-D9D3700B5F13}" dt="2024-04-23T06:00:05.681" v="9624"/>
                <pc2:cmRplyMkLst xmlns:pc2="http://schemas.microsoft.com/office/powerpoint/2019/9/main/command">
                  <pc:docMk/>
                  <pc:sldMk cId="1943824575" sldId="3292"/>
                  <pc2:cmMk id="{E62F2B04-2858-D74A-A96B-5945C4F912D3}"/>
                  <pc2:cmRplyMk id="{DDC06B5A-59AF-D049-95E8-EBE046F31F7B}"/>
                </pc2:cmRplyMkLst>
              </pc226:cmRplyChg>
            </pc226:cmChg>
            <pc226:cmChg xmlns:pc226="http://schemas.microsoft.com/office/powerpoint/2022/06/main/command" chg="add">
              <pc226:chgData name="Hunter Kirby" userId="e6fc5ae6-a79f-4844-9fe1-82cc905d4bff" providerId="ADAL" clId="{78ACE462-485C-FB42-BE1F-D9D3700B5F13}" dt="2024-03-27T19:33:19.969" v="577"/>
              <pc2:cmMkLst xmlns:pc2="http://schemas.microsoft.com/office/powerpoint/2019/9/main/command">
                <pc:docMk/>
                <pc:sldMk cId="1943824575" sldId="3292"/>
                <pc2:cmMk id="{66CB6564-268E-3D48-A38A-2E52771D77C2}"/>
              </pc2:cmMkLst>
            </pc226:cmChg>
            <pc226:cmChg xmlns:pc226="http://schemas.microsoft.com/office/powerpoint/2022/06/main/command" chg="add">
              <pc226:chgData name="Hunter Kirby" userId="e6fc5ae6-a79f-4844-9fe1-82cc905d4bff" providerId="ADAL" clId="{78ACE462-485C-FB42-BE1F-D9D3700B5F13}" dt="2024-04-22T18:32:59.984" v="8240"/>
              <pc2:cmMkLst xmlns:pc2="http://schemas.microsoft.com/office/powerpoint/2019/9/main/command">
                <pc:docMk/>
                <pc:sldMk cId="1943824575" sldId="3292"/>
                <pc2:cmMk id="{FB5F766F-EC47-324A-B63F-1F22C4CF3EBE}"/>
              </pc2:cmMkLst>
              <pc226:cmRplyChg chg="mod modRxn">
                <pc226:chgData name="Hunter Kirby" userId="e6fc5ae6-a79f-4844-9fe1-82cc905d4bff" providerId="ADAL" clId="{78ACE462-485C-FB42-BE1F-D9D3700B5F13}" dt="2024-04-22T18:32:59.984" v="8240"/>
                <pc2:cmRplyMkLst xmlns:pc2="http://schemas.microsoft.com/office/powerpoint/2019/9/main/command">
                  <pc:docMk/>
                  <pc:sldMk cId="1943824575" sldId="3292"/>
                  <pc2:cmMk id="{FB5F766F-EC47-324A-B63F-1F22C4CF3EBE}"/>
                  <pc2:cmRplyMk id="{1C2144B8-AA9F-4278-8816-371B6F69D30D}"/>
                </pc2:cmRplyMkLst>
              </pc226:cmRplyChg>
            </pc226:cmChg>
            <pc226:cmChg xmlns:pc226="http://schemas.microsoft.com/office/powerpoint/2022/06/main/command" chg="add del mod">
              <pc226:chgData name="Hunter Kirby" userId="e6fc5ae6-a79f-4844-9fe1-82cc905d4bff" providerId="ADAL" clId="{78ACE462-485C-FB42-BE1F-D9D3700B5F13}" dt="2024-04-19T21:44:52.508" v="7839"/>
              <pc2:cmMkLst xmlns:pc2="http://schemas.microsoft.com/office/powerpoint/2019/9/main/command">
                <pc:docMk/>
                <pc:sldMk cId="1943824575" sldId="3292"/>
                <pc2:cmMk id="{1F22FFC2-A1F1-D845-B021-B7FCEE3BF704}"/>
              </pc2:cmMkLst>
            </pc226:cmChg>
            <pc226:cmChg xmlns:pc226="http://schemas.microsoft.com/office/powerpoint/2022/06/main/command" chg="">
              <pc226:chgData name="Hunter Kirby" userId="e6fc5ae6-a79f-4844-9fe1-82cc905d4bff" providerId="ADAL" clId="{78ACE462-485C-FB42-BE1F-D9D3700B5F13}" dt="2024-04-23T06:00:36.065" v="9625"/>
              <pc2:cmMkLst xmlns:pc2="http://schemas.microsoft.com/office/powerpoint/2019/9/main/command">
                <pc:docMk/>
                <pc:sldMk cId="1943824575" sldId="3292"/>
                <pc2:cmMk id="{102013EA-FCA1-4AD7-ACDC-C9F26518067A}"/>
              </pc2:cmMkLst>
              <pc226:cmRplyChg chg="add">
                <pc226:chgData name="Hunter Kirby" userId="e6fc5ae6-a79f-4844-9fe1-82cc905d4bff" providerId="ADAL" clId="{78ACE462-485C-FB42-BE1F-D9D3700B5F13}" dt="2024-04-23T06:00:36.065" v="9625"/>
                <pc2:cmRplyMkLst xmlns:pc2="http://schemas.microsoft.com/office/powerpoint/2019/9/main/command">
                  <pc:docMk/>
                  <pc:sldMk cId="1943824575" sldId="3292"/>
                  <pc2:cmMk id="{102013EA-FCA1-4AD7-ACDC-C9F26518067A}"/>
                  <pc2:cmRplyMk id="{9B625B55-520B-5B49-813D-C73D2F7867A7}"/>
                </pc2:cmRplyMkLst>
              </pc226:cmRplyChg>
            </pc226:cmChg>
          </p:ext>
        </pc:extLst>
      </pc:sldChg>
      <pc:sldChg chg="modSp add del mod modCm modNotesTx">
        <pc:chgData name="Hunter Kirby" userId="e6fc5ae6-a79f-4844-9fe1-82cc905d4bff" providerId="ADAL" clId="{78ACE462-485C-FB42-BE1F-D9D3700B5F13}" dt="2024-04-23T05:59:27.597" v="9622"/>
        <pc:sldMkLst>
          <pc:docMk/>
          <pc:sldMk cId="2014633448" sldId="3324"/>
        </pc:sldMkLst>
        <pc:spChg chg="mod">
          <ac:chgData name="Hunter Kirby" userId="e6fc5ae6-a79f-4844-9fe1-82cc905d4bff" providerId="ADAL" clId="{78ACE462-485C-FB42-BE1F-D9D3700B5F13}" dt="2024-04-12T17:26:06.604" v="4698" actId="20577"/>
          <ac:spMkLst>
            <pc:docMk/>
            <pc:sldMk cId="2014633448" sldId="3324"/>
            <ac:spMk id="5" creationId="{29A36800-AD3A-4F16-E5E7-3F04DD85152F}"/>
          </ac:spMkLst>
        </pc:spChg>
        <pc:spChg chg="mod">
          <ac:chgData name="Hunter Kirby" userId="e6fc5ae6-a79f-4844-9fe1-82cc905d4bff" providerId="ADAL" clId="{78ACE462-485C-FB42-BE1F-D9D3700B5F13}" dt="2024-04-12T17:25:54.949" v="4661" actId="20577"/>
          <ac:spMkLst>
            <pc:docMk/>
            <pc:sldMk cId="2014633448" sldId="3324"/>
            <ac:spMk id="6" creationId="{52ED874C-2872-42A0-87AA-1510BE48594D}"/>
          </ac:spMkLst>
        </pc:spChg>
        <pc:graphicFrameChg chg="mod">
          <ac:chgData name="Hunter Kirby" userId="e6fc5ae6-a79f-4844-9fe1-82cc905d4bff" providerId="ADAL" clId="{78ACE462-485C-FB42-BE1F-D9D3700B5F13}" dt="2024-04-22T19:57:05.645" v="8519"/>
          <ac:graphicFrameMkLst>
            <pc:docMk/>
            <pc:sldMk cId="2014633448" sldId="3324"/>
            <ac:graphicFrameMk id="7" creationId="{504AE3D0-7189-D3F8-1CFF-BE93AD1FEB7B}"/>
          </ac:graphicFrameMkLst>
        </pc:graphicFrameChg>
        <pc:extLst>
          <p:ext xmlns:p="http://schemas.openxmlformats.org/presentationml/2006/main" uri="{D6D511B9-2390-475A-947B-AFAB55BFBCF1}">
            <pc226:cmChg xmlns:pc226="http://schemas.microsoft.com/office/powerpoint/2022/06/main/command" chg="">
              <pc226:chgData name="Hunter Kirby" userId="e6fc5ae6-a79f-4844-9fe1-82cc905d4bff" providerId="ADAL" clId="{78ACE462-485C-FB42-BE1F-D9D3700B5F13}" dt="2024-04-23T05:59:27.597" v="9622"/>
              <pc2:cmMkLst xmlns:pc2="http://schemas.microsoft.com/office/powerpoint/2019/9/main/command">
                <pc:docMk/>
                <pc:sldMk cId="2014633448" sldId="3324"/>
                <pc2:cmMk id="{89259510-7C1E-4883-AA11-AFFEAAF57CD3}"/>
              </pc2:cmMkLst>
              <pc226:cmRplyChg chg="add">
                <pc226:chgData name="Hunter Kirby" userId="e6fc5ae6-a79f-4844-9fe1-82cc905d4bff" providerId="ADAL" clId="{78ACE462-485C-FB42-BE1F-D9D3700B5F13}" dt="2024-04-23T05:59:27.597" v="9622"/>
                <pc2:cmRplyMkLst xmlns:pc2="http://schemas.microsoft.com/office/powerpoint/2019/9/main/command">
                  <pc:docMk/>
                  <pc:sldMk cId="2014633448" sldId="3324"/>
                  <pc2:cmMk id="{89259510-7C1E-4883-AA11-AFFEAAF57CD3}"/>
                  <pc2:cmRplyMk id="{4E7B8203-961C-E948-AAA2-F9D6F50DE9AD}"/>
                </pc2:cmRplyMkLst>
              </pc226:cmRplyChg>
            </pc226:cmChg>
          </p:ext>
        </pc:extLst>
      </pc:sldChg>
      <pc:sldChg chg="del">
        <pc:chgData name="Hunter Kirby" userId="e6fc5ae6-a79f-4844-9fe1-82cc905d4bff" providerId="ADAL" clId="{78ACE462-485C-FB42-BE1F-D9D3700B5F13}" dt="2024-03-27T18:07:45.817" v="28" actId="2696"/>
        <pc:sldMkLst>
          <pc:docMk/>
          <pc:sldMk cId="2159749088" sldId="3326"/>
        </pc:sldMkLst>
      </pc:sldChg>
      <pc:sldChg chg="del">
        <pc:chgData name="Hunter Kirby" userId="e6fc5ae6-a79f-4844-9fe1-82cc905d4bff" providerId="ADAL" clId="{78ACE462-485C-FB42-BE1F-D9D3700B5F13}" dt="2024-03-27T18:07:45.753" v="7" actId="2696"/>
        <pc:sldMkLst>
          <pc:docMk/>
          <pc:sldMk cId="2899520665" sldId="3335"/>
        </pc:sldMkLst>
      </pc:sldChg>
      <pc:sldChg chg="del">
        <pc:chgData name="Hunter Kirby" userId="e6fc5ae6-a79f-4844-9fe1-82cc905d4bff" providerId="ADAL" clId="{78ACE462-485C-FB42-BE1F-D9D3700B5F13}" dt="2024-03-27T18:07:57.911" v="124" actId="18676"/>
        <pc:sldMkLst>
          <pc:docMk/>
          <pc:sldMk cId="1438303457" sldId="3341"/>
        </pc:sldMkLst>
      </pc:sldChg>
      <pc:sldChg chg="del">
        <pc:chgData name="Hunter Kirby" userId="e6fc5ae6-a79f-4844-9fe1-82cc905d4bff" providerId="ADAL" clId="{78ACE462-485C-FB42-BE1F-D9D3700B5F13}" dt="2024-03-27T18:07:46.039" v="101" actId="2696"/>
        <pc:sldMkLst>
          <pc:docMk/>
          <pc:sldMk cId="3889412808" sldId="3344"/>
        </pc:sldMkLst>
      </pc:sldChg>
      <pc:sldChg chg="addSp delSp modSp mod addCm delCm modCm modNotesTx">
        <pc:chgData name="Hunter Kirby" userId="e6fc5ae6-a79f-4844-9fe1-82cc905d4bff" providerId="ADAL" clId="{78ACE462-485C-FB42-BE1F-D9D3700B5F13}" dt="2024-04-29T14:21:01.570" v="11917" actId="20577"/>
        <pc:sldMkLst>
          <pc:docMk/>
          <pc:sldMk cId="687852929" sldId="3351"/>
        </pc:sldMkLst>
        <pc:spChg chg="mod">
          <ac:chgData name="Hunter Kirby" userId="e6fc5ae6-a79f-4844-9fe1-82cc905d4bff" providerId="ADAL" clId="{78ACE462-485C-FB42-BE1F-D9D3700B5F13}" dt="2024-03-28T14:30:49.781" v="1135" actId="20577"/>
          <ac:spMkLst>
            <pc:docMk/>
            <pc:sldMk cId="687852929" sldId="3351"/>
            <ac:spMk id="2" creationId="{27230321-DB71-4E75-B390-20458B4E5993}"/>
          </ac:spMkLst>
        </pc:spChg>
        <pc:spChg chg="mod">
          <ac:chgData name="Hunter Kirby" userId="e6fc5ae6-a79f-4844-9fe1-82cc905d4bff" providerId="ADAL" clId="{78ACE462-485C-FB42-BE1F-D9D3700B5F13}" dt="2024-04-23T19:11:39.151" v="10556" actId="27636"/>
          <ac:spMkLst>
            <pc:docMk/>
            <pc:sldMk cId="687852929" sldId="3351"/>
            <ac:spMk id="3" creationId="{6121A452-9AA1-A6CE-F8C6-9936BB77F20F}"/>
          </ac:spMkLst>
        </pc:spChg>
        <pc:spChg chg="add del mod">
          <ac:chgData name="Hunter Kirby" userId="e6fc5ae6-a79f-4844-9fe1-82cc905d4bff" providerId="ADAL" clId="{78ACE462-485C-FB42-BE1F-D9D3700B5F13}" dt="2024-03-27T18:11:32.597" v="220"/>
          <ac:spMkLst>
            <pc:docMk/>
            <pc:sldMk cId="687852929" sldId="3351"/>
            <ac:spMk id="4" creationId="{0BD0F729-27CD-3EBF-BD5B-DC728C98405D}"/>
          </ac:spMkLst>
        </pc:spChg>
        <pc:spChg chg="mod">
          <ac:chgData name="Hunter Kirby" userId="e6fc5ae6-a79f-4844-9fe1-82cc905d4bff" providerId="ADAL" clId="{78ACE462-485C-FB42-BE1F-D9D3700B5F13}" dt="2024-04-23T19:11:38.137" v="10554" actId="27636"/>
          <ac:spMkLst>
            <pc:docMk/>
            <pc:sldMk cId="687852929" sldId="3351"/>
            <ac:spMk id="9" creationId="{78C1738E-FE69-A3ED-689A-2093BA2B6B8E}"/>
          </ac:spMkLst>
        </pc:spChg>
        <pc:extLst>
          <p:ext xmlns:p="http://schemas.openxmlformats.org/presentationml/2006/main" uri="{D6D511B9-2390-475A-947B-AFAB55BFBCF1}">
            <pc226:cmChg xmlns:pc226="http://schemas.microsoft.com/office/powerpoint/2022/06/main/command" chg="add del mod">
              <pc226:chgData name="Hunter Kirby" userId="e6fc5ae6-a79f-4844-9fe1-82cc905d4bff" providerId="ADAL" clId="{78ACE462-485C-FB42-BE1F-D9D3700B5F13}" dt="2024-04-26T18:00:05.674" v="11223"/>
              <pc2:cmMkLst xmlns:pc2="http://schemas.microsoft.com/office/powerpoint/2019/9/main/command">
                <pc:docMk/>
                <pc:sldMk cId="687852929" sldId="3351"/>
                <pc2:cmMk id="{5E4E1071-80D6-8D40-8A03-B25355A13F3B}"/>
              </pc2:cmMkLst>
            </pc226:cmChg>
            <pc226:cmChg xmlns:pc226="http://schemas.microsoft.com/office/powerpoint/2022/06/main/command" chg="del">
              <pc226:chgData name="Hunter Kirby" userId="e6fc5ae6-a79f-4844-9fe1-82cc905d4bff" providerId="ADAL" clId="{78ACE462-485C-FB42-BE1F-D9D3700B5F13}" dt="2024-03-27T18:08:32.740" v="131"/>
              <pc2:cmMkLst xmlns:pc2="http://schemas.microsoft.com/office/powerpoint/2019/9/main/command">
                <pc:docMk/>
                <pc:sldMk cId="687852929" sldId="3351"/>
                <pc2:cmMk id="{90D13AA4-A278-4594-8A5C-5A7DA5F6725B}"/>
              </pc2:cmMkLst>
            </pc226:cmChg>
          </p:ext>
        </pc:extLst>
      </pc:sldChg>
      <pc:sldChg chg="del">
        <pc:chgData name="Hunter Kirby" userId="e6fc5ae6-a79f-4844-9fe1-82cc905d4bff" providerId="ADAL" clId="{78ACE462-485C-FB42-BE1F-D9D3700B5F13}" dt="2024-03-27T18:07:46.034" v="97" actId="2696"/>
        <pc:sldMkLst>
          <pc:docMk/>
          <pc:sldMk cId="3666035823" sldId="3352"/>
        </pc:sldMkLst>
      </pc:sldChg>
      <pc:sldChg chg="del">
        <pc:chgData name="Hunter Kirby" userId="e6fc5ae6-a79f-4844-9fe1-82cc905d4bff" providerId="ADAL" clId="{78ACE462-485C-FB42-BE1F-D9D3700B5F13}" dt="2024-03-27T18:07:46.011" v="82" actId="2696"/>
        <pc:sldMkLst>
          <pc:docMk/>
          <pc:sldMk cId="4133509708" sldId="3424"/>
        </pc:sldMkLst>
      </pc:sldChg>
      <pc:sldChg chg="modSp mod modNotesTx">
        <pc:chgData name="Hunter Kirby" userId="e6fc5ae6-a79f-4844-9fe1-82cc905d4bff" providerId="ADAL" clId="{78ACE462-485C-FB42-BE1F-D9D3700B5F13}" dt="2024-04-23T19:11:46.563" v="10557"/>
        <pc:sldMkLst>
          <pc:docMk/>
          <pc:sldMk cId="2077812804" sldId="3459"/>
        </pc:sldMkLst>
        <pc:spChg chg="mod">
          <ac:chgData name="Hunter Kirby" userId="e6fc5ae6-a79f-4844-9fe1-82cc905d4bff" providerId="ADAL" clId="{78ACE462-485C-FB42-BE1F-D9D3700B5F13}" dt="2024-03-27T18:11:26.374" v="202"/>
          <ac:spMkLst>
            <pc:docMk/>
            <pc:sldMk cId="2077812804" sldId="3459"/>
            <ac:spMk id="2" creationId="{43DFA8DC-1842-6E37-6BC1-F004E7E72672}"/>
          </ac:spMkLst>
        </pc:spChg>
        <pc:spChg chg="mod">
          <ac:chgData name="Hunter Kirby" userId="e6fc5ae6-a79f-4844-9fe1-82cc905d4bff" providerId="ADAL" clId="{78ACE462-485C-FB42-BE1F-D9D3700B5F13}" dt="2024-04-23T19:11:46.563" v="10557"/>
          <ac:spMkLst>
            <pc:docMk/>
            <pc:sldMk cId="2077812804" sldId="3459"/>
            <ac:spMk id="54" creationId="{AA0B15C4-1413-42A5-A5CF-40D79B6E3BC6}"/>
          </ac:spMkLst>
        </pc:spChg>
      </pc:sldChg>
      <pc:sldChg chg="modSp add ord modNotes modNotesTx">
        <pc:chgData name="Hunter Kirby" userId="e6fc5ae6-a79f-4844-9fe1-82cc905d4bff" providerId="ADAL" clId="{78ACE462-485C-FB42-BE1F-D9D3700B5F13}" dt="2024-04-24T15:31:39.565" v="10645" actId="20577"/>
        <pc:sldMkLst>
          <pc:docMk/>
          <pc:sldMk cId="140562890" sldId="3460"/>
        </pc:sldMkLst>
        <pc:graphicFrameChg chg="mod">
          <ac:chgData name="Hunter Kirby" userId="e6fc5ae6-a79f-4844-9fe1-82cc905d4bff" providerId="ADAL" clId="{78ACE462-485C-FB42-BE1F-D9D3700B5F13}" dt="2024-04-23T20:25:19.356" v="10558"/>
          <ac:graphicFrameMkLst>
            <pc:docMk/>
            <pc:sldMk cId="140562890" sldId="3460"/>
            <ac:graphicFrameMk id="8" creationId="{256EB8BA-859B-FC12-BD52-03967F4033F7}"/>
          </ac:graphicFrameMkLst>
        </pc:graphicFrameChg>
      </pc:sldChg>
      <pc:sldChg chg="addSp delSp modSp add mod ord modNotes modNotesTx">
        <pc:chgData name="Hunter Kirby" userId="e6fc5ae6-a79f-4844-9fe1-82cc905d4bff" providerId="ADAL" clId="{78ACE462-485C-FB42-BE1F-D9D3700B5F13}" dt="2024-04-23T20:25:19.356" v="10558"/>
        <pc:sldMkLst>
          <pc:docMk/>
          <pc:sldMk cId="255190330" sldId="3461"/>
        </pc:sldMkLst>
        <pc:spChg chg="add del">
          <ac:chgData name="Hunter Kirby" userId="e6fc5ae6-a79f-4844-9fe1-82cc905d4bff" providerId="ADAL" clId="{78ACE462-485C-FB42-BE1F-D9D3700B5F13}" dt="2024-04-12T18:55:01.674" v="4844" actId="22"/>
          <ac:spMkLst>
            <pc:docMk/>
            <pc:sldMk cId="255190330" sldId="3461"/>
            <ac:spMk id="3" creationId="{B67B8F42-D24E-1C8B-7939-95029D1D2079}"/>
          </ac:spMkLst>
        </pc:spChg>
        <pc:spChg chg="add del">
          <ac:chgData name="Hunter Kirby" userId="e6fc5ae6-a79f-4844-9fe1-82cc905d4bff" providerId="ADAL" clId="{78ACE462-485C-FB42-BE1F-D9D3700B5F13}" dt="2024-04-12T18:56:26.289" v="4849" actId="22"/>
          <ac:spMkLst>
            <pc:docMk/>
            <pc:sldMk cId="255190330" sldId="3461"/>
            <ac:spMk id="7" creationId="{AFC5D779-C29A-458E-A126-F68DB21A5845}"/>
          </ac:spMkLst>
        </pc:spChg>
        <pc:graphicFrameChg chg="mod">
          <ac:chgData name="Hunter Kirby" userId="e6fc5ae6-a79f-4844-9fe1-82cc905d4bff" providerId="ADAL" clId="{78ACE462-485C-FB42-BE1F-D9D3700B5F13}" dt="2024-04-23T20:25:19.356" v="10558"/>
          <ac:graphicFrameMkLst>
            <pc:docMk/>
            <pc:sldMk cId="255190330" sldId="3461"/>
            <ac:graphicFrameMk id="8" creationId="{256EB8BA-859B-FC12-BD52-03967F4033F7}"/>
          </ac:graphicFrameMkLst>
        </pc:graphicFrameChg>
      </pc:sldChg>
      <pc:sldChg chg="del">
        <pc:chgData name="Hunter Kirby" userId="e6fc5ae6-a79f-4844-9fe1-82cc905d4bff" providerId="ADAL" clId="{78ACE462-485C-FB42-BE1F-D9D3700B5F13}" dt="2024-03-27T18:07:46.027" v="92" actId="2696"/>
        <pc:sldMkLst>
          <pc:docMk/>
          <pc:sldMk cId="1786568525" sldId="3461"/>
        </pc:sldMkLst>
      </pc:sldChg>
      <pc:sldChg chg="del">
        <pc:chgData name="Hunter Kirby" userId="e6fc5ae6-a79f-4844-9fe1-82cc905d4bff" providerId="ADAL" clId="{78ACE462-485C-FB42-BE1F-D9D3700B5F13}" dt="2024-03-27T18:07:46.028" v="93" actId="2696"/>
        <pc:sldMkLst>
          <pc:docMk/>
          <pc:sldMk cId="1128235685" sldId="3462"/>
        </pc:sldMkLst>
      </pc:sldChg>
      <pc:sldChg chg="modSp add mod ord modNotesTx">
        <pc:chgData name="Hunter Kirby" userId="e6fc5ae6-a79f-4844-9fe1-82cc905d4bff" providerId="ADAL" clId="{78ACE462-485C-FB42-BE1F-D9D3700B5F13}" dt="2024-04-23T20:25:19.356" v="10558"/>
        <pc:sldMkLst>
          <pc:docMk/>
          <pc:sldMk cId="4066181828" sldId="3462"/>
        </pc:sldMkLst>
        <pc:spChg chg="mod">
          <ac:chgData name="Hunter Kirby" userId="e6fc5ae6-a79f-4844-9fe1-82cc905d4bff" providerId="ADAL" clId="{78ACE462-485C-FB42-BE1F-D9D3700B5F13}" dt="2024-04-16T01:55:48.785" v="7237" actId="20577"/>
          <ac:spMkLst>
            <pc:docMk/>
            <pc:sldMk cId="4066181828" sldId="3462"/>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4066181828" sldId="3462"/>
            <ac:graphicFrameMk id="2" creationId="{31DBE344-E178-665E-1E0D-20CC1BC8897B}"/>
          </ac:graphicFrameMkLst>
        </pc:graphicFrameChg>
        <pc:graphicFrameChg chg="mod">
          <ac:chgData name="Hunter Kirby" userId="e6fc5ae6-a79f-4844-9fe1-82cc905d4bff" providerId="ADAL" clId="{78ACE462-485C-FB42-BE1F-D9D3700B5F13}" dt="2024-04-23T20:25:19.356" v="10558"/>
          <ac:graphicFrameMkLst>
            <pc:docMk/>
            <pc:sldMk cId="4066181828" sldId="3462"/>
            <ac:graphicFrameMk id="8" creationId="{256EB8BA-859B-FC12-BD52-03967F4033F7}"/>
          </ac:graphicFrameMkLst>
        </pc:graphicFrameChg>
      </pc:sldChg>
      <pc:sldChg chg="modSp add mod ord modNotesTx">
        <pc:chgData name="Hunter Kirby" userId="e6fc5ae6-a79f-4844-9fe1-82cc905d4bff" providerId="ADAL" clId="{78ACE462-485C-FB42-BE1F-D9D3700B5F13}" dt="2024-04-24T20:27:30.682" v="11044" actId="20577"/>
        <pc:sldMkLst>
          <pc:docMk/>
          <pc:sldMk cId="3886127002" sldId="3463"/>
        </pc:sldMkLst>
        <pc:spChg chg="mod">
          <ac:chgData name="Hunter Kirby" userId="e6fc5ae6-a79f-4844-9fe1-82cc905d4bff" providerId="ADAL" clId="{78ACE462-485C-FB42-BE1F-D9D3700B5F13}" dt="2024-04-12T20:18:01.530" v="4892" actId="20577"/>
          <ac:spMkLst>
            <pc:docMk/>
            <pc:sldMk cId="3886127002" sldId="3463"/>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3886127002" sldId="3463"/>
            <ac:graphicFrameMk id="8" creationId="{256EB8BA-859B-FC12-BD52-03967F4033F7}"/>
          </ac:graphicFrameMkLst>
        </pc:graphicFrameChg>
      </pc:sldChg>
      <pc:sldChg chg="addSp delSp modSp add del mod ord">
        <pc:chgData name="Hunter Kirby" userId="e6fc5ae6-a79f-4844-9fe1-82cc905d4bff" providerId="ADAL" clId="{78ACE462-485C-FB42-BE1F-D9D3700B5F13}" dt="2024-04-12T17:29:31.124" v="4709" actId="2696"/>
        <pc:sldMkLst>
          <pc:docMk/>
          <pc:sldMk cId="2208127119" sldId="3464"/>
        </pc:sldMkLst>
        <pc:spChg chg="mod">
          <ac:chgData name="Hunter Kirby" userId="e6fc5ae6-a79f-4844-9fe1-82cc905d4bff" providerId="ADAL" clId="{78ACE462-485C-FB42-BE1F-D9D3700B5F13}" dt="2024-04-12T17:24:13.398" v="4617" actId="208"/>
          <ac:spMkLst>
            <pc:docMk/>
            <pc:sldMk cId="2208127119" sldId="3464"/>
            <ac:spMk id="3" creationId="{5E1B04B7-5A6D-2285-E71F-E22E308B1158}"/>
          </ac:spMkLst>
        </pc:spChg>
        <pc:spChg chg="mod">
          <ac:chgData name="Hunter Kirby" userId="e6fc5ae6-a79f-4844-9fe1-82cc905d4bff" providerId="ADAL" clId="{78ACE462-485C-FB42-BE1F-D9D3700B5F13}" dt="2024-04-12T17:24:43.823" v="4624"/>
          <ac:spMkLst>
            <pc:docMk/>
            <pc:sldMk cId="2208127119" sldId="3464"/>
            <ac:spMk id="4" creationId="{D057D41B-672C-B88E-8207-CC67865D9AFB}"/>
          </ac:spMkLst>
        </pc:spChg>
        <pc:spChg chg="add del mod">
          <ac:chgData name="Hunter Kirby" userId="e6fc5ae6-a79f-4844-9fe1-82cc905d4bff" providerId="ADAL" clId="{78ACE462-485C-FB42-BE1F-D9D3700B5F13}" dt="2024-04-12T17:28:57.024" v="4703" actId="478"/>
          <ac:spMkLst>
            <pc:docMk/>
            <pc:sldMk cId="2208127119" sldId="3464"/>
            <ac:spMk id="5" creationId="{8B5AA77F-7F06-ED3E-1898-AE69E05EE173}"/>
          </ac:spMkLst>
        </pc:spChg>
        <pc:spChg chg="mod">
          <ac:chgData name="Hunter Kirby" userId="e6fc5ae6-a79f-4844-9fe1-82cc905d4bff" providerId="ADAL" clId="{78ACE462-485C-FB42-BE1F-D9D3700B5F13}" dt="2024-04-12T17:24:13.398" v="4617" actId="208"/>
          <ac:spMkLst>
            <pc:docMk/>
            <pc:sldMk cId="2208127119" sldId="3464"/>
            <ac:spMk id="6" creationId="{FAD99E83-5AC6-B5F4-6A84-ADBDD95A77B8}"/>
          </ac:spMkLst>
        </pc:spChg>
        <pc:spChg chg="mod">
          <ac:chgData name="Hunter Kirby" userId="e6fc5ae6-a79f-4844-9fe1-82cc905d4bff" providerId="ADAL" clId="{78ACE462-485C-FB42-BE1F-D9D3700B5F13}" dt="2024-03-27T19:34:11.298" v="578"/>
          <ac:spMkLst>
            <pc:docMk/>
            <pc:sldMk cId="2208127119" sldId="3464"/>
            <ac:spMk id="7" creationId="{80C0C9EF-51A0-6A7B-15D1-CDFEBE4C7887}"/>
          </ac:spMkLst>
        </pc:spChg>
        <pc:spChg chg="mod">
          <ac:chgData name="Hunter Kirby" userId="e6fc5ae6-a79f-4844-9fe1-82cc905d4bff" providerId="ADAL" clId="{78ACE462-485C-FB42-BE1F-D9D3700B5F13}" dt="2024-03-27T19:34:15.115" v="579"/>
          <ac:spMkLst>
            <pc:docMk/>
            <pc:sldMk cId="2208127119" sldId="3464"/>
            <ac:spMk id="8" creationId="{CC3BF609-F1C8-484B-D9A9-779B7C32B2A6}"/>
          </ac:spMkLst>
        </pc:spChg>
        <pc:spChg chg="mod">
          <ac:chgData name="Hunter Kirby" userId="e6fc5ae6-a79f-4844-9fe1-82cc905d4bff" providerId="ADAL" clId="{78ACE462-485C-FB42-BE1F-D9D3700B5F13}" dt="2024-03-27T19:34:19.652" v="580"/>
          <ac:spMkLst>
            <pc:docMk/>
            <pc:sldMk cId="2208127119" sldId="3464"/>
            <ac:spMk id="13" creationId="{5E1B0FA9-F112-0E89-BCA3-D9A4BCB3FBB9}"/>
          </ac:spMkLst>
        </pc:spChg>
        <pc:spChg chg="mod">
          <ac:chgData name="Hunter Kirby" userId="e6fc5ae6-a79f-4844-9fe1-82cc905d4bff" providerId="ADAL" clId="{78ACE462-485C-FB42-BE1F-D9D3700B5F13}" dt="2024-03-27T19:34:25.717" v="581"/>
          <ac:spMkLst>
            <pc:docMk/>
            <pc:sldMk cId="2208127119" sldId="3464"/>
            <ac:spMk id="14" creationId="{3C7CDD17-C2BE-DD3A-5BE2-B677ED3467A2}"/>
          </ac:spMkLst>
        </pc:spChg>
      </pc:sldChg>
      <pc:sldChg chg="del">
        <pc:chgData name="Hunter Kirby" userId="e6fc5ae6-a79f-4844-9fe1-82cc905d4bff" providerId="ADAL" clId="{78ACE462-485C-FB42-BE1F-D9D3700B5F13}" dt="2024-03-27T18:07:45.736" v="0" actId="2696"/>
        <pc:sldMkLst>
          <pc:docMk/>
          <pc:sldMk cId="1969553409" sldId="3465"/>
        </pc:sldMkLst>
      </pc:sldChg>
      <pc:sldChg chg="del">
        <pc:chgData name="Hunter Kirby" userId="e6fc5ae6-a79f-4844-9fe1-82cc905d4bff" providerId="ADAL" clId="{78ACE462-485C-FB42-BE1F-D9D3700B5F13}" dt="2024-03-27T18:07:45.947" v="73" actId="2696"/>
        <pc:sldMkLst>
          <pc:docMk/>
          <pc:sldMk cId="2372545475" sldId="3466"/>
        </pc:sldMkLst>
      </pc:sldChg>
      <pc:sldChg chg="del">
        <pc:chgData name="Hunter Kirby" userId="e6fc5ae6-a79f-4844-9fe1-82cc905d4bff" providerId="ADAL" clId="{78ACE462-485C-FB42-BE1F-D9D3700B5F13}" dt="2024-03-27T18:07:45.998" v="76" actId="2696"/>
        <pc:sldMkLst>
          <pc:docMk/>
          <pc:sldMk cId="3982991102" sldId="3467"/>
        </pc:sldMkLst>
      </pc:sldChg>
      <pc:sldChg chg="del">
        <pc:chgData name="Hunter Kirby" userId="e6fc5ae6-a79f-4844-9fe1-82cc905d4bff" providerId="ADAL" clId="{78ACE462-485C-FB42-BE1F-D9D3700B5F13}" dt="2024-03-27T18:07:46.037" v="99" actId="2696"/>
        <pc:sldMkLst>
          <pc:docMk/>
          <pc:sldMk cId="1040935592" sldId="3473"/>
        </pc:sldMkLst>
      </pc:sldChg>
      <pc:sldChg chg="addSp delSp modSp add del mod modNotesTx">
        <pc:chgData name="Hunter Kirby" userId="e6fc5ae6-a79f-4844-9fe1-82cc905d4bff" providerId="ADAL" clId="{78ACE462-485C-FB42-BE1F-D9D3700B5F13}" dt="2024-04-22T19:58:58.158" v="8521" actId="12"/>
        <pc:sldMkLst>
          <pc:docMk/>
          <pc:sldMk cId="3686637540" sldId="3475"/>
        </pc:sldMkLst>
        <pc:spChg chg="del">
          <ac:chgData name="Hunter Kirby" userId="e6fc5ae6-a79f-4844-9fe1-82cc905d4bff" providerId="ADAL" clId="{78ACE462-485C-FB42-BE1F-D9D3700B5F13}" dt="2024-04-12T18:57:29.903" v="4865" actId="478"/>
          <ac:spMkLst>
            <pc:docMk/>
            <pc:sldMk cId="3686637540" sldId="3475"/>
            <ac:spMk id="2" creationId="{2571DE90-F285-4128-A9DF-87A92B775080}"/>
          </ac:spMkLst>
        </pc:spChg>
        <pc:spChg chg="add del mod">
          <ac:chgData name="Hunter Kirby" userId="e6fc5ae6-a79f-4844-9fe1-82cc905d4bff" providerId="ADAL" clId="{78ACE462-485C-FB42-BE1F-D9D3700B5F13}" dt="2024-04-12T18:57:32.849" v="4867"/>
          <ac:spMkLst>
            <pc:docMk/>
            <pc:sldMk cId="3686637540" sldId="3475"/>
            <ac:spMk id="5" creationId="{CF98F3C3-67BA-AAE2-EACE-A036BC106BDF}"/>
          </ac:spMkLst>
        </pc:spChg>
        <pc:spChg chg="mod">
          <ac:chgData name="Hunter Kirby" userId="e6fc5ae6-a79f-4844-9fe1-82cc905d4bff" providerId="ADAL" clId="{78ACE462-485C-FB42-BE1F-D9D3700B5F13}" dt="2024-04-12T19:56:31.072" v="4870" actId="20577"/>
          <ac:spMkLst>
            <pc:docMk/>
            <pc:sldMk cId="3686637540" sldId="3475"/>
            <ac:spMk id="6" creationId="{CC0F170E-1669-4BCB-8C47-938EEA81F3CC}"/>
          </ac:spMkLst>
        </pc:spChg>
        <pc:picChg chg="del">
          <ac:chgData name="Hunter Kirby" userId="e6fc5ae6-a79f-4844-9fe1-82cc905d4bff" providerId="ADAL" clId="{78ACE462-485C-FB42-BE1F-D9D3700B5F13}" dt="2024-04-12T18:57:31.708" v="4866" actId="21"/>
          <ac:picMkLst>
            <pc:docMk/>
            <pc:sldMk cId="3686637540" sldId="3475"/>
            <ac:picMk id="7" creationId="{79B96E8D-A9DD-4A87-878C-01CA533F37CE}"/>
          </ac:picMkLst>
        </pc:picChg>
        <pc:picChg chg="add mod">
          <ac:chgData name="Hunter Kirby" userId="e6fc5ae6-a79f-4844-9fe1-82cc905d4bff" providerId="ADAL" clId="{78ACE462-485C-FB42-BE1F-D9D3700B5F13}" dt="2024-04-12T18:57:39.901" v="4869" actId="1076"/>
          <ac:picMkLst>
            <pc:docMk/>
            <pc:sldMk cId="3686637540" sldId="3475"/>
            <ac:picMk id="8" creationId="{36B7E557-3AC7-04C8-0391-6BC5162794AD}"/>
          </ac:picMkLst>
        </pc:picChg>
      </pc:sldChg>
      <pc:sldChg chg="del">
        <pc:chgData name="Hunter Kirby" userId="e6fc5ae6-a79f-4844-9fe1-82cc905d4bff" providerId="ADAL" clId="{78ACE462-485C-FB42-BE1F-D9D3700B5F13}" dt="2024-03-27T18:07:46.072" v="110" actId="2696"/>
        <pc:sldMkLst>
          <pc:docMk/>
          <pc:sldMk cId="1250973670" sldId="3481"/>
        </pc:sldMkLst>
      </pc:sldChg>
      <pc:sldChg chg="del">
        <pc:chgData name="Hunter Kirby" userId="e6fc5ae6-a79f-4844-9fe1-82cc905d4bff" providerId="ADAL" clId="{78ACE462-485C-FB42-BE1F-D9D3700B5F13}" dt="2024-03-27T18:07:46.092" v="117" actId="2696"/>
        <pc:sldMkLst>
          <pc:docMk/>
          <pc:sldMk cId="1170006259" sldId="3482"/>
        </pc:sldMkLst>
      </pc:sldChg>
      <pc:sldChg chg="del">
        <pc:chgData name="Hunter Kirby" userId="e6fc5ae6-a79f-4844-9fe1-82cc905d4bff" providerId="ADAL" clId="{78ACE462-485C-FB42-BE1F-D9D3700B5F13}" dt="2024-03-27T18:07:45.790" v="16" actId="2696"/>
        <pc:sldMkLst>
          <pc:docMk/>
          <pc:sldMk cId="427240805" sldId="3484"/>
        </pc:sldMkLst>
      </pc:sldChg>
      <pc:sldChg chg="del">
        <pc:chgData name="Hunter Kirby" userId="e6fc5ae6-a79f-4844-9fe1-82cc905d4bff" providerId="ADAL" clId="{78ACE462-485C-FB42-BE1F-D9D3700B5F13}" dt="2024-03-27T18:07:45.808" v="25" actId="2696"/>
        <pc:sldMkLst>
          <pc:docMk/>
          <pc:sldMk cId="3749034643" sldId="3485"/>
        </pc:sldMkLst>
      </pc:sldChg>
      <pc:sldChg chg="addSp delSp modSp mod ord">
        <pc:chgData name="Hunter Kirby" userId="e6fc5ae6-a79f-4844-9fe1-82cc905d4bff" providerId="ADAL" clId="{78ACE462-485C-FB42-BE1F-D9D3700B5F13}" dt="2024-04-18T21:00:26.722" v="7547" actId="1032"/>
        <pc:sldMkLst>
          <pc:docMk/>
          <pc:sldMk cId="635304810" sldId="3495"/>
        </pc:sldMkLst>
        <pc:spChg chg="mod">
          <ac:chgData name="Hunter Kirby" userId="e6fc5ae6-a79f-4844-9fe1-82cc905d4bff" providerId="ADAL" clId="{78ACE462-485C-FB42-BE1F-D9D3700B5F13}" dt="2024-04-16T00:56:55.230" v="6344" actId="20577"/>
          <ac:spMkLst>
            <pc:docMk/>
            <pc:sldMk cId="635304810" sldId="3495"/>
            <ac:spMk id="2" creationId="{B8A45C31-FAD1-D52E-18EF-E1B0BFB93049}"/>
          </ac:spMkLst>
        </pc:spChg>
        <pc:spChg chg="mod">
          <ac:chgData name="Hunter Kirby" userId="e6fc5ae6-a79f-4844-9fe1-82cc905d4bff" providerId="ADAL" clId="{78ACE462-485C-FB42-BE1F-D9D3700B5F13}" dt="2024-04-16T00:29:27.332" v="6278" actId="20577"/>
          <ac:spMkLst>
            <pc:docMk/>
            <pc:sldMk cId="635304810" sldId="3495"/>
            <ac:spMk id="3" creationId="{6FEF814D-1C84-8268-0C6A-A1A2F5B14912}"/>
          </ac:spMkLst>
        </pc:spChg>
        <pc:graphicFrameChg chg="add del modGraphic">
          <ac:chgData name="Hunter Kirby" userId="e6fc5ae6-a79f-4844-9fe1-82cc905d4bff" providerId="ADAL" clId="{78ACE462-485C-FB42-BE1F-D9D3700B5F13}" dt="2024-04-18T21:00:26.722" v="7547" actId="1032"/>
          <ac:graphicFrameMkLst>
            <pc:docMk/>
            <pc:sldMk cId="635304810" sldId="3495"/>
            <ac:graphicFrameMk id="5" creationId="{FE8F87F5-1464-27B6-8674-1B0CE00834AD}"/>
          </ac:graphicFrameMkLst>
        </pc:graphicFrameChg>
      </pc:sldChg>
      <pc:sldChg chg="del">
        <pc:chgData name="Hunter Kirby" userId="e6fc5ae6-a79f-4844-9fe1-82cc905d4bff" providerId="ADAL" clId="{78ACE462-485C-FB42-BE1F-D9D3700B5F13}" dt="2024-03-27T18:08:10.418" v="129" actId="2696"/>
        <pc:sldMkLst>
          <pc:docMk/>
          <pc:sldMk cId="2694098293" sldId="3496"/>
        </pc:sldMkLst>
      </pc:sldChg>
      <pc:sldChg chg="del">
        <pc:chgData name="Hunter Kirby" userId="e6fc5ae6-a79f-4844-9fe1-82cc905d4bff" providerId="ADAL" clId="{78ACE462-485C-FB42-BE1F-D9D3700B5F13}" dt="2024-03-27T18:08:10.417" v="128" actId="2696"/>
        <pc:sldMkLst>
          <pc:docMk/>
          <pc:sldMk cId="2964559994" sldId="3497"/>
        </pc:sldMkLst>
      </pc:sldChg>
      <pc:sldChg chg="del">
        <pc:chgData name="Hunter Kirby" userId="e6fc5ae6-a79f-4844-9fe1-82cc905d4bff" providerId="ADAL" clId="{78ACE462-485C-FB42-BE1F-D9D3700B5F13}" dt="2024-03-27T18:07:45.928" v="60" actId="2696"/>
        <pc:sldMkLst>
          <pc:docMk/>
          <pc:sldMk cId="3896451581" sldId="3498"/>
        </pc:sldMkLst>
      </pc:sldChg>
      <pc:sldChg chg="del">
        <pc:chgData name="Hunter Kirby" userId="e6fc5ae6-a79f-4844-9fe1-82cc905d4bff" providerId="ADAL" clId="{78ACE462-485C-FB42-BE1F-D9D3700B5F13}" dt="2024-03-27T18:07:45.906" v="57" actId="2696"/>
        <pc:sldMkLst>
          <pc:docMk/>
          <pc:sldMk cId="1389514485" sldId="3499"/>
        </pc:sldMkLst>
      </pc:sldChg>
      <pc:sldChg chg="del">
        <pc:chgData name="Hunter Kirby" userId="e6fc5ae6-a79f-4844-9fe1-82cc905d4bff" providerId="ADAL" clId="{78ACE462-485C-FB42-BE1F-D9D3700B5F13}" dt="2024-03-27T18:07:45.774" v="14" actId="2696"/>
        <pc:sldMkLst>
          <pc:docMk/>
          <pc:sldMk cId="1289444997" sldId="3500"/>
        </pc:sldMkLst>
      </pc:sldChg>
      <pc:sldChg chg="del">
        <pc:chgData name="Hunter Kirby" userId="e6fc5ae6-a79f-4844-9fe1-82cc905d4bff" providerId="ADAL" clId="{78ACE462-485C-FB42-BE1F-D9D3700B5F13}" dt="2024-03-27T18:07:45.940" v="67" actId="2696"/>
        <pc:sldMkLst>
          <pc:docMk/>
          <pc:sldMk cId="2946063543" sldId="3501"/>
        </pc:sldMkLst>
      </pc:sldChg>
      <pc:sldChg chg="del">
        <pc:chgData name="Hunter Kirby" userId="e6fc5ae6-a79f-4844-9fe1-82cc905d4bff" providerId="ADAL" clId="{78ACE462-485C-FB42-BE1F-D9D3700B5F13}" dt="2024-03-27T18:07:45.938" v="65" actId="2696"/>
        <pc:sldMkLst>
          <pc:docMk/>
          <pc:sldMk cId="3742429190" sldId="3502"/>
        </pc:sldMkLst>
      </pc:sldChg>
      <pc:sldChg chg="del">
        <pc:chgData name="Hunter Kirby" userId="e6fc5ae6-a79f-4844-9fe1-82cc905d4bff" providerId="ADAL" clId="{78ACE462-485C-FB42-BE1F-D9D3700B5F13}" dt="2024-03-27T18:07:45.892" v="47" actId="2696"/>
        <pc:sldMkLst>
          <pc:docMk/>
          <pc:sldMk cId="2180576194" sldId="3503"/>
        </pc:sldMkLst>
      </pc:sldChg>
      <pc:sldChg chg="del">
        <pc:chgData name="Hunter Kirby" userId="e6fc5ae6-a79f-4844-9fe1-82cc905d4bff" providerId="ADAL" clId="{78ACE462-485C-FB42-BE1F-D9D3700B5F13}" dt="2024-03-27T18:07:46.007" v="80" actId="2696"/>
        <pc:sldMkLst>
          <pc:docMk/>
          <pc:sldMk cId="402755774" sldId="3504"/>
        </pc:sldMkLst>
      </pc:sldChg>
      <pc:sldChg chg="del">
        <pc:chgData name="Hunter Kirby" userId="e6fc5ae6-a79f-4844-9fe1-82cc905d4bff" providerId="ADAL" clId="{78ACE462-485C-FB42-BE1F-D9D3700B5F13}" dt="2024-03-27T18:07:45.882" v="42" actId="2696"/>
        <pc:sldMkLst>
          <pc:docMk/>
          <pc:sldMk cId="166095077" sldId="3505"/>
        </pc:sldMkLst>
      </pc:sldChg>
      <pc:sldChg chg="del">
        <pc:chgData name="Hunter Kirby" userId="e6fc5ae6-a79f-4844-9fe1-82cc905d4bff" providerId="ADAL" clId="{78ACE462-485C-FB42-BE1F-D9D3700B5F13}" dt="2024-03-27T18:07:45.768" v="12" actId="2696"/>
        <pc:sldMkLst>
          <pc:docMk/>
          <pc:sldMk cId="71673965" sldId="3506"/>
        </pc:sldMkLst>
      </pc:sldChg>
      <pc:sldChg chg="del">
        <pc:chgData name="Hunter Kirby" userId="e6fc5ae6-a79f-4844-9fe1-82cc905d4bff" providerId="ADAL" clId="{78ACE462-485C-FB42-BE1F-D9D3700B5F13}" dt="2024-03-27T18:07:45.751" v="6" actId="2696"/>
        <pc:sldMkLst>
          <pc:docMk/>
          <pc:sldMk cId="2405535625" sldId="3510"/>
        </pc:sldMkLst>
      </pc:sldChg>
      <pc:sldChg chg="del">
        <pc:chgData name="Hunter Kirby" userId="e6fc5ae6-a79f-4844-9fe1-82cc905d4bff" providerId="ADAL" clId="{78ACE462-485C-FB42-BE1F-D9D3700B5F13}" dt="2024-03-27T18:07:46.029" v="94" actId="2696"/>
        <pc:sldMkLst>
          <pc:docMk/>
          <pc:sldMk cId="1459769071" sldId="3512"/>
        </pc:sldMkLst>
      </pc:sldChg>
      <pc:sldChg chg="del">
        <pc:chgData name="Hunter Kirby" userId="e6fc5ae6-a79f-4844-9fe1-82cc905d4bff" providerId="ADAL" clId="{78ACE462-485C-FB42-BE1F-D9D3700B5F13}" dt="2024-03-27T18:07:45.803" v="22" actId="2696"/>
        <pc:sldMkLst>
          <pc:docMk/>
          <pc:sldMk cId="1507778312" sldId="3513"/>
        </pc:sldMkLst>
      </pc:sldChg>
      <pc:sldChg chg="del">
        <pc:chgData name="Hunter Kirby" userId="e6fc5ae6-a79f-4844-9fe1-82cc905d4bff" providerId="ADAL" clId="{78ACE462-485C-FB42-BE1F-D9D3700B5F13}" dt="2024-03-27T18:07:45.870" v="35" actId="2696"/>
        <pc:sldMkLst>
          <pc:docMk/>
          <pc:sldMk cId="3431645506" sldId="3514"/>
        </pc:sldMkLst>
      </pc:sldChg>
      <pc:sldChg chg="del">
        <pc:chgData name="Hunter Kirby" userId="e6fc5ae6-a79f-4844-9fe1-82cc905d4bff" providerId="ADAL" clId="{78ACE462-485C-FB42-BE1F-D9D3700B5F13}" dt="2024-03-27T18:07:45.849" v="31" actId="2696"/>
        <pc:sldMkLst>
          <pc:docMk/>
          <pc:sldMk cId="2554634527" sldId="3515"/>
        </pc:sldMkLst>
      </pc:sldChg>
      <pc:sldChg chg="del">
        <pc:chgData name="Hunter Kirby" userId="e6fc5ae6-a79f-4844-9fe1-82cc905d4bff" providerId="ADAL" clId="{78ACE462-485C-FB42-BE1F-D9D3700B5F13}" dt="2024-03-27T18:07:45.875" v="38" actId="2696"/>
        <pc:sldMkLst>
          <pc:docMk/>
          <pc:sldMk cId="527225735" sldId="3516"/>
        </pc:sldMkLst>
      </pc:sldChg>
      <pc:sldChg chg="del">
        <pc:chgData name="Hunter Kirby" userId="e6fc5ae6-a79f-4844-9fe1-82cc905d4bff" providerId="ADAL" clId="{78ACE462-485C-FB42-BE1F-D9D3700B5F13}" dt="2024-03-27T18:07:45.887" v="44" actId="2696"/>
        <pc:sldMkLst>
          <pc:docMk/>
          <pc:sldMk cId="3606529204" sldId="3517"/>
        </pc:sldMkLst>
      </pc:sldChg>
      <pc:sldChg chg="del">
        <pc:chgData name="Hunter Kirby" userId="e6fc5ae6-a79f-4844-9fe1-82cc905d4bff" providerId="ADAL" clId="{78ACE462-485C-FB42-BE1F-D9D3700B5F13}" dt="2024-03-27T18:07:46.099" v="122" actId="2696"/>
        <pc:sldMkLst>
          <pc:docMk/>
          <pc:sldMk cId="2531617339" sldId="3518"/>
        </pc:sldMkLst>
      </pc:sldChg>
      <pc:sldChg chg="del">
        <pc:chgData name="Hunter Kirby" userId="e6fc5ae6-a79f-4844-9fe1-82cc905d4bff" providerId="ADAL" clId="{78ACE462-485C-FB42-BE1F-D9D3700B5F13}" dt="2024-03-27T18:07:45.764" v="10" actId="2696"/>
        <pc:sldMkLst>
          <pc:docMk/>
          <pc:sldMk cId="28354440" sldId="3520"/>
        </pc:sldMkLst>
      </pc:sldChg>
      <pc:sldChg chg="modSp add ord modNotesTx">
        <pc:chgData name="Hunter Kirby" userId="e6fc5ae6-a79f-4844-9fe1-82cc905d4bff" providerId="ADAL" clId="{78ACE462-485C-FB42-BE1F-D9D3700B5F13}" dt="2024-04-23T20:25:19.356" v="10558"/>
        <pc:sldMkLst>
          <pc:docMk/>
          <pc:sldMk cId="3241632608" sldId="3520"/>
        </pc:sldMkLst>
        <pc:graphicFrameChg chg="mod">
          <ac:chgData name="Hunter Kirby" userId="e6fc5ae6-a79f-4844-9fe1-82cc905d4bff" providerId="ADAL" clId="{78ACE462-485C-FB42-BE1F-D9D3700B5F13}" dt="2024-04-23T20:25:19.356" v="10558"/>
          <ac:graphicFrameMkLst>
            <pc:docMk/>
            <pc:sldMk cId="3241632608" sldId="3520"/>
            <ac:graphicFrameMk id="8" creationId="{256EB8BA-859B-FC12-BD52-03967F4033F7}"/>
          </ac:graphicFrameMkLst>
        </pc:graphicFrameChg>
      </pc:sldChg>
      <pc:sldChg chg="modSp add mod ord addCm modNotes modNotesTx">
        <pc:chgData name="Hunter Kirby" userId="e6fc5ae6-a79f-4844-9fe1-82cc905d4bff" providerId="ADAL" clId="{78ACE462-485C-FB42-BE1F-D9D3700B5F13}" dt="2024-04-29T15:01:26.414" v="12320" actId="20577"/>
        <pc:sldMkLst>
          <pc:docMk/>
          <pc:sldMk cId="1065037375" sldId="3521"/>
        </pc:sldMkLst>
        <pc:spChg chg="mod">
          <ac:chgData name="Hunter Kirby" userId="e6fc5ae6-a79f-4844-9fe1-82cc905d4bff" providerId="ADAL" clId="{78ACE462-485C-FB42-BE1F-D9D3700B5F13}" dt="2024-03-28T15:44:04.039" v="1265" actId="20577"/>
          <ac:spMkLst>
            <pc:docMk/>
            <pc:sldMk cId="1065037375" sldId="3521"/>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1065037375" sldId="3521"/>
            <ac:graphicFrameMk id="8" creationId="{256EB8BA-859B-FC12-BD52-03967F4033F7}"/>
          </ac:graphicFrameMkLst>
        </pc:graphicFrameChg>
        <pc:extLst>
          <p:ext xmlns:p="http://schemas.openxmlformats.org/presentationml/2006/main" uri="{D6D511B9-2390-475A-947B-AFAB55BFBCF1}">
            <pc226:cmChg xmlns:pc226="http://schemas.microsoft.com/office/powerpoint/2022/06/main/command" chg="add">
              <pc226:chgData name="Hunter Kirby" userId="e6fc5ae6-a79f-4844-9fe1-82cc905d4bff" providerId="ADAL" clId="{78ACE462-485C-FB42-BE1F-D9D3700B5F13}" dt="2024-04-19T21:37:18.911" v="7837"/>
              <pc2:cmMkLst xmlns:pc2="http://schemas.microsoft.com/office/powerpoint/2019/9/main/command">
                <pc:docMk/>
                <pc:sldMk cId="1065037375" sldId="3521"/>
                <pc2:cmMk id="{C58F7FF0-4AD4-3E4F-9628-1DBB8E5A7971}"/>
              </pc2:cmMkLst>
            </pc226:cmChg>
          </p:ext>
        </pc:extLst>
      </pc:sldChg>
      <pc:sldChg chg="del">
        <pc:chgData name="Hunter Kirby" userId="e6fc5ae6-a79f-4844-9fe1-82cc905d4bff" providerId="ADAL" clId="{78ACE462-485C-FB42-BE1F-D9D3700B5F13}" dt="2024-03-27T18:07:45.812" v="27" actId="2696"/>
        <pc:sldMkLst>
          <pc:docMk/>
          <pc:sldMk cId="3740387003" sldId="3521"/>
        </pc:sldMkLst>
      </pc:sldChg>
      <pc:sldChg chg="modSp add mod ord modNotesTx">
        <pc:chgData name="Hunter Kirby" userId="e6fc5ae6-a79f-4844-9fe1-82cc905d4bff" providerId="ADAL" clId="{78ACE462-485C-FB42-BE1F-D9D3700B5F13}" dt="2024-04-29T15:01:32.861" v="12321"/>
        <pc:sldMkLst>
          <pc:docMk/>
          <pc:sldMk cId="2219748846" sldId="3522"/>
        </pc:sldMkLst>
        <pc:spChg chg="mod">
          <ac:chgData name="Hunter Kirby" userId="e6fc5ae6-a79f-4844-9fe1-82cc905d4bff" providerId="ADAL" clId="{78ACE462-485C-FB42-BE1F-D9D3700B5F13}" dt="2024-03-28T15:47:54.272" v="1426"/>
          <ac:spMkLst>
            <pc:docMk/>
            <pc:sldMk cId="2219748846" sldId="3522"/>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2219748846" sldId="3522"/>
            <ac:graphicFrameMk id="8" creationId="{256EB8BA-859B-FC12-BD52-03967F4033F7}"/>
          </ac:graphicFrameMkLst>
        </pc:graphicFrameChg>
      </pc:sldChg>
      <pc:sldChg chg="del">
        <pc:chgData name="Hunter Kirby" userId="e6fc5ae6-a79f-4844-9fe1-82cc905d4bff" providerId="ADAL" clId="{78ACE462-485C-FB42-BE1F-D9D3700B5F13}" dt="2024-03-27T18:07:45.871" v="36" actId="2696"/>
        <pc:sldMkLst>
          <pc:docMk/>
          <pc:sldMk cId="3247524079" sldId="3522"/>
        </pc:sldMkLst>
      </pc:sldChg>
      <pc:sldChg chg="del">
        <pc:chgData name="Hunter Kirby" userId="e6fc5ae6-a79f-4844-9fe1-82cc905d4bff" providerId="ADAL" clId="{78ACE462-485C-FB42-BE1F-D9D3700B5F13}" dt="2024-03-27T18:07:45.806" v="24" actId="2696"/>
        <pc:sldMkLst>
          <pc:docMk/>
          <pc:sldMk cId="2874578340" sldId="3523"/>
        </pc:sldMkLst>
      </pc:sldChg>
      <pc:sldChg chg="modSp add mod ord modNotesTx">
        <pc:chgData name="Hunter Kirby" userId="e6fc5ae6-a79f-4844-9fe1-82cc905d4bff" providerId="ADAL" clId="{78ACE462-485C-FB42-BE1F-D9D3700B5F13}" dt="2024-04-29T15:01:35.745" v="12322"/>
        <pc:sldMkLst>
          <pc:docMk/>
          <pc:sldMk cId="3986078825" sldId="3523"/>
        </pc:sldMkLst>
        <pc:spChg chg="mod">
          <ac:chgData name="Hunter Kirby" userId="e6fc5ae6-a79f-4844-9fe1-82cc905d4bff" providerId="ADAL" clId="{78ACE462-485C-FB42-BE1F-D9D3700B5F13}" dt="2024-03-28T15:50:37.136" v="1501"/>
          <ac:spMkLst>
            <pc:docMk/>
            <pc:sldMk cId="3986078825" sldId="3523"/>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3986078825" sldId="3523"/>
            <ac:graphicFrameMk id="8" creationId="{256EB8BA-859B-FC12-BD52-03967F4033F7}"/>
          </ac:graphicFrameMkLst>
        </pc:graphicFrameChg>
      </pc:sldChg>
      <pc:sldChg chg="del">
        <pc:chgData name="Hunter Kirby" userId="e6fc5ae6-a79f-4844-9fe1-82cc905d4bff" providerId="ADAL" clId="{78ACE462-485C-FB42-BE1F-D9D3700B5F13}" dt="2024-03-27T18:07:45.766" v="11" actId="2696"/>
        <pc:sldMkLst>
          <pc:docMk/>
          <pc:sldMk cId="656847154" sldId="3524"/>
        </pc:sldMkLst>
      </pc:sldChg>
      <pc:sldChg chg="modSp add mod ord modNotesTx">
        <pc:chgData name="Hunter Kirby" userId="e6fc5ae6-a79f-4844-9fe1-82cc905d4bff" providerId="ADAL" clId="{78ACE462-485C-FB42-BE1F-D9D3700B5F13}" dt="2024-04-29T15:01:38.419" v="12323"/>
        <pc:sldMkLst>
          <pc:docMk/>
          <pc:sldMk cId="1041005534" sldId="3524"/>
        </pc:sldMkLst>
        <pc:spChg chg="mod">
          <ac:chgData name="Hunter Kirby" userId="e6fc5ae6-a79f-4844-9fe1-82cc905d4bff" providerId="ADAL" clId="{78ACE462-485C-FB42-BE1F-D9D3700B5F13}" dt="2024-03-28T15:51:13.974" v="1511" actId="20577"/>
          <ac:spMkLst>
            <pc:docMk/>
            <pc:sldMk cId="1041005534" sldId="3524"/>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1041005534" sldId="3524"/>
            <ac:graphicFrameMk id="8" creationId="{256EB8BA-859B-FC12-BD52-03967F4033F7}"/>
          </ac:graphicFrameMkLst>
        </pc:graphicFrameChg>
      </pc:sldChg>
      <pc:sldChg chg="addSp delSp modSp new mod modClrScheme modCm chgLayout modNotesTx">
        <pc:chgData name="Hunter Kirby" userId="e6fc5ae6-a79f-4844-9fe1-82cc905d4bff" providerId="ADAL" clId="{78ACE462-485C-FB42-BE1F-D9D3700B5F13}" dt="2024-04-24T15:33:40.723" v="10646"/>
        <pc:sldMkLst>
          <pc:docMk/>
          <pc:sldMk cId="1973136822" sldId="3525"/>
        </pc:sldMkLst>
        <pc:spChg chg="add del mod">
          <ac:chgData name="Hunter Kirby" userId="e6fc5ae6-a79f-4844-9fe1-82cc905d4bff" providerId="ADAL" clId="{78ACE462-485C-FB42-BE1F-D9D3700B5F13}" dt="2024-04-23T15:16:19.563" v="9661" actId="6264"/>
          <ac:spMkLst>
            <pc:docMk/>
            <pc:sldMk cId="1973136822" sldId="3525"/>
            <ac:spMk id="2" creationId="{77424513-1A55-EEFD-092F-834C1AE061C6}"/>
          </ac:spMkLst>
        </pc:spChg>
        <pc:spChg chg="del mod ord">
          <ac:chgData name="Hunter Kirby" userId="e6fc5ae6-a79f-4844-9fe1-82cc905d4bff" providerId="ADAL" clId="{78ACE462-485C-FB42-BE1F-D9D3700B5F13}" dt="2024-03-28T15:53:42.063" v="1549" actId="700"/>
          <ac:spMkLst>
            <pc:docMk/>
            <pc:sldMk cId="1973136822" sldId="3525"/>
            <ac:spMk id="2" creationId="{B11EDA2B-567F-384B-24EE-F2889E1E237F}"/>
          </ac:spMkLst>
        </pc:spChg>
        <pc:spChg chg="del">
          <ac:chgData name="Hunter Kirby" userId="e6fc5ae6-a79f-4844-9fe1-82cc905d4bff" providerId="ADAL" clId="{78ACE462-485C-FB42-BE1F-D9D3700B5F13}" dt="2024-03-28T15:53:42.063" v="1549" actId="700"/>
          <ac:spMkLst>
            <pc:docMk/>
            <pc:sldMk cId="1973136822" sldId="3525"/>
            <ac:spMk id="3" creationId="{9C77B6E1-ABCA-C550-DE56-DF71CB28A9B1}"/>
          </ac:spMkLst>
        </pc:spChg>
        <pc:spChg chg="add del mod">
          <ac:chgData name="Hunter Kirby" userId="e6fc5ae6-a79f-4844-9fe1-82cc905d4bff" providerId="ADAL" clId="{78ACE462-485C-FB42-BE1F-D9D3700B5F13}" dt="2024-04-23T15:16:19.563" v="9661" actId="6264"/>
          <ac:spMkLst>
            <pc:docMk/>
            <pc:sldMk cId="1973136822" sldId="3525"/>
            <ac:spMk id="3" creationId="{FE4FE2F0-1EA4-7F44-AD9F-ABEFE93536CC}"/>
          </ac:spMkLst>
        </pc:spChg>
        <pc:spChg chg="add del mod">
          <ac:chgData name="Hunter Kirby" userId="e6fc5ae6-a79f-4844-9fe1-82cc905d4bff" providerId="ADAL" clId="{78ACE462-485C-FB42-BE1F-D9D3700B5F13}" dt="2024-04-23T15:16:19.563" v="9661" actId="6264"/>
          <ac:spMkLst>
            <pc:docMk/>
            <pc:sldMk cId="1973136822" sldId="3525"/>
            <ac:spMk id="4" creationId="{BA4D1572-EE8E-1D3B-05F4-0505A1C03252}"/>
          </ac:spMkLst>
        </pc:spChg>
        <pc:spChg chg="del mod ord">
          <ac:chgData name="Hunter Kirby" userId="e6fc5ae6-a79f-4844-9fe1-82cc905d4bff" providerId="ADAL" clId="{78ACE462-485C-FB42-BE1F-D9D3700B5F13}" dt="2024-03-28T15:53:42.063" v="1549" actId="700"/>
          <ac:spMkLst>
            <pc:docMk/>
            <pc:sldMk cId="1973136822" sldId="3525"/>
            <ac:spMk id="4" creationId="{F9B98FA6-DE1B-BB57-A842-697EA6DDB84B}"/>
          </ac:spMkLst>
        </pc:spChg>
        <pc:spChg chg="mod ord">
          <ac:chgData name="Hunter Kirby" userId="e6fc5ae6-a79f-4844-9fe1-82cc905d4bff" providerId="ADAL" clId="{78ACE462-485C-FB42-BE1F-D9D3700B5F13}" dt="2024-04-23T15:16:22.174" v="9663" actId="700"/>
          <ac:spMkLst>
            <pc:docMk/>
            <pc:sldMk cId="1973136822" sldId="3525"/>
            <ac:spMk id="5" creationId="{E02894DB-828C-C21F-0FBC-B3FBCF8E4AB2}"/>
          </ac:spMkLst>
        </pc:spChg>
        <pc:spChg chg="add mod ord">
          <ac:chgData name="Hunter Kirby" userId="e6fc5ae6-a79f-4844-9fe1-82cc905d4bff" providerId="ADAL" clId="{78ACE462-485C-FB42-BE1F-D9D3700B5F13}" dt="2024-04-23T15:16:22.174" v="9663" actId="700"/>
          <ac:spMkLst>
            <pc:docMk/>
            <pc:sldMk cId="1973136822" sldId="3525"/>
            <ac:spMk id="6" creationId="{5A35D876-99B7-89E1-5B03-3100CDB9B48B}"/>
          </ac:spMkLst>
        </pc:spChg>
        <pc:spChg chg="add del mod ord">
          <ac:chgData name="Hunter Kirby" userId="e6fc5ae6-a79f-4844-9fe1-82cc905d4bff" providerId="ADAL" clId="{78ACE462-485C-FB42-BE1F-D9D3700B5F13}" dt="2024-03-28T15:54:21.297" v="1550" actId="1032"/>
          <ac:spMkLst>
            <pc:docMk/>
            <pc:sldMk cId="1973136822" sldId="3525"/>
            <ac:spMk id="7" creationId="{3799E8F1-A393-0BFA-1C8C-3C369DF9BF99}"/>
          </ac:spMkLst>
        </pc:spChg>
        <pc:spChg chg="add del mod ord">
          <ac:chgData name="Hunter Kirby" userId="e6fc5ae6-a79f-4844-9fe1-82cc905d4bff" providerId="ADAL" clId="{78ACE462-485C-FB42-BE1F-D9D3700B5F13}" dt="2024-04-23T15:16:22.174" v="9663" actId="700"/>
          <ac:spMkLst>
            <pc:docMk/>
            <pc:sldMk cId="1973136822" sldId="3525"/>
            <ac:spMk id="7" creationId="{BFB8A137-14B0-1BFF-A3A9-289BED1F644C}"/>
          </ac:spMkLst>
        </pc:spChg>
        <pc:spChg chg="add del mod ord">
          <ac:chgData name="Hunter Kirby" userId="e6fc5ae6-a79f-4844-9fe1-82cc905d4bff" providerId="ADAL" clId="{78ACE462-485C-FB42-BE1F-D9D3700B5F13}" dt="2024-04-23T15:16:19.563" v="9661" actId="6264"/>
          <ac:spMkLst>
            <pc:docMk/>
            <pc:sldMk cId="1973136822" sldId="3525"/>
            <ac:spMk id="9" creationId="{2884EF91-B469-7206-878B-3EA84C2E7AF7}"/>
          </ac:spMkLst>
        </pc:spChg>
        <pc:graphicFrameChg chg="add mod ord modGraphic">
          <ac:chgData name="Hunter Kirby" userId="e6fc5ae6-a79f-4844-9fe1-82cc905d4bff" providerId="ADAL" clId="{78ACE462-485C-FB42-BE1F-D9D3700B5F13}" dt="2024-04-23T20:25:19.356" v="10558"/>
          <ac:graphicFrameMkLst>
            <pc:docMk/>
            <pc:sldMk cId="1973136822" sldId="3525"/>
            <ac:graphicFrameMk id="8" creationId="{6A887568-58EE-7F00-51C1-D151F5E2A899}"/>
          </ac:graphicFrameMkLst>
        </pc:graphicFrameChg>
        <pc:extLst>
          <p:ext xmlns:p="http://schemas.openxmlformats.org/presentationml/2006/main" uri="{D6D511B9-2390-475A-947B-AFAB55BFBCF1}">
            <pc226:cmChg xmlns:pc226="http://schemas.microsoft.com/office/powerpoint/2022/06/main/command" chg="mod">
              <pc226:chgData name="Hunter Kirby" userId="e6fc5ae6-a79f-4844-9fe1-82cc905d4bff" providerId="ADAL" clId="{78ACE462-485C-FB42-BE1F-D9D3700B5F13}" dt="2024-04-24T15:33:40.723" v="10646"/>
              <pc2:cmMkLst xmlns:pc2="http://schemas.microsoft.com/office/powerpoint/2019/9/main/command">
                <pc:docMk/>
                <pc:sldMk cId="1973136822" sldId="3525"/>
                <pc2:cmMk id="{65CED59B-F989-47F0-8DEA-8F8C28172A9B}"/>
              </pc2:cmMkLst>
            </pc226:cmChg>
          </p:ext>
        </pc:extLst>
      </pc:sldChg>
      <pc:sldChg chg="del">
        <pc:chgData name="Hunter Kirby" userId="e6fc5ae6-a79f-4844-9fe1-82cc905d4bff" providerId="ADAL" clId="{78ACE462-485C-FB42-BE1F-D9D3700B5F13}" dt="2024-03-27T18:07:46.066" v="105" actId="2696"/>
        <pc:sldMkLst>
          <pc:docMk/>
          <pc:sldMk cId="2570280930" sldId="3525"/>
        </pc:sldMkLst>
      </pc:sldChg>
      <pc:sldChg chg="del">
        <pc:chgData name="Hunter Kirby" userId="e6fc5ae6-a79f-4844-9fe1-82cc905d4bff" providerId="ADAL" clId="{78ACE462-485C-FB42-BE1F-D9D3700B5F13}" dt="2024-03-27T18:07:45.945" v="72" actId="2696"/>
        <pc:sldMkLst>
          <pc:docMk/>
          <pc:sldMk cId="89300874" sldId="3526"/>
        </pc:sldMkLst>
      </pc:sldChg>
      <pc:sldChg chg="delSp modSp add mod modClrScheme chgLayout modNotesTx">
        <pc:chgData name="Hunter Kirby" userId="e6fc5ae6-a79f-4844-9fe1-82cc905d4bff" providerId="ADAL" clId="{78ACE462-485C-FB42-BE1F-D9D3700B5F13}" dt="2024-04-23T20:25:19.356" v="10558"/>
        <pc:sldMkLst>
          <pc:docMk/>
          <pc:sldMk cId="2647035078" sldId="3526"/>
        </pc:sldMkLst>
        <pc:spChg chg="mod ord">
          <ac:chgData name="Hunter Kirby" userId="e6fc5ae6-a79f-4844-9fe1-82cc905d4bff" providerId="ADAL" clId="{78ACE462-485C-FB42-BE1F-D9D3700B5F13}" dt="2024-03-28T16:27:31.432" v="2632" actId="700"/>
          <ac:spMkLst>
            <pc:docMk/>
            <pc:sldMk cId="2647035078" sldId="3526"/>
            <ac:spMk id="5" creationId="{E02894DB-828C-C21F-0FBC-B3FBCF8E4AB2}"/>
          </ac:spMkLst>
        </pc:spChg>
        <pc:spChg chg="mod ord">
          <ac:chgData name="Hunter Kirby" userId="e6fc5ae6-a79f-4844-9fe1-82cc905d4bff" providerId="ADAL" clId="{78ACE462-485C-FB42-BE1F-D9D3700B5F13}" dt="2024-04-01T14:46:04.364" v="4473"/>
          <ac:spMkLst>
            <pc:docMk/>
            <pc:sldMk cId="2647035078" sldId="3526"/>
            <ac:spMk id="6" creationId="{5A35D876-99B7-89E1-5B03-3100CDB9B48B}"/>
          </ac:spMkLst>
        </pc:spChg>
        <pc:spChg chg="del mod ord">
          <ac:chgData name="Hunter Kirby" userId="e6fc5ae6-a79f-4844-9fe1-82cc905d4bff" providerId="ADAL" clId="{78ACE462-485C-FB42-BE1F-D9D3700B5F13}" dt="2024-03-28T16:27:36.197" v="2634" actId="478"/>
          <ac:spMkLst>
            <pc:docMk/>
            <pc:sldMk cId="2647035078" sldId="3526"/>
            <ac:spMk id="9" creationId="{2884EF91-B469-7206-878B-3EA84C2E7AF7}"/>
          </ac:spMkLst>
        </pc:spChg>
        <pc:graphicFrameChg chg="mod ord">
          <ac:chgData name="Hunter Kirby" userId="e6fc5ae6-a79f-4844-9fe1-82cc905d4bff" providerId="ADAL" clId="{78ACE462-485C-FB42-BE1F-D9D3700B5F13}" dt="2024-04-23T20:25:19.356" v="10558"/>
          <ac:graphicFrameMkLst>
            <pc:docMk/>
            <pc:sldMk cId="2647035078" sldId="3526"/>
            <ac:graphicFrameMk id="8" creationId="{6A887568-58EE-7F00-51C1-D151F5E2A899}"/>
          </ac:graphicFrameMkLst>
        </pc:graphicFrameChg>
      </pc:sldChg>
      <pc:sldChg chg="delSp modSp add mod modClrScheme chgLayout">
        <pc:chgData name="Hunter Kirby" userId="e6fc5ae6-a79f-4844-9fe1-82cc905d4bff" providerId="ADAL" clId="{78ACE462-485C-FB42-BE1F-D9D3700B5F13}" dt="2024-04-23T20:25:19.356" v="10558"/>
        <pc:sldMkLst>
          <pc:docMk/>
          <pc:sldMk cId="2654748927" sldId="3527"/>
        </pc:sldMkLst>
        <pc:spChg chg="mod ord">
          <ac:chgData name="Hunter Kirby" userId="e6fc5ae6-a79f-4844-9fe1-82cc905d4bff" providerId="ADAL" clId="{78ACE462-485C-FB42-BE1F-D9D3700B5F13}" dt="2024-03-28T16:27:20.229" v="2629" actId="700"/>
          <ac:spMkLst>
            <pc:docMk/>
            <pc:sldMk cId="2654748927" sldId="3527"/>
            <ac:spMk id="5" creationId="{E02894DB-828C-C21F-0FBC-B3FBCF8E4AB2}"/>
          </ac:spMkLst>
        </pc:spChg>
        <pc:spChg chg="mod ord">
          <ac:chgData name="Hunter Kirby" userId="e6fc5ae6-a79f-4844-9fe1-82cc905d4bff" providerId="ADAL" clId="{78ACE462-485C-FB42-BE1F-D9D3700B5F13}" dt="2024-04-01T14:46:06.595" v="4474"/>
          <ac:spMkLst>
            <pc:docMk/>
            <pc:sldMk cId="2654748927" sldId="3527"/>
            <ac:spMk id="6" creationId="{5A35D876-99B7-89E1-5B03-3100CDB9B48B}"/>
          </ac:spMkLst>
        </pc:spChg>
        <pc:spChg chg="del mod ord">
          <ac:chgData name="Hunter Kirby" userId="e6fc5ae6-a79f-4844-9fe1-82cc905d4bff" providerId="ADAL" clId="{78ACE462-485C-FB42-BE1F-D9D3700B5F13}" dt="2024-03-28T16:27:23.797" v="2631" actId="478"/>
          <ac:spMkLst>
            <pc:docMk/>
            <pc:sldMk cId="2654748927" sldId="3527"/>
            <ac:spMk id="9" creationId="{2884EF91-B469-7206-878B-3EA84C2E7AF7}"/>
          </ac:spMkLst>
        </pc:spChg>
        <pc:graphicFrameChg chg="mod ord">
          <ac:chgData name="Hunter Kirby" userId="e6fc5ae6-a79f-4844-9fe1-82cc905d4bff" providerId="ADAL" clId="{78ACE462-485C-FB42-BE1F-D9D3700B5F13}" dt="2024-04-23T20:25:19.356" v="10558"/>
          <ac:graphicFrameMkLst>
            <pc:docMk/>
            <pc:sldMk cId="2654748927" sldId="3527"/>
            <ac:graphicFrameMk id="8" creationId="{6A887568-58EE-7F00-51C1-D151F5E2A899}"/>
          </ac:graphicFrameMkLst>
        </pc:graphicFrameChg>
      </pc:sldChg>
      <pc:sldChg chg="del">
        <pc:chgData name="Hunter Kirby" userId="e6fc5ae6-a79f-4844-9fe1-82cc905d4bff" providerId="ADAL" clId="{78ACE462-485C-FB42-BE1F-D9D3700B5F13}" dt="2024-03-27T18:07:46.008" v="81" actId="2696"/>
        <pc:sldMkLst>
          <pc:docMk/>
          <pc:sldMk cId="3866155008" sldId="3527"/>
        </pc:sldMkLst>
      </pc:sldChg>
      <pc:sldChg chg="del">
        <pc:chgData name="Hunter Kirby" userId="e6fc5ae6-a79f-4844-9fe1-82cc905d4bff" providerId="ADAL" clId="{78ACE462-485C-FB42-BE1F-D9D3700B5F13}" dt="2024-03-27T18:07:45.896" v="50" actId="2696"/>
        <pc:sldMkLst>
          <pc:docMk/>
          <pc:sldMk cId="453326422" sldId="3528"/>
        </pc:sldMkLst>
      </pc:sldChg>
      <pc:sldChg chg="modSp add mod">
        <pc:chgData name="Hunter Kirby" userId="e6fc5ae6-a79f-4844-9fe1-82cc905d4bff" providerId="ADAL" clId="{78ACE462-485C-FB42-BE1F-D9D3700B5F13}" dt="2024-04-23T20:25:19.356" v="10558"/>
        <pc:sldMkLst>
          <pc:docMk/>
          <pc:sldMk cId="991698039" sldId="3528"/>
        </pc:sldMkLst>
        <pc:spChg chg="mod">
          <ac:chgData name="Hunter Kirby" userId="e6fc5ae6-a79f-4844-9fe1-82cc905d4bff" providerId="ADAL" clId="{78ACE462-485C-FB42-BE1F-D9D3700B5F13}" dt="2024-04-01T14:46:08.671" v="4475"/>
          <ac:spMkLst>
            <pc:docMk/>
            <pc:sldMk cId="991698039" sldId="3528"/>
            <ac:spMk id="6" creationId="{5A35D876-99B7-89E1-5B03-3100CDB9B48B}"/>
          </ac:spMkLst>
        </pc:spChg>
        <pc:graphicFrameChg chg="mod">
          <ac:chgData name="Hunter Kirby" userId="e6fc5ae6-a79f-4844-9fe1-82cc905d4bff" providerId="ADAL" clId="{78ACE462-485C-FB42-BE1F-D9D3700B5F13}" dt="2024-04-23T20:25:19.356" v="10558"/>
          <ac:graphicFrameMkLst>
            <pc:docMk/>
            <pc:sldMk cId="991698039" sldId="3528"/>
            <ac:graphicFrameMk id="8" creationId="{6A887568-58EE-7F00-51C1-D151F5E2A899}"/>
          </ac:graphicFrameMkLst>
        </pc:graphicFrameChg>
      </pc:sldChg>
      <pc:sldChg chg="modSp add mod">
        <pc:chgData name="Hunter Kirby" userId="e6fc5ae6-a79f-4844-9fe1-82cc905d4bff" providerId="ADAL" clId="{78ACE462-485C-FB42-BE1F-D9D3700B5F13}" dt="2024-04-29T15:06:35.616" v="12363" actId="478"/>
        <pc:sldMkLst>
          <pc:docMk/>
          <pc:sldMk cId="1701918205" sldId="3529"/>
        </pc:sldMkLst>
        <pc:spChg chg="mod">
          <ac:chgData name="Hunter Kirby" userId="e6fc5ae6-a79f-4844-9fe1-82cc905d4bff" providerId="ADAL" clId="{78ACE462-485C-FB42-BE1F-D9D3700B5F13}" dt="2024-04-01T14:46:10.445" v="4476"/>
          <ac:spMkLst>
            <pc:docMk/>
            <pc:sldMk cId="1701918205" sldId="3529"/>
            <ac:spMk id="6" creationId="{5A35D876-99B7-89E1-5B03-3100CDB9B48B}"/>
          </ac:spMkLst>
        </pc:spChg>
        <pc:graphicFrameChg chg="mod">
          <ac:chgData name="Hunter Kirby" userId="e6fc5ae6-a79f-4844-9fe1-82cc905d4bff" providerId="ADAL" clId="{78ACE462-485C-FB42-BE1F-D9D3700B5F13}" dt="2024-04-29T15:06:35.616" v="12363" actId="478"/>
          <ac:graphicFrameMkLst>
            <pc:docMk/>
            <pc:sldMk cId="1701918205" sldId="3529"/>
            <ac:graphicFrameMk id="8" creationId="{6A887568-58EE-7F00-51C1-D151F5E2A899}"/>
          </ac:graphicFrameMkLst>
        </pc:graphicFrameChg>
      </pc:sldChg>
      <pc:sldChg chg="del">
        <pc:chgData name="Hunter Kirby" userId="e6fc5ae6-a79f-4844-9fe1-82cc905d4bff" providerId="ADAL" clId="{78ACE462-485C-FB42-BE1F-D9D3700B5F13}" dt="2024-03-27T18:07:45.904" v="56" actId="2696"/>
        <pc:sldMkLst>
          <pc:docMk/>
          <pc:sldMk cId="3656582497" sldId="3529"/>
        </pc:sldMkLst>
      </pc:sldChg>
      <pc:sldChg chg="modSp new mod">
        <pc:chgData name="Hunter Kirby" userId="e6fc5ae6-a79f-4844-9fe1-82cc905d4bff" providerId="ADAL" clId="{78ACE462-485C-FB42-BE1F-D9D3700B5F13}" dt="2024-04-12T16:18:43.714" v="4590"/>
        <pc:sldMkLst>
          <pc:docMk/>
          <pc:sldMk cId="690013193" sldId="3530"/>
        </pc:sldMkLst>
        <pc:spChg chg="mod">
          <ac:chgData name="Hunter Kirby" userId="e6fc5ae6-a79f-4844-9fe1-82cc905d4bff" providerId="ADAL" clId="{78ACE462-485C-FB42-BE1F-D9D3700B5F13}" dt="2024-04-12T16:18:43.714" v="4590"/>
          <ac:spMkLst>
            <pc:docMk/>
            <pc:sldMk cId="690013193" sldId="3530"/>
            <ac:spMk id="2" creationId="{9A333A61-F787-227A-52AC-EF94DBEAC2C7}"/>
          </ac:spMkLst>
        </pc:spChg>
        <pc:spChg chg="mod">
          <ac:chgData name="Hunter Kirby" userId="e6fc5ae6-a79f-4844-9fe1-82cc905d4bff" providerId="ADAL" clId="{78ACE462-485C-FB42-BE1F-D9D3700B5F13}" dt="2024-04-05T15:56:23.823" v="4558"/>
          <ac:spMkLst>
            <pc:docMk/>
            <pc:sldMk cId="690013193" sldId="3530"/>
            <ac:spMk id="4" creationId="{27E306B1-7CFA-69F6-AD7B-DE55AAE3AB06}"/>
          </ac:spMkLst>
        </pc:spChg>
      </pc:sldChg>
      <pc:sldChg chg="addSp delSp modSp add del mod">
        <pc:chgData name="Hunter Kirby" userId="e6fc5ae6-a79f-4844-9fe1-82cc905d4bff" providerId="ADAL" clId="{78ACE462-485C-FB42-BE1F-D9D3700B5F13}" dt="2024-04-01T21:30:12.140" v="4495" actId="2696"/>
        <pc:sldMkLst>
          <pc:docMk/>
          <pc:sldMk cId="972222874" sldId="3530"/>
        </pc:sldMkLst>
        <pc:spChg chg="add del">
          <ac:chgData name="Hunter Kirby" userId="e6fc5ae6-a79f-4844-9fe1-82cc905d4bff" providerId="ADAL" clId="{78ACE462-485C-FB42-BE1F-D9D3700B5F13}" dt="2024-04-01T21:30:01.665" v="4493" actId="22"/>
          <ac:spMkLst>
            <pc:docMk/>
            <pc:sldMk cId="972222874" sldId="3530"/>
            <ac:spMk id="4" creationId="{BDCCC225-C66C-2B82-6D91-A2D33B966F56}"/>
          </ac:spMkLst>
        </pc:spChg>
        <pc:spChg chg="mod">
          <ac:chgData name="Hunter Kirby" userId="e6fc5ae6-a79f-4844-9fe1-82cc905d4bff" providerId="ADAL" clId="{78ACE462-485C-FB42-BE1F-D9D3700B5F13}" dt="2024-04-01T21:29:58.846" v="4489"/>
          <ac:spMkLst>
            <pc:docMk/>
            <pc:sldMk cId="972222874" sldId="3530"/>
            <ac:spMk id="54" creationId="{AA0B15C4-1413-42A5-A5CF-40D79B6E3BC6}"/>
          </ac:spMkLst>
        </pc:spChg>
      </pc:sldChg>
      <pc:sldChg chg="del">
        <pc:chgData name="Hunter Kirby" userId="e6fc5ae6-a79f-4844-9fe1-82cc905d4bff" providerId="ADAL" clId="{78ACE462-485C-FB42-BE1F-D9D3700B5F13}" dt="2024-03-27T18:07:46.069" v="107" actId="2696"/>
        <pc:sldMkLst>
          <pc:docMk/>
          <pc:sldMk cId="2819999546" sldId="3530"/>
        </pc:sldMkLst>
      </pc:sldChg>
      <pc:sldChg chg="del">
        <pc:chgData name="Hunter Kirby" userId="e6fc5ae6-a79f-4844-9fe1-82cc905d4bff" providerId="ADAL" clId="{78ACE462-485C-FB42-BE1F-D9D3700B5F13}" dt="2024-03-27T18:07:46.070" v="108" actId="2696"/>
        <pc:sldMkLst>
          <pc:docMk/>
          <pc:sldMk cId="2484097766" sldId="3531"/>
        </pc:sldMkLst>
      </pc:sldChg>
      <pc:sldChg chg="del">
        <pc:chgData name="Hunter Kirby" userId="e6fc5ae6-a79f-4844-9fe1-82cc905d4bff" providerId="ADAL" clId="{78ACE462-485C-FB42-BE1F-D9D3700B5F13}" dt="2024-03-27T18:07:45.879" v="40" actId="2696"/>
        <pc:sldMkLst>
          <pc:docMk/>
          <pc:sldMk cId="1564702492" sldId="3532"/>
        </pc:sldMkLst>
      </pc:sldChg>
      <pc:sldChg chg="del">
        <pc:chgData name="Hunter Kirby" userId="e6fc5ae6-a79f-4844-9fe1-82cc905d4bff" providerId="ADAL" clId="{78ACE462-485C-FB42-BE1F-D9D3700B5F13}" dt="2024-03-27T18:07:46.019" v="85" actId="2696"/>
        <pc:sldMkLst>
          <pc:docMk/>
          <pc:sldMk cId="239685408" sldId="3533"/>
        </pc:sldMkLst>
      </pc:sldChg>
      <pc:sldChg chg="del">
        <pc:chgData name="Hunter Kirby" userId="e6fc5ae6-a79f-4844-9fe1-82cc905d4bff" providerId="ADAL" clId="{78ACE462-485C-FB42-BE1F-D9D3700B5F13}" dt="2024-03-27T18:07:45.944" v="71" actId="2696"/>
        <pc:sldMkLst>
          <pc:docMk/>
          <pc:sldMk cId="604326412" sldId="3534"/>
        </pc:sldMkLst>
      </pc:sldChg>
      <pc:sldChg chg="del">
        <pc:chgData name="Hunter Kirby" userId="e6fc5ae6-a79f-4844-9fe1-82cc905d4bff" providerId="ADAL" clId="{78ACE462-485C-FB42-BE1F-D9D3700B5F13}" dt="2024-03-27T18:07:46.038" v="100" actId="2696"/>
        <pc:sldMkLst>
          <pc:docMk/>
          <pc:sldMk cId="185076297" sldId="3535"/>
        </pc:sldMkLst>
      </pc:sldChg>
      <pc:sldChg chg="del">
        <pc:chgData name="Hunter Kirby" userId="e6fc5ae6-a79f-4844-9fe1-82cc905d4bff" providerId="ADAL" clId="{78ACE462-485C-FB42-BE1F-D9D3700B5F13}" dt="2024-03-27T18:07:45.936" v="64" actId="2696"/>
        <pc:sldMkLst>
          <pc:docMk/>
          <pc:sldMk cId="823576362" sldId="3537"/>
        </pc:sldMkLst>
      </pc:sldChg>
      <pc:sldChg chg="del">
        <pc:chgData name="Hunter Kirby" userId="e6fc5ae6-a79f-4844-9fe1-82cc905d4bff" providerId="ADAL" clId="{78ACE462-485C-FB42-BE1F-D9D3700B5F13}" dt="2024-03-27T18:07:45.890" v="46" actId="2696"/>
        <pc:sldMkLst>
          <pc:docMk/>
          <pc:sldMk cId="2227972113" sldId="3538"/>
        </pc:sldMkLst>
      </pc:sldChg>
      <pc:sldChg chg="del">
        <pc:chgData name="Hunter Kirby" userId="e6fc5ae6-a79f-4844-9fe1-82cc905d4bff" providerId="ADAL" clId="{78ACE462-485C-FB42-BE1F-D9D3700B5F13}" dt="2024-03-27T18:07:45.893" v="48" actId="2696"/>
        <pc:sldMkLst>
          <pc:docMk/>
          <pc:sldMk cId="177400943" sldId="3539"/>
        </pc:sldMkLst>
      </pc:sldChg>
      <pc:sldChg chg="del">
        <pc:chgData name="Hunter Kirby" userId="e6fc5ae6-a79f-4844-9fe1-82cc905d4bff" providerId="ADAL" clId="{78ACE462-485C-FB42-BE1F-D9D3700B5F13}" dt="2024-03-27T18:07:45.903" v="55" actId="2696"/>
        <pc:sldMkLst>
          <pc:docMk/>
          <pc:sldMk cId="1874196812" sldId="3540"/>
        </pc:sldMkLst>
      </pc:sldChg>
      <pc:sldChg chg="del">
        <pc:chgData name="Hunter Kirby" userId="e6fc5ae6-a79f-4844-9fe1-82cc905d4bff" providerId="ADAL" clId="{78ACE462-485C-FB42-BE1F-D9D3700B5F13}" dt="2024-03-27T18:07:45.846" v="30" actId="2696"/>
        <pc:sldMkLst>
          <pc:docMk/>
          <pc:sldMk cId="3033983577" sldId="3541"/>
        </pc:sldMkLst>
      </pc:sldChg>
      <pc:sldChg chg="del">
        <pc:chgData name="Hunter Kirby" userId="e6fc5ae6-a79f-4844-9fe1-82cc905d4bff" providerId="ADAL" clId="{78ACE462-485C-FB42-BE1F-D9D3700B5F13}" dt="2024-03-27T18:07:46.071" v="109" actId="2696"/>
        <pc:sldMkLst>
          <pc:docMk/>
          <pc:sldMk cId="61901261" sldId="3542"/>
        </pc:sldMkLst>
      </pc:sldChg>
      <pc:sldChg chg="del">
        <pc:chgData name="Hunter Kirby" userId="e6fc5ae6-a79f-4844-9fe1-82cc905d4bff" providerId="ADAL" clId="{78ACE462-485C-FB42-BE1F-D9D3700B5F13}" dt="2024-03-27T18:07:46.025" v="90" actId="2696"/>
        <pc:sldMkLst>
          <pc:docMk/>
          <pc:sldMk cId="2871478602" sldId="3543"/>
        </pc:sldMkLst>
      </pc:sldChg>
      <pc:sldChg chg="del">
        <pc:chgData name="Hunter Kirby" userId="e6fc5ae6-a79f-4844-9fe1-82cc905d4bff" providerId="ADAL" clId="{78ACE462-485C-FB42-BE1F-D9D3700B5F13}" dt="2024-03-27T18:07:45.868" v="34" actId="2696"/>
        <pc:sldMkLst>
          <pc:docMk/>
          <pc:sldMk cId="2934311419" sldId="3544"/>
        </pc:sldMkLst>
      </pc:sldChg>
      <pc:sldChg chg="del">
        <pc:chgData name="Hunter Kirby" userId="e6fc5ae6-a79f-4844-9fe1-82cc905d4bff" providerId="ADAL" clId="{78ACE462-485C-FB42-BE1F-D9D3700B5F13}" dt="2024-03-27T18:07:45.798" v="19" actId="2696"/>
        <pc:sldMkLst>
          <pc:docMk/>
          <pc:sldMk cId="3481773639" sldId="3545"/>
        </pc:sldMkLst>
      </pc:sldChg>
      <pc:sldChg chg="del">
        <pc:chgData name="Hunter Kirby" userId="e6fc5ae6-a79f-4844-9fe1-82cc905d4bff" providerId="ADAL" clId="{78ACE462-485C-FB42-BE1F-D9D3700B5F13}" dt="2024-03-27T18:07:46.091" v="116" actId="2696"/>
        <pc:sldMkLst>
          <pc:docMk/>
          <pc:sldMk cId="3238900028" sldId="3547"/>
        </pc:sldMkLst>
      </pc:sldChg>
      <pc:sldChg chg="del">
        <pc:chgData name="Hunter Kirby" userId="e6fc5ae6-a79f-4844-9fe1-82cc905d4bff" providerId="ADAL" clId="{78ACE462-485C-FB42-BE1F-D9D3700B5F13}" dt="2024-03-27T18:07:46.089" v="114" actId="2696"/>
        <pc:sldMkLst>
          <pc:docMk/>
          <pc:sldMk cId="1990013791" sldId="3548"/>
        </pc:sldMkLst>
      </pc:sldChg>
      <pc:sldChg chg="del">
        <pc:chgData name="Hunter Kirby" userId="e6fc5ae6-a79f-4844-9fe1-82cc905d4bff" providerId="ADAL" clId="{78ACE462-485C-FB42-BE1F-D9D3700B5F13}" dt="2024-03-27T18:07:45.799" v="20" actId="2696"/>
        <pc:sldMkLst>
          <pc:docMk/>
          <pc:sldMk cId="4075760609" sldId="3549"/>
        </pc:sldMkLst>
      </pc:sldChg>
      <pc:sldChg chg="del">
        <pc:chgData name="Hunter Kirby" userId="e6fc5ae6-a79f-4844-9fe1-82cc905d4bff" providerId="ADAL" clId="{78ACE462-485C-FB42-BE1F-D9D3700B5F13}" dt="2024-03-27T18:07:45.876" v="39" actId="2696"/>
        <pc:sldMkLst>
          <pc:docMk/>
          <pc:sldMk cId="2633925237" sldId="3550"/>
        </pc:sldMkLst>
      </pc:sldChg>
      <pc:sldChg chg="del">
        <pc:chgData name="Hunter Kirby" userId="e6fc5ae6-a79f-4844-9fe1-82cc905d4bff" providerId="ADAL" clId="{78ACE462-485C-FB42-BE1F-D9D3700B5F13}" dt="2024-03-27T18:07:45.738" v="1" actId="2696"/>
        <pc:sldMkLst>
          <pc:docMk/>
          <pc:sldMk cId="3152760" sldId="3551"/>
        </pc:sldMkLst>
      </pc:sldChg>
      <pc:sldChg chg="del">
        <pc:chgData name="Hunter Kirby" userId="e6fc5ae6-a79f-4844-9fe1-82cc905d4bff" providerId="ADAL" clId="{78ACE462-485C-FB42-BE1F-D9D3700B5F13}" dt="2024-03-27T18:07:46.021" v="87" actId="2696"/>
        <pc:sldMkLst>
          <pc:docMk/>
          <pc:sldMk cId="3195921802" sldId="3552"/>
        </pc:sldMkLst>
      </pc:sldChg>
      <pc:sldChg chg="del">
        <pc:chgData name="Hunter Kirby" userId="e6fc5ae6-a79f-4844-9fe1-82cc905d4bff" providerId="ADAL" clId="{78ACE462-485C-FB42-BE1F-D9D3700B5F13}" dt="2024-03-27T18:07:45.909" v="59" actId="2696"/>
        <pc:sldMkLst>
          <pc:docMk/>
          <pc:sldMk cId="1387728011" sldId="3553"/>
        </pc:sldMkLst>
      </pc:sldChg>
      <pc:sldChg chg="del">
        <pc:chgData name="Hunter Kirby" userId="e6fc5ae6-a79f-4844-9fe1-82cc905d4bff" providerId="ADAL" clId="{78ACE462-485C-FB42-BE1F-D9D3700B5F13}" dt="2024-03-27T18:07:45.942" v="69" actId="2696"/>
        <pc:sldMkLst>
          <pc:docMk/>
          <pc:sldMk cId="1756740083" sldId="3554"/>
        </pc:sldMkLst>
      </pc:sldChg>
      <pc:sldChg chg="del">
        <pc:chgData name="Hunter Kirby" userId="e6fc5ae6-a79f-4844-9fe1-82cc905d4bff" providerId="ADAL" clId="{78ACE462-485C-FB42-BE1F-D9D3700B5F13}" dt="2024-03-27T18:07:45.898" v="52" actId="2696"/>
        <pc:sldMkLst>
          <pc:docMk/>
          <pc:sldMk cId="259593412" sldId="3555"/>
        </pc:sldMkLst>
      </pc:sldChg>
      <pc:sldChg chg="del">
        <pc:chgData name="Hunter Kirby" userId="e6fc5ae6-a79f-4844-9fe1-82cc905d4bff" providerId="ADAL" clId="{78ACE462-485C-FB42-BE1F-D9D3700B5F13}" dt="2024-03-27T18:07:46.088" v="112" actId="2696"/>
        <pc:sldMkLst>
          <pc:docMk/>
          <pc:sldMk cId="2426530320" sldId="3556"/>
        </pc:sldMkLst>
      </pc:sldChg>
      <pc:sldChg chg="del">
        <pc:chgData name="Hunter Kirby" userId="e6fc5ae6-a79f-4844-9fe1-82cc905d4bff" providerId="ADAL" clId="{78ACE462-485C-FB42-BE1F-D9D3700B5F13}" dt="2024-03-27T18:07:45.943" v="70" actId="2696"/>
        <pc:sldMkLst>
          <pc:docMk/>
          <pc:sldMk cId="1199517759" sldId="3557"/>
        </pc:sldMkLst>
      </pc:sldChg>
      <pc:sldChg chg="del">
        <pc:chgData name="Hunter Kirby" userId="e6fc5ae6-a79f-4844-9fe1-82cc905d4bff" providerId="ADAL" clId="{78ACE462-485C-FB42-BE1F-D9D3700B5F13}" dt="2024-03-27T18:07:45.938" v="66" actId="2696"/>
        <pc:sldMkLst>
          <pc:docMk/>
          <pc:sldMk cId="3452103291" sldId="3558"/>
        </pc:sldMkLst>
      </pc:sldChg>
      <pc:sldChg chg="del">
        <pc:chgData name="Hunter Kirby" userId="e6fc5ae6-a79f-4844-9fe1-82cc905d4bff" providerId="ADAL" clId="{78ACE462-485C-FB42-BE1F-D9D3700B5F13}" dt="2024-03-27T18:07:46.067" v="106" actId="2696"/>
        <pc:sldMkLst>
          <pc:docMk/>
          <pc:sldMk cId="609959524" sldId="10979"/>
        </pc:sldMkLst>
      </pc:sldChg>
      <pc:sldChg chg="del">
        <pc:chgData name="Hunter Kirby" userId="e6fc5ae6-a79f-4844-9fe1-82cc905d4bff" providerId="ADAL" clId="{78ACE462-485C-FB42-BE1F-D9D3700B5F13}" dt="2024-03-27T18:07:45.941" v="68" actId="2696"/>
        <pc:sldMkLst>
          <pc:docMk/>
          <pc:sldMk cId="4263072092" sldId="10980"/>
        </pc:sldMkLst>
      </pc:sldChg>
      <pc:sldChg chg="del">
        <pc:chgData name="Hunter Kirby" userId="e6fc5ae6-a79f-4844-9fe1-82cc905d4bff" providerId="ADAL" clId="{78ACE462-485C-FB42-BE1F-D9D3700B5F13}" dt="2024-03-27T18:07:45.907" v="58" actId="2696"/>
        <pc:sldMkLst>
          <pc:docMk/>
          <pc:sldMk cId="2148280847" sldId="10981"/>
        </pc:sldMkLst>
      </pc:sldChg>
      <pc:sldChg chg="del">
        <pc:chgData name="Hunter Kirby" userId="e6fc5ae6-a79f-4844-9fe1-82cc905d4bff" providerId="ADAL" clId="{78ACE462-485C-FB42-BE1F-D9D3700B5F13}" dt="2024-03-27T18:07:46.088" v="113" actId="2696"/>
        <pc:sldMkLst>
          <pc:docMk/>
          <pc:sldMk cId="1050603527" sldId="10982"/>
        </pc:sldMkLst>
      </pc:sldChg>
      <pc:sldChg chg="del">
        <pc:chgData name="Hunter Kirby" userId="e6fc5ae6-a79f-4844-9fe1-82cc905d4bff" providerId="ADAL" clId="{78ACE462-485C-FB42-BE1F-D9D3700B5F13}" dt="2024-03-27T18:07:46.040" v="102" actId="2696"/>
        <pc:sldMkLst>
          <pc:docMk/>
          <pc:sldMk cId="2658842979" sldId="10986"/>
        </pc:sldMkLst>
      </pc:sldChg>
      <pc:sldChg chg="del">
        <pc:chgData name="Hunter Kirby" userId="e6fc5ae6-a79f-4844-9fe1-82cc905d4bff" providerId="ADAL" clId="{78ACE462-485C-FB42-BE1F-D9D3700B5F13}" dt="2024-03-27T18:07:45.744" v="4" actId="2696"/>
        <pc:sldMkLst>
          <pc:docMk/>
          <pc:sldMk cId="137731263" sldId="10987"/>
        </pc:sldMkLst>
      </pc:sldChg>
      <pc:sldChg chg="del">
        <pc:chgData name="Hunter Kirby" userId="e6fc5ae6-a79f-4844-9fe1-82cc905d4bff" providerId="ADAL" clId="{78ACE462-485C-FB42-BE1F-D9D3700B5F13}" dt="2024-03-27T18:07:45.897" v="51" actId="2696"/>
        <pc:sldMkLst>
          <pc:docMk/>
          <pc:sldMk cId="1231176247" sldId="10988"/>
        </pc:sldMkLst>
      </pc:sldChg>
      <pc:sldChg chg="del">
        <pc:chgData name="Hunter Kirby" userId="e6fc5ae6-a79f-4844-9fe1-82cc905d4bff" providerId="ADAL" clId="{78ACE462-485C-FB42-BE1F-D9D3700B5F13}" dt="2024-03-27T18:07:45.742" v="3" actId="2696"/>
        <pc:sldMkLst>
          <pc:docMk/>
          <pc:sldMk cId="3722838033" sldId="10991"/>
        </pc:sldMkLst>
      </pc:sldChg>
      <pc:sldChg chg="del">
        <pc:chgData name="Hunter Kirby" userId="e6fc5ae6-a79f-4844-9fe1-82cc905d4bff" providerId="ADAL" clId="{78ACE462-485C-FB42-BE1F-D9D3700B5F13}" dt="2024-03-27T18:07:46.096" v="121" actId="2696"/>
        <pc:sldMkLst>
          <pc:docMk/>
          <pc:sldMk cId="2489721488" sldId="10992"/>
        </pc:sldMkLst>
      </pc:sldChg>
      <pc:sldChg chg="del">
        <pc:chgData name="Hunter Kirby" userId="e6fc5ae6-a79f-4844-9fe1-82cc905d4bff" providerId="ADAL" clId="{78ACE462-485C-FB42-BE1F-D9D3700B5F13}" dt="2024-03-27T18:07:46.032" v="96" actId="2696"/>
        <pc:sldMkLst>
          <pc:docMk/>
          <pc:sldMk cId="2340315630" sldId="10993"/>
        </pc:sldMkLst>
      </pc:sldChg>
      <pc:sldChg chg="del">
        <pc:chgData name="Hunter Kirby" userId="e6fc5ae6-a79f-4844-9fe1-82cc905d4bff" providerId="ADAL" clId="{78ACE462-485C-FB42-BE1F-D9D3700B5F13}" dt="2024-03-27T18:07:45.889" v="45" actId="2696"/>
        <pc:sldMkLst>
          <pc:docMk/>
          <pc:sldMk cId="1167447534" sldId="10995"/>
        </pc:sldMkLst>
      </pc:sldChg>
      <pc:sldChg chg="del">
        <pc:chgData name="Hunter Kirby" userId="e6fc5ae6-a79f-4844-9fe1-82cc905d4bff" providerId="ADAL" clId="{78ACE462-485C-FB42-BE1F-D9D3700B5F13}" dt="2024-03-27T18:07:46.093" v="118" actId="2696"/>
        <pc:sldMkLst>
          <pc:docMk/>
          <pc:sldMk cId="2026422063" sldId="11001"/>
        </pc:sldMkLst>
      </pc:sldChg>
      <pc:sldChg chg="del">
        <pc:chgData name="Hunter Kirby" userId="e6fc5ae6-a79f-4844-9fe1-82cc905d4bff" providerId="ADAL" clId="{78ACE462-485C-FB42-BE1F-D9D3700B5F13}" dt="2024-03-27T18:07:45.895" v="49" actId="2696"/>
        <pc:sldMkLst>
          <pc:docMk/>
          <pc:sldMk cId="2238255173" sldId="11003"/>
        </pc:sldMkLst>
      </pc:sldChg>
      <pc:sldChg chg="addSp delSp modSp add del mod ord">
        <pc:chgData name="Hunter Kirby" userId="e6fc5ae6-a79f-4844-9fe1-82cc905d4bff" providerId="ADAL" clId="{78ACE462-485C-FB42-BE1F-D9D3700B5F13}" dt="2024-04-14T04:56:01.589" v="5581" actId="2696"/>
        <pc:sldMkLst>
          <pc:docMk/>
          <pc:sldMk cId="3900929598" sldId="11004"/>
        </pc:sldMkLst>
        <pc:spChg chg="add del mod">
          <ac:chgData name="Hunter Kirby" userId="e6fc5ae6-a79f-4844-9fe1-82cc905d4bff" providerId="ADAL" clId="{78ACE462-485C-FB42-BE1F-D9D3700B5F13}" dt="2024-04-14T04:55:50.437" v="5578" actId="478"/>
          <ac:spMkLst>
            <pc:docMk/>
            <pc:sldMk cId="3900929598" sldId="11004"/>
            <ac:spMk id="6" creationId="{EFF6B225-69D4-0920-A8E6-A51811BA5464}"/>
          </ac:spMkLst>
        </pc:spChg>
        <pc:graphicFrameChg chg="add del mod">
          <ac:chgData name="Hunter Kirby" userId="e6fc5ae6-a79f-4844-9fe1-82cc905d4bff" providerId="ADAL" clId="{78ACE462-485C-FB42-BE1F-D9D3700B5F13}" dt="2024-04-14T04:55:58.219" v="5580" actId="478"/>
          <ac:graphicFrameMkLst>
            <pc:docMk/>
            <pc:sldMk cId="3900929598" sldId="11004"/>
            <ac:graphicFrameMk id="4" creationId="{44434CCC-64BF-576F-893F-37CDF4DE8BB2}"/>
          </ac:graphicFrameMkLst>
        </pc:graphicFrameChg>
      </pc:sldChg>
      <pc:sldChg chg="del">
        <pc:chgData name="Hunter Kirby" userId="e6fc5ae6-a79f-4844-9fe1-82cc905d4bff" providerId="ADAL" clId="{78ACE462-485C-FB42-BE1F-D9D3700B5F13}" dt="2024-03-27T18:07:45.862" v="32" actId="2696"/>
        <pc:sldMkLst>
          <pc:docMk/>
          <pc:sldMk cId="2992528997" sldId="11005"/>
        </pc:sldMkLst>
      </pc:sldChg>
      <pc:sldChg chg="addSp delSp modSp add mod ord modClrScheme modCm chgLayout modNotesTx">
        <pc:chgData name="Hunter Kirby" userId="e6fc5ae6-a79f-4844-9fe1-82cc905d4bff" providerId="ADAL" clId="{78ACE462-485C-FB42-BE1F-D9D3700B5F13}" dt="2024-04-23T15:15:51.162" v="9659"/>
        <pc:sldMkLst>
          <pc:docMk/>
          <pc:sldMk cId="4179703956" sldId="11007"/>
        </pc:sldMkLst>
        <pc:spChg chg="del mod">
          <ac:chgData name="Hunter Kirby" userId="e6fc5ae6-a79f-4844-9fe1-82cc905d4bff" providerId="ADAL" clId="{78ACE462-485C-FB42-BE1F-D9D3700B5F13}" dt="2024-04-12T20:06:03.329" v="4890" actId="478"/>
          <ac:spMkLst>
            <pc:docMk/>
            <pc:sldMk cId="4179703956" sldId="11007"/>
            <ac:spMk id="4" creationId="{92D30F1B-AA8E-4A02-B6F5-82DB9C8DEEB8}"/>
          </ac:spMkLst>
        </pc:spChg>
        <pc:spChg chg="add del mod">
          <ac:chgData name="Hunter Kirby" userId="e6fc5ae6-a79f-4844-9fe1-82cc905d4bff" providerId="ADAL" clId="{78ACE462-485C-FB42-BE1F-D9D3700B5F13}" dt="2024-04-12T20:05:28.446" v="4885" actId="478"/>
          <ac:spMkLst>
            <pc:docMk/>
            <pc:sldMk cId="4179703956" sldId="11007"/>
            <ac:spMk id="5" creationId="{C523BE8D-740A-3FD1-4060-92E517A5E016}"/>
          </ac:spMkLst>
        </pc:spChg>
        <pc:spChg chg="mod ord">
          <ac:chgData name="Hunter Kirby" userId="e6fc5ae6-a79f-4844-9fe1-82cc905d4bff" providerId="ADAL" clId="{78ACE462-485C-FB42-BE1F-D9D3700B5F13}" dt="2024-04-16T02:00:53.185" v="7303"/>
          <ac:spMkLst>
            <pc:docMk/>
            <pc:sldMk cId="4179703956" sldId="11007"/>
            <ac:spMk id="6" creationId="{F67DDDAB-C175-4569-AC89-FC1FD6B962E1}"/>
          </ac:spMkLst>
        </pc:spChg>
        <pc:spChg chg="add del mod">
          <ac:chgData name="Hunter Kirby" userId="e6fc5ae6-a79f-4844-9fe1-82cc905d4bff" providerId="ADAL" clId="{78ACE462-485C-FB42-BE1F-D9D3700B5F13}" dt="2024-04-16T01:59:56.454" v="7296" actId="478"/>
          <ac:spMkLst>
            <pc:docMk/>
            <pc:sldMk cId="4179703956" sldId="11007"/>
            <ac:spMk id="7" creationId="{5A5C6505-A925-4CED-8140-2D322EC2FC94}"/>
          </ac:spMkLst>
        </pc:spChg>
        <pc:spChg chg="add del mod ord">
          <ac:chgData name="Hunter Kirby" userId="e6fc5ae6-a79f-4844-9fe1-82cc905d4bff" providerId="ADAL" clId="{78ACE462-485C-FB42-BE1F-D9D3700B5F13}" dt="2024-04-16T01:59:58.101" v="7297" actId="6264"/>
          <ac:spMkLst>
            <pc:docMk/>
            <pc:sldMk cId="4179703956" sldId="11007"/>
            <ac:spMk id="8" creationId="{EFB89571-8E22-7414-350E-D7F6F6689A15}"/>
          </ac:spMkLst>
        </pc:spChg>
        <pc:spChg chg="add del">
          <ac:chgData name="Hunter Kirby" userId="e6fc5ae6-a79f-4844-9fe1-82cc905d4bff" providerId="ADAL" clId="{78ACE462-485C-FB42-BE1F-D9D3700B5F13}" dt="2024-04-15T20:59:05.383" v="6245" actId="22"/>
          <ac:spMkLst>
            <pc:docMk/>
            <pc:sldMk cId="4179703956" sldId="11007"/>
            <ac:spMk id="10" creationId="{C9B40DFC-A919-42C3-25C9-C2CF10D6C90E}"/>
          </ac:spMkLst>
        </pc:spChg>
        <pc:spChg chg="add del mod ord">
          <ac:chgData name="Hunter Kirby" userId="e6fc5ae6-a79f-4844-9fe1-82cc905d4bff" providerId="ADAL" clId="{78ACE462-485C-FB42-BE1F-D9D3700B5F13}" dt="2024-04-15T20:59:12.102" v="6249" actId="700"/>
          <ac:spMkLst>
            <pc:docMk/>
            <pc:sldMk cId="4179703956" sldId="11007"/>
            <ac:spMk id="11" creationId="{6B81109C-0475-B827-3AE9-E2F43B9E996B}"/>
          </ac:spMkLst>
        </pc:spChg>
        <pc:spChg chg="add del mod ord">
          <ac:chgData name="Hunter Kirby" userId="e6fc5ae6-a79f-4844-9fe1-82cc905d4bff" providerId="ADAL" clId="{78ACE462-485C-FB42-BE1F-D9D3700B5F13}" dt="2024-04-15T20:59:12.102" v="6249" actId="700"/>
          <ac:spMkLst>
            <pc:docMk/>
            <pc:sldMk cId="4179703956" sldId="11007"/>
            <ac:spMk id="13" creationId="{42D355AB-9B3A-8CFC-B959-C58D25303649}"/>
          </ac:spMkLst>
        </pc:spChg>
        <pc:spChg chg="add del mod">
          <ac:chgData name="Hunter Kirby" userId="e6fc5ae6-a79f-4844-9fe1-82cc905d4bff" providerId="ADAL" clId="{78ACE462-485C-FB42-BE1F-D9D3700B5F13}" dt="2024-04-16T01:59:58.101" v="7297" actId="6264"/>
          <ac:spMkLst>
            <pc:docMk/>
            <pc:sldMk cId="4179703956" sldId="11007"/>
            <ac:spMk id="15" creationId="{0C788A66-F1EF-95AE-6B0F-C7872573D2E6}"/>
          </ac:spMkLst>
        </pc:spChg>
        <pc:spChg chg="add del mod">
          <ac:chgData name="Hunter Kirby" userId="e6fc5ae6-a79f-4844-9fe1-82cc905d4bff" providerId="ADAL" clId="{78ACE462-485C-FB42-BE1F-D9D3700B5F13}" dt="2024-04-16T01:59:58.101" v="7297" actId="6264"/>
          <ac:spMkLst>
            <pc:docMk/>
            <pc:sldMk cId="4179703956" sldId="11007"/>
            <ac:spMk id="16" creationId="{36222EDB-BB9B-9880-F22C-301036F5F2EE}"/>
          </ac:spMkLst>
        </pc:spChg>
        <pc:spChg chg="add del mod ord">
          <ac:chgData name="Hunter Kirby" userId="e6fc5ae6-a79f-4844-9fe1-82cc905d4bff" providerId="ADAL" clId="{78ACE462-485C-FB42-BE1F-D9D3700B5F13}" dt="2024-04-16T02:00:43.405" v="7300"/>
          <ac:spMkLst>
            <pc:docMk/>
            <pc:sldMk cId="4179703956" sldId="11007"/>
            <ac:spMk id="17" creationId="{73AEAE90-7B01-9A95-394B-5A02C3E0EE88}"/>
          </ac:spMkLst>
        </pc:spChg>
        <pc:graphicFrameChg chg="del mod">
          <ac:chgData name="Hunter Kirby" userId="e6fc5ae6-a79f-4844-9fe1-82cc905d4bff" providerId="ADAL" clId="{78ACE462-485C-FB42-BE1F-D9D3700B5F13}" dt="2024-04-12T20:05:27.278" v="4884" actId="478"/>
          <ac:graphicFrameMkLst>
            <pc:docMk/>
            <pc:sldMk cId="4179703956" sldId="11007"/>
            <ac:graphicFrameMk id="2" creationId="{2A1F3304-A5EA-7A0C-16BC-166ADDF47E1B}"/>
          </ac:graphicFrameMkLst>
        </pc:graphicFrameChg>
        <pc:picChg chg="add del mod">
          <ac:chgData name="Hunter Kirby" userId="e6fc5ae6-a79f-4844-9fe1-82cc905d4bff" providerId="ADAL" clId="{78ACE462-485C-FB42-BE1F-D9D3700B5F13}" dt="2024-04-16T01:59:56.454" v="7296" actId="478"/>
          <ac:picMkLst>
            <pc:docMk/>
            <pc:sldMk cId="4179703956" sldId="11007"/>
            <ac:picMk id="12" creationId="{3EA3B294-93EC-744C-C94F-FFC88E9C7785}"/>
          </ac:picMkLst>
        </pc:picChg>
        <pc:picChg chg="add del mod">
          <ac:chgData name="Hunter Kirby" userId="e6fc5ae6-a79f-4844-9fe1-82cc905d4bff" providerId="ADAL" clId="{78ACE462-485C-FB42-BE1F-D9D3700B5F13}" dt="2024-04-16T01:59:56.454" v="7296" actId="478"/>
          <ac:picMkLst>
            <pc:docMk/>
            <pc:sldMk cId="4179703956" sldId="11007"/>
            <ac:picMk id="14" creationId="{E0349D9B-D457-51D3-331A-2DB1199B1E85}"/>
          </ac:picMkLst>
        </pc:picChg>
        <pc:picChg chg="add mod modCrop">
          <ac:chgData name="Hunter Kirby" userId="e6fc5ae6-a79f-4844-9fe1-82cc905d4bff" providerId="ADAL" clId="{78ACE462-485C-FB42-BE1F-D9D3700B5F13}" dt="2024-04-23T15:15:44.628" v="9658" actId="208"/>
          <ac:picMkLst>
            <pc:docMk/>
            <pc:sldMk cId="4179703956" sldId="11007"/>
            <ac:picMk id="19" creationId="{D7547B66-F19F-8B3D-E94B-30A25B562DF3}"/>
          </ac:picMkLst>
        </pc:picChg>
        <pc:extLst>
          <p:ext xmlns:p="http://schemas.openxmlformats.org/presentationml/2006/main" uri="{D6D511B9-2390-475A-947B-AFAB55BFBCF1}">
            <pc226:cmChg xmlns:pc226="http://schemas.microsoft.com/office/powerpoint/2022/06/main/command" chg="mod">
              <pc226:chgData name="Hunter Kirby" userId="e6fc5ae6-a79f-4844-9fe1-82cc905d4bff" providerId="ADAL" clId="{78ACE462-485C-FB42-BE1F-D9D3700B5F13}" dt="2024-04-23T15:15:51.162" v="9659"/>
              <pc2:cmMkLst xmlns:pc2="http://schemas.microsoft.com/office/powerpoint/2019/9/main/command">
                <pc:docMk/>
                <pc:sldMk cId="4179703956" sldId="11007"/>
                <pc2:cmMk id="{F2D2A5DA-9DF6-4158-A40A-23BE4CD3D361}"/>
              </pc2:cmMkLst>
            </pc226:cmChg>
          </p:ext>
        </pc:extLst>
      </pc:sldChg>
      <pc:sldChg chg="addSp delSp modSp add del mod ord chgLayout">
        <pc:chgData name="Hunter Kirby" userId="e6fc5ae6-a79f-4844-9fe1-82cc905d4bff" providerId="ADAL" clId="{78ACE462-485C-FB42-BE1F-D9D3700B5F13}" dt="2024-04-12T20:33:03.748" v="4909" actId="2696"/>
        <pc:sldMkLst>
          <pc:docMk/>
          <pc:sldMk cId="174681275" sldId="11010"/>
        </pc:sldMkLst>
        <pc:spChg chg="add del mod">
          <ac:chgData name="Hunter Kirby" userId="e6fc5ae6-a79f-4844-9fe1-82cc905d4bff" providerId="ADAL" clId="{78ACE462-485C-FB42-BE1F-D9D3700B5F13}" dt="2024-04-12T17:21:38.636" v="4596" actId="478"/>
          <ac:spMkLst>
            <pc:docMk/>
            <pc:sldMk cId="174681275" sldId="11010"/>
            <ac:spMk id="3" creationId="{DC2A46D8-6759-B504-47B8-ABA7A88D42DD}"/>
          </ac:spMkLst>
        </pc:spChg>
        <pc:spChg chg="del">
          <ac:chgData name="Hunter Kirby" userId="e6fc5ae6-a79f-4844-9fe1-82cc905d4bff" providerId="ADAL" clId="{78ACE462-485C-FB42-BE1F-D9D3700B5F13}" dt="2024-04-12T17:21:37.239" v="4595" actId="478"/>
          <ac:spMkLst>
            <pc:docMk/>
            <pc:sldMk cId="174681275" sldId="11010"/>
            <ac:spMk id="4" creationId="{30B38174-818A-6D43-243B-DF6EB80C9059}"/>
          </ac:spMkLst>
        </pc:spChg>
        <pc:spChg chg="mod ord">
          <ac:chgData name="Hunter Kirby" userId="e6fc5ae6-a79f-4844-9fe1-82cc905d4bff" providerId="ADAL" clId="{78ACE462-485C-FB42-BE1F-D9D3700B5F13}" dt="2024-04-12T17:24:54.818" v="4627" actId="700"/>
          <ac:spMkLst>
            <pc:docMk/>
            <pc:sldMk cId="174681275" sldId="11010"/>
            <ac:spMk id="6" creationId="{52ED874C-2872-42A0-87AA-1510BE48594D}"/>
          </ac:spMkLst>
        </pc:spChg>
        <pc:spChg chg="add mod ord">
          <ac:chgData name="Hunter Kirby" userId="e6fc5ae6-a79f-4844-9fe1-82cc905d4bff" providerId="ADAL" clId="{78ACE462-485C-FB42-BE1F-D9D3700B5F13}" dt="2024-04-12T17:25:11.912" v="4656" actId="20577"/>
          <ac:spMkLst>
            <pc:docMk/>
            <pc:sldMk cId="174681275" sldId="11010"/>
            <ac:spMk id="7" creationId="{ED77DCA1-3116-0D86-D5B0-18CEE486A1A1}"/>
          </ac:spMkLst>
        </pc:spChg>
        <pc:spChg chg="mod ord">
          <ac:chgData name="Hunter Kirby" userId="e6fc5ae6-a79f-4844-9fe1-82cc905d4bff" providerId="ADAL" clId="{78ACE462-485C-FB42-BE1F-D9D3700B5F13}" dt="2024-04-12T17:24:54.818" v="4627" actId="700"/>
          <ac:spMkLst>
            <pc:docMk/>
            <pc:sldMk cId="174681275" sldId="11010"/>
            <ac:spMk id="57" creationId="{D8A938E6-73AE-45B7-9624-2BB64B162DEC}"/>
          </ac:spMkLst>
        </pc:spChg>
        <pc:graphicFrameChg chg="mod ord">
          <ac:chgData name="Hunter Kirby" userId="e6fc5ae6-a79f-4844-9fe1-82cc905d4bff" providerId="ADAL" clId="{78ACE462-485C-FB42-BE1F-D9D3700B5F13}" dt="2024-04-12T17:24:54.818" v="4627" actId="700"/>
          <ac:graphicFrameMkLst>
            <pc:docMk/>
            <pc:sldMk cId="174681275" sldId="11010"/>
            <ac:graphicFrameMk id="5" creationId="{2D0F9D2E-DF7E-7E00-E02E-9FF2485DF990}"/>
          </ac:graphicFrameMkLst>
        </pc:graphicFrameChg>
      </pc:sldChg>
      <pc:sldChg chg="add modNotesTx">
        <pc:chgData name="Hunter Kirby" userId="e6fc5ae6-a79f-4844-9fe1-82cc905d4bff" providerId="ADAL" clId="{78ACE462-485C-FB42-BE1F-D9D3700B5F13}" dt="2024-04-16T01:38:18.162" v="6996" actId="20577"/>
        <pc:sldMkLst>
          <pc:docMk/>
          <pc:sldMk cId="527739776" sldId="11011"/>
        </pc:sldMkLst>
      </pc:sldChg>
      <pc:sldChg chg="addSp modSp add mod modClrScheme chgLayout modNotes modNotesTx">
        <pc:chgData name="Hunter Kirby" userId="e6fc5ae6-a79f-4844-9fe1-82cc905d4bff" providerId="ADAL" clId="{78ACE462-485C-FB42-BE1F-D9D3700B5F13}" dt="2024-04-22T19:31:22.520" v="8509"/>
        <pc:sldMkLst>
          <pc:docMk/>
          <pc:sldMk cId="3190422310" sldId="11012"/>
        </pc:sldMkLst>
        <pc:spChg chg="add mod ord">
          <ac:chgData name="Hunter Kirby" userId="e6fc5ae6-a79f-4844-9fe1-82cc905d4bff" providerId="ADAL" clId="{78ACE462-485C-FB42-BE1F-D9D3700B5F13}" dt="2024-04-12T17:38:36.173" v="4801" actId="20577"/>
          <ac:spMkLst>
            <pc:docMk/>
            <pc:sldMk cId="3190422310" sldId="11012"/>
            <ac:spMk id="2" creationId="{AB6A4B9B-DEA1-7E46-A53A-0A078FABF7F2}"/>
          </ac:spMkLst>
        </pc:spChg>
        <pc:spChg chg="mod ord">
          <ac:chgData name="Hunter Kirby" userId="e6fc5ae6-a79f-4844-9fe1-82cc905d4bff" providerId="ADAL" clId="{78ACE462-485C-FB42-BE1F-D9D3700B5F13}" dt="2024-04-12T17:38:10.841" v="4719" actId="700"/>
          <ac:spMkLst>
            <pc:docMk/>
            <pc:sldMk cId="3190422310" sldId="11012"/>
            <ac:spMk id="4" creationId="{195487BA-94B7-462C-999B-AD5E56C33121}"/>
          </ac:spMkLst>
        </pc:spChg>
        <pc:spChg chg="mod ord">
          <ac:chgData name="Hunter Kirby" userId="e6fc5ae6-a79f-4844-9fe1-82cc905d4bff" providerId="ADAL" clId="{78ACE462-485C-FB42-BE1F-D9D3700B5F13}" dt="2024-04-12T17:38:10.841" v="4719" actId="700"/>
          <ac:spMkLst>
            <pc:docMk/>
            <pc:sldMk cId="3190422310" sldId="11012"/>
            <ac:spMk id="5" creationId="{38F005E8-6C37-A1F4-CED1-CC5B5202F90F}"/>
          </ac:spMkLst>
        </pc:spChg>
        <pc:graphicFrameChg chg="mod ord">
          <ac:chgData name="Hunter Kirby" userId="e6fc5ae6-a79f-4844-9fe1-82cc905d4bff" providerId="ADAL" clId="{78ACE462-485C-FB42-BE1F-D9D3700B5F13}" dt="2024-04-22T19:31:22.520" v="8509"/>
          <ac:graphicFrameMkLst>
            <pc:docMk/>
            <pc:sldMk cId="3190422310" sldId="11012"/>
            <ac:graphicFrameMk id="8" creationId="{256EB8BA-859B-FC12-BD52-03967F4033F7}"/>
          </ac:graphicFrameMkLst>
        </pc:graphicFrameChg>
      </pc:sldChg>
      <pc:sldChg chg="addSp delSp modSp add mod modClrScheme chgLayout modNotesTx">
        <pc:chgData name="Hunter Kirby" userId="e6fc5ae6-a79f-4844-9fe1-82cc905d4bff" providerId="ADAL" clId="{78ACE462-485C-FB42-BE1F-D9D3700B5F13}" dt="2024-04-16T01:53:53.712" v="7133" actId="20577"/>
        <pc:sldMkLst>
          <pc:docMk/>
          <pc:sldMk cId="2856208323" sldId="11013"/>
        </pc:sldMkLst>
        <pc:spChg chg="del mod ord">
          <ac:chgData name="Hunter Kirby" userId="e6fc5ae6-a79f-4844-9fe1-82cc905d4bff" providerId="ADAL" clId="{78ACE462-485C-FB42-BE1F-D9D3700B5F13}" dt="2024-04-12T18:26:50.384" v="4819" actId="478"/>
          <ac:spMkLst>
            <pc:docMk/>
            <pc:sldMk cId="2856208323" sldId="11013"/>
            <ac:spMk id="2" creationId="{AB6A4B9B-DEA1-7E46-A53A-0A078FABF7F2}"/>
          </ac:spMkLst>
        </pc:spChg>
        <pc:spChg chg="mod ord">
          <ac:chgData name="Hunter Kirby" userId="e6fc5ae6-a79f-4844-9fe1-82cc905d4bff" providerId="ADAL" clId="{78ACE462-485C-FB42-BE1F-D9D3700B5F13}" dt="2024-04-12T18:26:49.799" v="4818" actId="700"/>
          <ac:spMkLst>
            <pc:docMk/>
            <pc:sldMk cId="2856208323" sldId="11013"/>
            <ac:spMk id="4" creationId="{195487BA-94B7-462C-999B-AD5E56C33121}"/>
          </ac:spMkLst>
        </pc:spChg>
        <pc:spChg chg="mod ord">
          <ac:chgData name="Hunter Kirby" userId="e6fc5ae6-a79f-4844-9fe1-82cc905d4bff" providerId="ADAL" clId="{78ACE462-485C-FB42-BE1F-D9D3700B5F13}" dt="2024-04-12T18:27:11.510" v="4839" actId="313"/>
          <ac:spMkLst>
            <pc:docMk/>
            <pc:sldMk cId="2856208323" sldId="11013"/>
            <ac:spMk id="5" creationId="{38F005E8-6C37-A1F4-CED1-CC5B5202F90F}"/>
          </ac:spMkLst>
        </pc:spChg>
        <pc:spChg chg="add del mod">
          <ac:chgData name="Hunter Kirby" userId="e6fc5ae6-a79f-4844-9fe1-82cc905d4bff" providerId="ADAL" clId="{78ACE462-485C-FB42-BE1F-D9D3700B5F13}" dt="2024-04-12T18:26:43.692" v="4815"/>
          <ac:spMkLst>
            <pc:docMk/>
            <pc:sldMk cId="2856208323" sldId="11013"/>
            <ac:spMk id="6" creationId="{D1396886-DCC9-45A7-207C-D23F689D6AF7}"/>
          </ac:spMkLst>
        </pc:spChg>
        <pc:graphicFrameChg chg="del mod">
          <ac:chgData name="Hunter Kirby" userId="e6fc5ae6-a79f-4844-9fe1-82cc905d4bff" providerId="ADAL" clId="{78ACE462-485C-FB42-BE1F-D9D3700B5F13}" dt="2024-04-12T18:26:40.734" v="4814" actId="478"/>
          <ac:graphicFrameMkLst>
            <pc:docMk/>
            <pc:sldMk cId="2856208323" sldId="11013"/>
            <ac:graphicFrameMk id="8" creationId="{256EB8BA-859B-FC12-BD52-03967F4033F7}"/>
          </ac:graphicFrameMkLst>
        </pc:graphicFrameChg>
        <pc:graphicFrameChg chg="add mod">
          <ac:chgData name="Hunter Kirby" userId="e6fc5ae6-a79f-4844-9fe1-82cc905d4bff" providerId="ADAL" clId="{78ACE462-485C-FB42-BE1F-D9D3700B5F13}" dt="2024-04-12T18:27:02.036" v="4820"/>
          <ac:graphicFrameMkLst>
            <pc:docMk/>
            <pc:sldMk cId="2856208323" sldId="11013"/>
            <ac:graphicFrameMk id="10" creationId="{5145171D-9091-F54D-89B3-218AA557AFF0}"/>
          </ac:graphicFrameMkLst>
        </pc:graphicFrameChg>
        <pc:picChg chg="add mod ord">
          <ac:chgData name="Hunter Kirby" userId="e6fc5ae6-a79f-4844-9fe1-82cc905d4bff" providerId="ADAL" clId="{78ACE462-485C-FB42-BE1F-D9D3700B5F13}" dt="2024-04-12T18:26:49.799" v="4818" actId="700"/>
          <ac:picMkLst>
            <pc:docMk/>
            <pc:sldMk cId="2856208323" sldId="11013"/>
            <ac:picMk id="9" creationId="{3550C9FA-C518-595E-07EA-51912008E108}"/>
          </ac:picMkLst>
        </pc:picChg>
      </pc:sldChg>
      <pc:sldChg chg="addSp delSp modSp add mod">
        <pc:chgData name="Hunter Kirby" userId="e6fc5ae6-a79f-4844-9fe1-82cc905d4bff" providerId="ADAL" clId="{78ACE462-485C-FB42-BE1F-D9D3700B5F13}" dt="2024-04-12T20:18:31.725" v="4905"/>
        <pc:sldMkLst>
          <pc:docMk/>
          <pc:sldMk cId="1728143995" sldId="11014"/>
        </pc:sldMkLst>
        <pc:spChg chg="mod">
          <ac:chgData name="Hunter Kirby" userId="e6fc5ae6-a79f-4844-9fe1-82cc905d4bff" providerId="ADAL" clId="{78ACE462-485C-FB42-BE1F-D9D3700B5F13}" dt="2024-04-12T20:18:30.082" v="4903" actId="20577"/>
          <ac:spMkLst>
            <pc:docMk/>
            <pc:sldMk cId="1728143995" sldId="11014"/>
            <ac:spMk id="2" creationId="{9A333A61-F787-227A-52AC-EF94DBEAC2C7}"/>
          </ac:spMkLst>
        </pc:spChg>
        <pc:spChg chg="add del mod">
          <ac:chgData name="Hunter Kirby" userId="e6fc5ae6-a79f-4844-9fe1-82cc905d4bff" providerId="ADAL" clId="{78ACE462-485C-FB42-BE1F-D9D3700B5F13}" dt="2024-04-12T20:18:31.725" v="4905"/>
          <ac:spMkLst>
            <pc:docMk/>
            <pc:sldMk cId="1728143995" sldId="11014"/>
            <ac:spMk id="5" creationId="{318688CB-29A6-6EE9-2556-21F84B9B1643}"/>
          </ac:spMkLst>
        </pc:spChg>
      </pc:sldChg>
      <pc:sldChg chg="addSp delSp modSp new mod ord modClrScheme chgLayout modNotesTx">
        <pc:chgData name="Hunter Kirby" userId="e6fc5ae6-a79f-4844-9fe1-82cc905d4bff" providerId="ADAL" clId="{78ACE462-485C-FB42-BE1F-D9D3700B5F13}" dt="2024-04-16T02:04:50.633" v="7405" actId="20577"/>
        <pc:sldMkLst>
          <pc:docMk/>
          <pc:sldMk cId="3259603966" sldId="11015"/>
        </pc:sldMkLst>
        <pc:spChg chg="mod ord">
          <ac:chgData name="Hunter Kirby" userId="e6fc5ae6-a79f-4844-9fe1-82cc905d4bff" providerId="ADAL" clId="{78ACE462-485C-FB42-BE1F-D9D3700B5F13}" dt="2024-04-12T21:01:59.882" v="4931" actId="700"/>
          <ac:spMkLst>
            <pc:docMk/>
            <pc:sldMk cId="3259603966" sldId="11015"/>
            <ac:spMk id="2" creationId="{22E5838B-3670-E3FA-5843-C378DD49B25D}"/>
          </ac:spMkLst>
        </pc:spChg>
        <pc:spChg chg="del">
          <ac:chgData name="Hunter Kirby" userId="e6fc5ae6-a79f-4844-9fe1-82cc905d4bff" providerId="ADAL" clId="{78ACE462-485C-FB42-BE1F-D9D3700B5F13}" dt="2024-04-12T21:01:59.882" v="4931" actId="700"/>
          <ac:spMkLst>
            <pc:docMk/>
            <pc:sldMk cId="3259603966" sldId="11015"/>
            <ac:spMk id="3" creationId="{4EAD4F1C-6D29-C01C-AC30-6915058C746A}"/>
          </ac:spMkLst>
        </pc:spChg>
        <pc:spChg chg="add del mod ord">
          <ac:chgData name="Hunter Kirby" userId="e6fc5ae6-a79f-4844-9fe1-82cc905d4bff" providerId="ADAL" clId="{78ACE462-485C-FB42-BE1F-D9D3700B5F13}" dt="2024-04-12T21:01:59.882" v="4931" actId="700"/>
          <ac:spMkLst>
            <pc:docMk/>
            <pc:sldMk cId="3259603966" sldId="11015"/>
            <ac:spMk id="4" creationId="{9308275D-F7A1-95FA-0C73-2EF8F00C257F}"/>
          </ac:spMkLst>
        </pc:spChg>
        <pc:spChg chg="mod ord">
          <ac:chgData name="Hunter Kirby" userId="e6fc5ae6-a79f-4844-9fe1-82cc905d4bff" providerId="ADAL" clId="{78ACE462-485C-FB42-BE1F-D9D3700B5F13}" dt="2024-04-12T21:01:59.882" v="4931" actId="700"/>
          <ac:spMkLst>
            <pc:docMk/>
            <pc:sldMk cId="3259603966" sldId="11015"/>
            <ac:spMk id="5" creationId="{FC845059-CB9B-5E48-9139-7C751DC788C6}"/>
          </ac:spMkLst>
        </pc:spChg>
        <pc:spChg chg="add mod">
          <ac:chgData name="Hunter Kirby" userId="e6fc5ae6-a79f-4844-9fe1-82cc905d4bff" providerId="ADAL" clId="{78ACE462-485C-FB42-BE1F-D9D3700B5F13}" dt="2024-04-12T21:02:23.114" v="4936" actId="1076"/>
          <ac:spMkLst>
            <pc:docMk/>
            <pc:sldMk cId="3259603966" sldId="11015"/>
            <ac:spMk id="9" creationId="{9AAEC6B5-B4F6-6CCC-D50F-C54555F92AA6}"/>
          </ac:spMkLst>
        </pc:spChg>
        <pc:spChg chg="add del mod ord">
          <ac:chgData name="Hunter Kirby" userId="e6fc5ae6-a79f-4844-9fe1-82cc905d4bff" providerId="ADAL" clId="{78ACE462-485C-FB42-BE1F-D9D3700B5F13}" dt="2024-04-12T21:02:04.006" v="4932" actId="478"/>
          <ac:spMkLst>
            <pc:docMk/>
            <pc:sldMk cId="3259603966" sldId="11015"/>
            <ac:spMk id="10" creationId="{230987B5-E933-A4E8-5B91-1F9DA22D894E}"/>
          </ac:spMkLst>
        </pc:spChg>
        <pc:graphicFrameChg chg="add mod">
          <ac:chgData name="Hunter Kirby" userId="e6fc5ae6-a79f-4844-9fe1-82cc905d4bff" providerId="ADAL" clId="{78ACE462-485C-FB42-BE1F-D9D3700B5F13}" dt="2024-04-12T21:01:05.685" v="4913"/>
          <ac:graphicFrameMkLst>
            <pc:docMk/>
            <pc:sldMk cId="3259603966" sldId="11015"/>
            <ac:graphicFrameMk id="6" creationId="{C3AE1F31-0B7E-9A39-51A5-11287D1202C7}"/>
          </ac:graphicFrameMkLst>
        </pc:graphicFrameChg>
        <pc:picChg chg="add mod">
          <ac:chgData name="Hunter Kirby" userId="e6fc5ae6-a79f-4844-9fe1-82cc905d4bff" providerId="ADAL" clId="{78ACE462-485C-FB42-BE1F-D9D3700B5F13}" dt="2024-04-12T21:02:23.114" v="4936" actId="1076"/>
          <ac:picMkLst>
            <pc:docMk/>
            <pc:sldMk cId="3259603966" sldId="11015"/>
            <ac:picMk id="7" creationId="{67AC9A9B-B11D-BB56-E881-B3A8E2E716B8}"/>
          </ac:picMkLst>
        </pc:picChg>
        <pc:picChg chg="add mod">
          <ac:chgData name="Hunter Kirby" userId="e6fc5ae6-a79f-4844-9fe1-82cc905d4bff" providerId="ADAL" clId="{78ACE462-485C-FB42-BE1F-D9D3700B5F13}" dt="2024-04-12T21:02:23.114" v="4936" actId="1076"/>
          <ac:picMkLst>
            <pc:docMk/>
            <pc:sldMk cId="3259603966" sldId="11015"/>
            <ac:picMk id="8" creationId="{9FCEADCF-25AB-8D35-4D2C-60C215AC3A4D}"/>
          </ac:picMkLst>
        </pc:picChg>
      </pc:sldChg>
      <pc:sldChg chg="addSp modSp add mod">
        <pc:chgData name="Hunter Kirby" userId="e6fc5ae6-a79f-4844-9fe1-82cc905d4bff" providerId="ADAL" clId="{78ACE462-485C-FB42-BE1F-D9D3700B5F13}" dt="2024-04-14T02:24:19.733" v="4940"/>
        <pc:sldMkLst>
          <pc:docMk/>
          <pc:sldMk cId="4061475854" sldId="11016"/>
        </pc:sldMkLst>
        <pc:spChg chg="mod">
          <ac:chgData name="Hunter Kirby" userId="e6fc5ae6-a79f-4844-9fe1-82cc905d4bff" providerId="ADAL" clId="{78ACE462-485C-FB42-BE1F-D9D3700B5F13}" dt="2024-04-14T02:24:19.733" v="4940"/>
          <ac:spMkLst>
            <pc:docMk/>
            <pc:sldMk cId="4061475854" sldId="11016"/>
            <ac:spMk id="2" creationId="{9A333A61-F787-227A-52AC-EF94DBEAC2C7}"/>
          </ac:spMkLst>
        </pc:spChg>
        <pc:graphicFrameChg chg="add mod">
          <ac:chgData name="Hunter Kirby" userId="e6fc5ae6-a79f-4844-9fe1-82cc905d4bff" providerId="ADAL" clId="{78ACE462-485C-FB42-BE1F-D9D3700B5F13}" dt="2024-04-14T02:24:12.227" v="4938"/>
          <ac:graphicFrameMkLst>
            <pc:docMk/>
            <pc:sldMk cId="4061475854" sldId="11016"/>
            <ac:graphicFrameMk id="5" creationId="{9813C9AE-16BC-95FB-A560-2D4AE6A3360A}"/>
          </ac:graphicFrameMkLst>
        </pc:graphicFrameChg>
      </pc:sldChg>
      <pc:sldChg chg="modSp add mod modNotesTx">
        <pc:chgData name="Hunter Kirby" userId="e6fc5ae6-a79f-4844-9fe1-82cc905d4bff" providerId="ADAL" clId="{78ACE462-485C-FB42-BE1F-D9D3700B5F13}" dt="2024-04-23T20:25:19.356" v="10558"/>
        <pc:sldMkLst>
          <pc:docMk/>
          <pc:sldMk cId="3651241713" sldId="11017"/>
        </pc:sldMkLst>
        <pc:spChg chg="mod">
          <ac:chgData name="Hunter Kirby" userId="e6fc5ae6-a79f-4844-9fe1-82cc905d4bff" providerId="ADAL" clId="{78ACE462-485C-FB42-BE1F-D9D3700B5F13}" dt="2024-04-14T02:28:46.028" v="4947" actId="20577"/>
          <ac:spMkLst>
            <pc:docMk/>
            <pc:sldMk cId="3651241713" sldId="11017"/>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3651241713" sldId="11017"/>
            <ac:graphicFrameMk id="8" creationId="{256EB8BA-859B-FC12-BD52-03967F4033F7}"/>
          </ac:graphicFrameMkLst>
        </pc:graphicFrameChg>
      </pc:sldChg>
      <pc:sldChg chg="addSp delSp modSp add mod modNotesTx">
        <pc:chgData name="Hunter Kirby" userId="e6fc5ae6-a79f-4844-9fe1-82cc905d4bff" providerId="ADAL" clId="{78ACE462-485C-FB42-BE1F-D9D3700B5F13}" dt="2024-04-23T20:25:19.356" v="10558"/>
        <pc:sldMkLst>
          <pc:docMk/>
          <pc:sldMk cId="3306557414" sldId="11018"/>
        </pc:sldMkLst>
        <pc:spChg chg="add del">
          <ac:chgData name="Hunter Kirby" userId="e6fc5ae6-a79f-4844-9fe1-82cc905d4bff" providerId="ADAL" clId="{78ACE462-485C-FB42-BE1F-D9D3700B5F13}" dt="2024-04-14T04:12:22.136" v="5564" actId="22"/>
          <ac:spMkLst>
            <pc:docMk/>
            <pc:sldMk cId="3306557414" sldId="11018"/>
            <ac:spMk id="3" creationId="{2FC2ACCC-B1D6-9D1D-BC1C-FB333E1627F2}"/>
          </ac:spMkLst>
        </pc:spChg>
        <pc:spChg chg="mod">
          <ac:chgData name="Hunter Kirby" userId="e6fc5ae6-a79f-4844-9fe1-82cc905d4bff" providerId="ADAL" clId="{78ACE462-485C-FB42-BE1F-D9D3700B5F13}" dt="2024-04-14T02:37:34.990" v="5001" actId="20577"/>
          <ac:spMkLst>
            <pc:docMk/>
            <pc:sldMk cId="3306557414" sldId="11018"/>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3306557414" sldId="11018"/>
            <ac:graphicFrameMk id="8" creationId="{256EB8BA-859B-FC12-BD52-03967F4033F7}"/>
          </ac:graphicFrameMkLst>
        </pc:graphicFrameChg>
      </pc:sldChg>
      <pc:sldChg chg="modSp add mod modNotes modNotesTx">
        <pc:chgData name="Hunter Kirby" userId="e6fc5ae6-a79f-4844-9fe1-82cc905d4bff" providerId="ADAL" clId="{78ACE462-485C-FB42-BE1F-D9D3700B5F13}" dt="2024-04-24T20:38:30.403" v="11050" actId="20577"/>
        <pc:sldMkLst>
          <pc:docMk/>
          <pc:sldMk cId="1244043669" sldId="11019"/>
        </pc:sldMkLst>
        <pc:spChg chg="mod">
          <ac:chgData name="Hunter Kirby" userId="e6fc5ae6-a79f-4844-9fe1-82cc905d4bff" providerId="ADAL" clId="{78ACE462-485C-FB42-BE1F-D9D3700B5F13}" dt="2024-04-14T02:38:33.847" v="5079" actId="20577"/>
          <ac:spMkLst>
            <pc:docMk/>
            <pc:sldMk cId="1244043669" sldId="11019"/>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1244043669" sldId="11019"/>
            <ac:graphicFrameMk id="8" creationId="{256EB8BA-859B-FC12-BD52-03967F4033F7}"/>
          </ac:graphicFrameMkLst>
        </pc:graphicFrameChg>
      </pc:sldChg>
      <pc:sldChg chg="add del ord">
        <pc:chgData name="Hunter Kirby" userId="e6fc5ae6-a79f-4844-9fe1-82cc905d4bff" providerId="ADAL" clId="{78ACE462-485C-FB42-BE1F-D9D3700B5F13}" dt="2024-04-12T18:56:22.118" v="4847" actId="2696"/>
        <pc:sldMkLst>
          <pc:docMk/>
          <pc:sldMk cId="1317734358" sldId="11020"/>
        </pc:sldMkLst>
      </pc:sldChg>
      <pc:sldChg chg="addSp modSp add mod modNotes modNotesTx">
        <pc:chgData name="Hunter Kirby" userId="e6fc5ae6-a79f-4844-9fe1-82cc905d4bff" providerId="ADAL" clId="{78ACE462-485C-FB42-BE1F-D9D3700B5F13}" dt="2024-04-23T20:25:19.356" v="10558"/>
        <pc:sldMkLst>
          <pc:docMk/>
          <pc:sldMk cId="3566715405" sldId="11020"/>
        </pc:sldMkLst>
        <pc:spChg chg="add mod">
          <ac:chgData name="Hunter Kirby" userId="e6fc5ae6-a79f-4844-9fe1-82cc905d4bff" providerId="ADAL" clId="{78ACE462-485C-FB42-BE1F-D9D3700B5F13}" dt="2024-04-14T04:55:07.392" v="5574"/>
          <ac:spMkLst>
            <pc:docMk/>
            <pc:sldMk cId="3566715405" sldId="11020"/>
            <ac:spMk id="2" creationId="{9CC19A05-12EF-5510-646B-5D65CAA9DBC4}"/>
          </ac:spMkLst>
        </pc:spChg>
        <pc:spChg chg="mod">
          <ac:chgData name="Hunter Kirby" userId="e6fc5ae6-a79f-4844-9fe1-82cc905d4bff" providerId="ADAL" clId="{78ACE462-485C-FB42-BE1F-D9D3700B5F13}" dt="2024-04-15T21:03:34.602" v="6261" actId="20577"/>
          <ac:spMkLst>
            <pc:docMk/>
            <pc:sldMk cId="3566715405" sldId="11020"/>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3566715405" sldId="11020"/>
            <ac:graphicFrameMk id="8" creationId="{256EB8BA-859B-FC12-BD52-03967F4033F7}"/>
          </ac:graphicFrameMkLst>
        </pc:graphicFrameChg>
      </pc:sldChg>
      <pc:sldChg chg="modSp add mod addCm delCm modNotesTx">
        <pc:chgData name="Hunter Kirby" userId="e6fc5ae6-a79f-4844-9fe1-82cc905d4bff" providerId="ADAL" clId="{78ACE462-485C-FB42-BE1F-D9D3700B5F13}" dt="2024-04-29T14:22:13.414" v="11918" actId="20577"/>
        <pc:sldMkLst>
          <pc:docMk/>
          <pc:sldMk cId="980295461" sldId="11021"/>
        </pc:sldMkLst>
        <pc:spChg chg="mod">
          <ac:chgData name="Hunter Kirby" userId="e6fc5ae6-a79f-4844-9fe1-82cc905d4bff" providerId="ADAL" clId="{78ACE462-485C-FB42-BE1F-D9D3700B5F13}" dt="2024-04-14T02:40:29.707" v="5363" actId="20577"/>
          <ac:spMkLst>
            <pc:docMk/>
            <pc:sldMk cId="980295461" sldId="11021"/>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980295461" sldId="11021"/>
            <ac:graphicFrameMk id="8" creationId="{256EB8BA-859B-FC12-BD52-03967F4033F7}"/>
          </ac:graphicFrameMkLst>
        </pc:graphicFrameChg>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78ACE462-485C-FB42-BE1F-D9D3700B5F13}" dt="2024-04-24T20:55:33.740" v="11199"/>
              <pc2:cmMkLst xmlns:pc2="http://schemas.microsoft.com/office/powerpoint/2019/9/main/command">
                <pc:docMk/>
                <pc:sldMk cId="980295461" sldId="11021"/>
                <pc2:cmMk id="{080C3D55-5611-5646-9AFE-1683D50D0BFA}"/>
              </pc2:cmMkLst>
            </pc226:cmChg>
            <pc226:cmChg xmlns:pc226="http://schemas.microsoft.com/office/powerpoint/2022/06/main/command" chg="add">
              <pc226:chgData name="Hunter Kirby" userId="e6fc5ae6-a79f-4844-9fe1-82cc905d4bff" providerId="ADAL" clId="{78ACE462-485C-FB42-BE1F-D9D3700B5F13}" dt="2024-04-24T20:56:06.769" v="11200"/>
              <pc2:cmMkLst xmlns:pc2="http://schemas.microsoft.com/office/powerpoint/2019/9/main/command">
                <pc:docMk/>
                <pc:sldMk cId="980295461" sldId="11021"/>
                <pc2:cmMk id="{A9EA2F7A-0F89-6D4E-8783-37167A3A9A5D}"/>
              </pc2:cmMkLst>
            </pc226:cmChg>
          </p:ext>
        </pc:extLst>
      </pc:sldChg>
      <pc:sldChg chg="modSp add mod delCm modNotesTx">
        <pc:chgData name="Hunter Kirby" userId="e6fc5ae6-a79f-4844-9fe1-82cc905d4bff" providerId="ADAL" clId="{78ACE462-485C-FB42-BE1F-D9D3700B5F13}" dt="2024-04-29T14:23:26.729" v="12005" actId="20577"/>
        <pc:sldMkLst>
          <pc:docMk/>
          <pc:sldMk cId="1754908441" sldId="11022"/>
        </pc:sldMkLst>
        <pc:spChg chg="mod">
          <ac:chgData name="Hunter Kirby" userId="e6fc5ae6-a79f-4844-9fe1-82cc905d4bff" providerId="ADAL" clId="{78ACE462-485C-FB42-BE1F-D9D3700B5F13}" dt="2024-04-14T02:41:58.757" v="5462" actId="20577"/>
          <ac:spMkLst>
            <pc:docMk/>
            <pc:sldMk cId="1754908441" sldId="11022"/>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1754908441" sldId="11022"/>
            <ac:graphicFrameMk id="8" creationId="{256EB8BA-859B-FC12-BD52-03967F4033F7}"/>
          </ac:graphicFrameMkLst>
        </pc:graphicFrameChg>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78ACE462-485C-FB42-BE1F-D9D3700B5F13}" dt="2024-04-24T20:56:15.777" v="11201"/>
              <pc2:cmMkLst xmlns:pc2="http://schemas.microsoft.com/office/powerpoint/2019/9/main/command">
                <pc:docMk/>
                <pc:sldMk cId="1754908441" sldId="11022"/>
                <pc2:cmMk id="{C5E4AB37-3B61-D04C-8D95-0C9C04B17611}"/>
              </pc2:cmMkLst>
            </pc226:cmChg>
          </p:ext>
        </pc:extLst>
      </pc:sldChg>
      <pc:sldChg chg="modSp add mod ord modNotesTx">
        <pc:chgData name="Hunter Kirby" userId="e6fc5ae6-a79f-4844-9fe1-82cc905d4bff" providerId="ADAL" clId="{78ACE462-485C-FB42-BE1F-D9D3700B5F13}" dt="2024-04-23T17:22:59.355" v="10048" actId="12"/>
        <pc:sldMkLst>
          <pc:docMk/>
          <pc:sldMk cId="3978407744" sldId="11023"/>
        </pc:sldMkLst>
        <pc:spChg chg="mod">
          <ac:chgData name="Hunter Kirby" userId="e6fc5ae6-a79f-4844-9fe1-82cc905d4bff" providerId="ADAL" clId="{78ACE462-485C-FB42-BE1F-D9D3700B5F13}" dt="2024-04-14T04:12:35.338" v="5572" actId="20577"/>
          <ac:spMkLst>
            <pc:docMk/>
            <pc:sldMk cId="3978407744" sldId="11023"/>
            <ac:spMk id="6" creationId="{F67DDDAB-C175-4569-AC89-FC1FD6B962E1}"/>
          </ac:spMkLst>
        </pc:spChg>
        <pc:graphicFrameChg chg="mod">
          <ac:chgData name="Hunter Kirby" userId="e6fc5ae6-a79f-4844-9fe1-82cc905d4bff" providerId="ADAL" clId="{78ACE462-485C-FB42-BE1F-D9D3700B5F13}" dt="2024-04-16T02:05:52.398" v="7419" actId="1076"/>
          <ac:graphicFrameMkLst>
            <pc:docMk/>
            <pc:sldMk cId="3978407744" sldId="11023"/>
            <ac:graphicFrameMk id="2" creationId="{2A1F3304-A5EA-7A0C-16BC-166ADDF47E1B}"/>
          </ac:graphicFrameMkLst>
        </pc:graphicFrameChg>
      </pc:sldChg>
      <pc:sldChg chg="modSp add mod">
        <pc:chgData name="Hunter Kirby" userId="e6fc5ae6-a79f-4844-9fe1-82cc905d4bff" providerId="ADAL" clId="{78ACE462-485C-FB42-BE1F-D9D3700B5F13}" dt="2024-04-14T05:02:12.264" v="5589" actId="20577"/>
        <pc:sldMkLst>
          <pc:docMk/>
          <pc:sldMk cId="2114508903" sldId="11024"/>
        </pc:sldMkLst>
        <pc:spChg chg="mod">
          <ac:chgData name="Hunter Kirby" userId="e6fc5ae6-a79f-4844-9fe1-82cc905d4bff" providerId="ADAL" clId="{78ACE462-485C-FB42-BE1F-D9D3700B5F13}" dt="2024-04-14T05:02:12.264" v="5589" actId="20577"/>
          <ac:spMkLst>
            <pc:docMk/>
            <pc:sldMk cId="2114508903" sldId="11024"/>
            <ac:spMk id="2" creationId="{9A333A61-F787-227A-52AC-EF94DBEAC2C7}"/>
          </ac:spMkLst>
        </pc:spChg>
      </pc:sldChg>
      <pc:sldChg chg="modSp add mod delCm modNotesTx">
        <pc:chgData name="Hunter Kirby" userId="e6fc5ae6-a79f-4844-9fe1-82cc905d4bff" providerId="ADAL" clId="{78ACE462-485C-FB42-BE1F-D9D3700B5F13}" dt="2024-04-24T20:56:19.777" v="11202"/>
        <pc:sldMkLst>
          <pc:docMk/>
          <pc:sldMk cId="2159904602" sldId="11025"/>
        </pc:sldMkLst>
        <pc:spChg chg="mod">
          <ac:chgData name="Hunter Kirby" userId="e6fc5ae6-a79f-4844-9fe1-82cc905d4bff" providerId="ADAL" clId="{78ACE462-485C-FB42-BE1F-D9D3700B5F13}" dt="2024-04-14T05:03:02.242" v="5627" actId="20577"/>
          <ac:spMkLst>
            <pc:docMk/>
            <pc:sldMk cId="2159904602" sldId="11025"/>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2159904602" sldId="11025"/>
            <ac:graphicFrameMk id="8" creationId="{256EB8BA-859B-FC12-BD52-03967F4033F7}"/>
          </ac:graphicFrameMkLst>
        </pc:graphicFrameChg>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78ACE462-485C-FB42-BE1F-D9D3700B5F13}" dt="2024-04-24T20:56:19.777" v="11202"/>
              <pc2:cmMkLst xmlns:pc2="http://schemas.microsoft.com/office/powerpoint/2019/9/main/command">
                <pc:docMk/>
                <pc:sldMk cId="2159904602" sldId="11025"/>
                <pc2:cmMk id="{D24D5A61-7FB4-034C-B0D4-9E79E8CD6C13}"/>
              </pc2:cmMkLst>
            </pc226:cmChg>
          </p:ext>
        </pc:extLst>
      </pc:sldChg>
      <pc:sldChg chg="modSp add mod modCm">
        <pc:chgData name="Hunter Kirby" userId="e6fc5ae6-a79f-4844-9fe1-82cc905d4bff" providerId="ADAL" clId="{78ACE462-485C-FB42-BE1F-D9D3700B5F13}" dt="2024-04-24T20:55:26.533" v="11198"/>
        <pc:sldMkLst>
          <pc:docMk/>
          <pc:sldMk cId="2129929140" sldId="11026"/>
        </pc:sldMkLst>
        <pc:spChg chg="mod">
          <ac:chgData name="Hunter Kirby" userId="e6fc5ae6-a79f-4844-9fe1-82cc905d4bff" providerId="ADAL" clId="{78ACE462-485C-FB42-BE1F-D9D3700B5F13}" dt="2024-04-14T05:15:44.517" v="5758" actId="20577"/>
          <ac:spMkLst>
            <pc:docMk/>
            <pc:sldMk cId="2129929140" sldId="11026"/>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2129929140" sldId="11026"/>
            <ac:graphicFrameMk id="8" creationId="{256EB8BA-859B-FC12-BD52-03967F4033F7}"/>
          </ac:graphicFrameMkLst>
        </pc:graphicFrameChg>
        <pc:extLst>
          <p:ext xmlns:p="http://schemas.openxmlformats.org/presentationml/2006/main" uri="{D6D511B9-2390-475A-947B-AFAB55BFBCF1}">
            <pc226:cmChg xmlns:pc226="http://schemas.microsoft.com/office/powerpoint/2022/06/main/command" chg="mod">
              <pc226:chgData name="Hunter Kirby" userId="e6fc5ae6-a79f-4844-9fe1-82cc905d4bff" providerId="ADAL" clId="{78ACE462-485C-FB42-BE1F-D9D3700B5F13}" dt="2024-04-24T20:55:26.533" v="11198"/>
              <pc2:cmMkLst xmlns:pc2="http://schemas.microsoft.com/office/powerpoint/2019/9/main/command">
                <pc:docMk/>
                <pc:sldMk cId="2129929140" sldId="11026"/>
                <pc2:cmMk id="{BD9D79B3-6184-5746-821F-76CB03ED6430}"/>
              </pc2:cmMkLst>
            </pc226:cmChg>
          </p:ext>
        </pc:extLst>
      </pc:sldChg>
      <pc:sldChg chg="addSp delSp modSp add mod modCm chgLayout modNotesTx">
        <pc:chgData name="Hunter Kirby" userId="e6fc5ae6-a79f-4844-9fe1-82cc905d4bff" providerId="ADAL" clId="{78ACE462-485C-FB42-BE1F-D9D3700B5F13}" dt="2024-04-24T16:07:16.542" v="11043"/>
        <pc:sldMkLst>
          <pc:docMk/>
          <pc:sldMk cId="745788080" sldId="11027"/>
        </pc:sldMkLst>
        <pc:spChg chg="add del mod">
          <ac:chgData name="Hunter Kirby" userId="e6fc5ae6-a79f-4844-9fe1-82cc905d4bff" providerId="ADAL" clId="{78ACE462-485C-FB42-BE1F-D9D3700B5F13}" dt="2024-04-15T04:23:01.545" v="5924"/>
          <ac:spMkLst>
            <pc:docMk/>
            <pc:sldMk cId="745788080" sldId="11027"/>
            <ac:spMk id="2" creationId="{CDAF2775-702C-B327-2836-539336BD4AAD}"/>
          </ac:spMkLst>
        </pc:spChg>
        <pc:spChg chg="mod ord">
          <ac:chgData name="Hunter Kirby" userId="e6fc5ae6-a79f-4844-9fe1-82cc905d4bff" providerId="ADAL" clId="{78ACE462-485C-FB42-BE1F-D9D3700B5F13}" dt="2024-04-24T15:35:03.981" v="10661" actId="6264"/>
          <ac:spMkLst>
            <pc:docMk/>
            <pc:sldMk cId="745788080" sldId="11027"/>
            <ac:spMk id="4" creationId="{195487BA-94B7-462C-999B-AD5E56C33121}"/>
          </ac:spMkLst>
        </pc:spChg>
        <pc:spChg chg="mod ord">
          <ac:chgData name="Hunter Kirby" userId="e6fc5ae6-a79f-4844-9fe1-82cc905d4bff" providerId="ADAL" clId="{78ACE462-485C-FB42-BE1F-D9D3700B5F13}" dt="2024-04-24T15:35:03.981" v="10661" actId="6264"/>
          <ac:spMkLst>
            <pc:docMk/>
            <pc:sldMk cId="745788080" sldId="11027"/>
            <ac:spMk id="5" creationId="{38F005E8-6C37-A1F4-CED1-CC5B5202F90F}"/>
          </ac:spMkLst>
        </pc:spChg>
        <pc:spChg chg="add del mod">
          <ac:chgData name="Hunter Kirby" userId="e6fc5ae6-a79f-4844-9fe1-82cc905d4bff" providerId="ADAL" clId="{78ACE462-485C-FB42-BE1F-D9D3700B5F13}" dt="2024-04-24T15:34:27.544" v="10652" actId="478"/>
          <ac:spMkLst>
            <pc:docMk/>
            <pc:sldMk cId="745788080" sldId="11027"/>
            <ac:spMk id="6" creationId="{404A4BBB-2659-9FB0-C53C-1BCB6AEBC626}"/>
          </ac:spMkLst>
        </pc:spChg>
        <pc:spChg chg="add del mod">
          <ac:chgData name="Hunter Kirby" userId="e6fc5ae6-a79f-4844-9fe1-82cc905d4bff" providerId="ADAL" clId="{78ACE462-485C-FB42-BE1F-D9D3700B5F13}" dt="2024-04-24T15:35:03.981" v="10661" actId="6264"/>
          <ac:spMkLst>
            <pc:docMk/>
            <pc:sldMk cId="745788080" sldId="11027"/>
            <ac:spMk id="7" creationId="{4B40273B-6EC5-37F8-8588-81B6FC56FE9C}"/>
          </ac:spMkLst>
        </pc:spChg>
        <pc:spChg chg="add del mod">
          <ac:chgData name="Hunter Kirby" userId="e6fc5ae6-a79f-4844-9fe1-82cc905d4bff" providerId="ADAL" clId="{78ACE462-485C-FB42-BE1F-D9D3700B5F13}" dt="2024-04-24T15:35:03.981" v="10661" actId="6264"/>
          <ac:spMkLst>
            <pc:docMk/>
            <pc:sldMk cId="745788080" sldId="11027"/>
            <ac:spMk id="9" creationId="{65E10E37-AEEA-7618-E0D6-0E8D2BE4A86C}"/>
          </ac:spMkLst>
        </pc:spChg>
        <pc:spChg chg="add del mod ord">
          <ac:chgData name="Hunter Kirby" userId="e6fc5ae6-a79f-4844-9fe1-82cc905d4bff" providerId="ADAL" clId="{78ACE462-485C-FB42-BE1F-D9D3700B5F13}" dt="2024-04-24T15:35:03.981" v="10661" actId="6264"/>
          <ac:spMkLst>
            <pc:docMk/>
            <pc:sldMk cId="745788080" sldId="11027"/>
            <ac:spMk id="10" creationId="{2333CD4A-F2C3-8E10-C012-459A8F2C4472}"/>
          </ac:spMkLst>
        </pc:spChg>
        <pc:graphicFrameChg chg="add mod">
          <ac:chgData name="Hunter Kirby" userId="e6fc5ae6-a79f-4844-9fe1-82cc905d4bff" providerId="ADAL" clId="{78ACE462-485C-FB42-BE1F-D9D3700B5F13}" dt="2024-04-24T15:34:57.979" v="10659" actId="1076"/>
          <ac:graphicFrameMkLst>
            <pc:docMk/>
            <pc:sldMk cId="745788080" sldId="11027"/>
            <ac:graphicFrameMk id="2" creationId="{483213D1-ECD3-9576-651B-488036D9C900}"/>
          </ac:graphicFrameMkLst>
        </pc:graphicFrameChg>
        <pc:graphicFrameChg chg="del mod">
          <ac:chgData name="Hunter Kirby" userId="e6fc5ae6-a79f-4844-9fe1-82cc905d4bff" providerId="ADAL" clId="{78ACE462-485C-FB42-BE1F-D9D3700B5F13}" dt="2024-04-24T15:34:25.097" v="10651" actId="478"/>
          <ac:graphicFrameMkLst>
            <pc:docMk/>
            <pc:sldMk cId="745788080" sldId="11027"/>
            <ac:graphicFrameMk id="8" creationId="{256EB8BA-859B-FC12-BD52-03967F4033F7}"/>
          </ac:graphicFrameMkLst>
        </pc:graphicFrameChg>
        <pc:extLst>
          <p:ext xmlns:p="http://schemas.openxmlformats.org/presentationml/2006/main" uri="{D6D511B9-2390-475A-947B-AFAB55BFBCF1}">
            <pc226:cmChg xmlns:pc226="http://schemas.microsoft.com/office/powerpoint/2022/06/main/command" chg="mod">
              <pc226:chgData name="Hunter Kirby" userId="e6fc5ae6-a79f-4844-9fe1-82cc905d4bff" providerId="ADAL" clId="{78ACE462-485C-FB42-BE1F-D9D3700B5F13}" dt="2024-04-24T16:07:16.542" v="11043"/>
              <pc2:cmMkLst xmlns:pc2="http://schemas.microsoft.com/office/powerpoint/2019/9/main/command">
                <pc:docMk/>
                <pc:sldMk cId="745788080" sldId="11027"/>
                <pc2:cmMk id="{FD40F4E2-9164-DD4B-86D0-AAA421F8CBB3}"/>
              </pc2:cmMkLst>
            </pc226:cmChg>
          </p:ext>
        </pc:extLst>
      </pc:sldChg>
      <pc:sldChg chg="modSp add del">
        <pc:chgData name="Hunter Kirby" userId="e6fc5ae6-a79f-4844-9fe1-82cc905d4bff" providerId="ADAL" clId="{78ACE462-485C-FB42-BE1F-D9D3700B5F13}" dt="2024-04-15T04:22:41.894" v="5900" actId="2696"/>
        <pc:sldMkLst>
          <pc:docMk/>
          <pc:sldMk cId="2976967244" sldId="11028"/>
        </pc:sldMkLst>
        <pc:graphicFrameChg chg="mod">
          <ac:chgData name="Hunter Kirby" userId="e6fc5ae6-a79f-4844-9fe1-82cc905d4bff" providerId="ADAL" clId="{78ACE462-485C-FB42-BE1F-D9D3700B5F13}" dt="2024-04-15T04:22:40.400" v="5899" actId="478"/>
          <ac:graphicFrameMkLst>
            <pc:docMk/>
            <pc:sldMk cId="2976967244" sldId="11028"/>
            <ac:graphicFrameMk id="8" creationId="{256EB8BA-859B-FC12-BD52-03967F4033F7}"/>
          </ac:graphicFrameMkLst>
        </pc:graphicFrameChg>
      </pc:sldChg>
      <pc:sldChg chg="addSp delSp modSp add mod ord">
        <pc:chgData name="Hunter Kirby" userId="e6fc5ae6-a79f-4844-9fe1-82cc905d4bff" providerId="ADAL" clId="{78ACE462-485C-FB42-BE1F-D9D3700B5F13}" dt="2024-04-16T00:30:39.139" v="6313" actId="22"/>
        <pc:sldMkLst>
          <pc:docMk/>
          <pc:sldMk cId="3848453097" sldId="11029"/>
        </pc:sldMkLst>
        <pc:spChg chg="mod">
          <ac:chgData name="Hunter Kirby" userId="e6fc5ae6-a79f-4844-9fe1-82cc905d4bff" providerId="ADAL" clId="{78ACE462-485C-FB42-BE1F-D9D3700B5F13}" dt="2024-04-15T04:17:06.328" v="5898"/>
          <ac:spMkLst>
            <pc:docMk/>
            <pc:sldMk cId="3848453097" sldId="11029"/>
            <ac:spMk id="2" creationId="{9A333A61-F787-227A-52AC-EF94DBEAC2C7}"/>
          </ac:spMkLst>
        </pc:spChg>
        <pc:spChg chg="add del">
          <ac:chgData name="Hunter Kirby" userId="e6fc5ae6-a79f-4844-9fe1-82cc905d4bff" providerId="ADAL" clId="{78ACE462-485C-FB42-BE1F-D9D3700B5F13}" dt="2024-04-16T00:30:39.139" v="6313" actId="22"/>
          <ac:spMkLst>
            <pc:docMk/>
            <pc:sldMk cId="3848453097" sldId="11029"/>
            <ac:spMk id="6" creationId="{D97271DE-5B25-4C78-0142-2F3272823060}"/>
          </ac:spMkLst>
        </pc:spChg>
      </pc:sldChg>
      <pc:sldChg chg="modSp add mod addCm delCm modCm modNotesTx">
        <pc:chgData name="Hunter Kirby" userId="e6fc5ae6-a79f-4844-9fe1-82cc905d4bff" providerId="ADAL" clId="{78ACE462-485C-FB42-BE1F-D9D3700B5F13}" dt="2024-04-29T15:12:33.465" v="12799" actId="20577"/>
        <pc:sldMkLst>
          <pc:docMk/>
          <pc:sldMk cId="3217051537" sldId="11030"/>
        </pc:sldMkLst>
        <pc:spChg chg="mod">
          <ac:chgData name="Hunter Kirby" userId="e6fc5ae6-a79f-4844-9fe1-82cc905d4bff" providerId="ADAL" clId="{78ACE462-485C-FB42-BE1F-D9D3700B5F13}" dt="2024-04-24T20:59:46.541" v="11205" actId="20577"/>
          <ac:spMkLst>
            <pc:docMk/>
            <pc:sldMk cId="3217051537" sldId="11030"/>
            <ac:spMk id="5" creationId="{38F005E8-6C37-A1F4-CED1-CC5B5202F90F}"/>
          </ac:spMkLst>
        </pc:spChg>
        <pc:graphicFrameChg chg="mod">
          <ac:chgData name="Hunter Kirby" userId="e6fc5ae6-a79f-4844-9fe1-82cc905d4bff" providerId="ADAL" clId="{78ACE462-485C-FB42-BE1F-D9D3700B5F13}" dt="2024-04-29T15:04:46.830" v="12333"/>
          <ac:graphicFrameMkLst>
            <pc:docMk/>
            <pc:sldMk cId="3217051537" sldId="11030"/>
            <ac:graphicFrameMk id="8" creationId="{256EB8BA-859B-FC12-BD52-03967F4033F7}"/>
          </ac:graphicFrameMkLst>
        </pc:graphicFrameChg>
        <pc:extLst>
          <p:ext xmlns:p="http://schemas.openxmlformats.org/presentationml/2006/main" uri="{D6D511B9-2390-475A-947B-AFAB55BFBCF1}">
            <pc226:cmChg xmlns:pc226="http://schemas.microsoft.com/office/powerpoint/2022/06/main/command" chg="add">
              <pc226:chgData name="Hunter Kirby" userId="e6fc5ae6-a79f-4844-9fe1-82cc905d4bff" providerId="ADAL" clId="{78ACE462-485C-FB42-BE1F-D9D3700B5F13}" dt="2024-04-24T21:03:00.919" v="11222"/>
              <pc2:cmMkLst xmlns:pc2="http://schemas.microsoft.com/office/powerpoint/2019/9/main/command">
                <pc:docMk/>
                <pc:sldMk cId="3217051537" sldId="11030"/>
                <pc2:cmMk id="{185A0468-4BF1-AB4C-975C-FACD58DD3BE7}"/>
              </pc2:cmMkLst>
            </pc226:cmChg>
            <pc226:cmChg xmlns:pc226="http://schemas.microsoft.com/office/powerpoint/2022/06/main/command" chg="del mod">
              <pc226:chgData name="Hunter Kirby" userId="e6fc5ae6-a79f-4844-9fe1-82cc905d4bff" providerId="ADAL" clId="{78ACE462-485C-FB42-BE1F-D9D3700B5F13}" dt="2024-04-24T21:02:49.854" v="11221"/>
              <pc2:cmMkLst xmlns:pc2="http://schemas.microsoft.com/office/powerpoint/2019/9/main/command">
                <pc:docMk/>
                <pc:sldMk cId="3217051537" sldId="11030"/>
                <pc2:cmMk id="{E73173D7-9ABB-3F46-BB71-50DFA2AB3BDA}"/>
              </pc2:cmMkLst>
            </pc226:cmChg>
          </p:ext>
        </pc:extLst>
      </pc:sldChg>
      <pc:sldChg chg="modSp add del mod">
        <pc:chgData name="Hunter Kirby" userId="e6fc5ae6-a79f-4844-9fe1-82cc905d4bff" providerId="ADAL" clId="{78ACE462-485C-FB42-BE1F-D9D3700B5F13}" dt="2024-04-15T04:30:31.896" v="6040" actId="2696"/>
        <pc:sldMkLst>
          <pc:docMk/>
          <pc:sldMk cId="3191072133" sldId="11031"/>
        </pc:sldMkLst>
        <pc:spChg chg="mod">
          <ac:chgData name="Hunter Kirby" userId="e6fc5ae6-a79f-4844-9fe1-82cc905d4bff" providerId="ADAL" clId="{78ACE462-485C-FB42-BE1F-D9D3700B5F13}" dt="2024-04-15T04:30:31.070" v="6039" actId="21"/>
          <ac:spMkLst>
            <pc:docMk/>
            <pc:sldMk cId="3191072133" sldId="11031"/>
            <ac:spMk id="5" creationId="{38F005E8-6C37-A1F4-CED1-CC5B5202F90F}"/>
          </ac:spMkLst>
        </pc:spChg>
        <pc:graphicFrameChg chg="mod">
          <ac:chgData name="Hunter Kirby" userId="e6fc5ae6-a79f-4844-9fe1-82cc905d4bff" providerId="ADAL" clId="{78ACE462-485C-FB42-BE1F-D9D3700B5F13}" dt="2024-04-15T04:30:26.358" v="6038"/>
          <ac:graphicFrameMkLst>
            <pc:docMk/>
            <pc:sldMk cId="3191072133" sldId="11031"/>
            <ac:graphicFrameMk id="8" creationId="{256EB8BA-859B-FC12-BD52-03967F4033F7}"/>
          </ac:graphicFrameMkLst>
        </pc:graphicFrameChg>
      </pc:sldChg>
      <pc:sldChg chg="modSp add del mod ord addCm delCm">
        <pc:chgData name="Hunter Kirby" userId="e6fc5ae6-a79f-4844-9fe1-82cc905d4bff" providerId="ADAL" clId="{78ACE462-485C-FB42-BE1F-D9D3700B5F13}" dt="2024-04-29T15:06:28.831" v="12360" actId="2696"/>
        <pc:sldMkLst>
          <pc:docMk/>
          <pc:sldMk cId="4049861079" sldId="11031"/>
        </pc:sldMkLst>
        <pc:spChg chg="mod">
          <ac:chgData name="Hunter Kirby" userId="e6fc5ae6-a79f-4844-9fe1-82cc905d4bff" providerId="ADAL" clId="{78ACE462-485C-FB42-BE1F-D9D3700B5F13}" dt="2024-04-29T15:06:27" v="12359" actId="20577"/>
          <ac:spMkLst>
            <pc:docMk/>
            <pc:sldMk cId="4049861079" sldId="11031"/>
            <ac:spMk id="5" creationId="{38F005E8-6C37-A1F4-CED1-CC5B5202F90F}"/>
          </ac:spMkLst>
        </pc:spChg>
        <pc:graphicFrameChg chg="mod">
          <ac:chgData name="Hunter Kirby" userId="e6fc5ae6-a79f-4844-9fe1-82cc905d4bff" providerId="ADAL" clId="{78ACE462-485C-FB42-BE1F-D9D3700B5F13}" dt="2024-04-29T15:04:23.988" v="12331" actId="20577"/>
          <ac:graphicFrameMkLst>
            <pc:docMk/>
            <pc:sldMk cId="4049861079" sldId="11031"/>
            <ac:graphicFrameMk id="8" creationId="{256EB8BA-859B-FC12-BD52-03967F4033F7}"/>
          </ac:graphicFrameMkLst>
        </pc:graphicFrameChg>
        <pc:extLst>
          <p:ext xmlns:p="http://schemas.openxmlformats.org/presentationml/2006/main" uri="{D6D511B9-2390-475A-947B-AFAB55BFBCF1}">
            <pc226:cmChg xmlns:pc226="http://schemas.microsoft.com/office/powerpoint/2022/06/main/command" chg="add del">
              <pc226:chgData name="Hunter Kirby" userId="e6fc5ae6-a79f-4844-9fe1-82cc905d4bff" providerId="ADAL" clId="{78ACE462-485C-FB42-BE1F-D9D3700B5F13}" dt="2024-04-29T15:06:25.852" v="12358"/>
              <pc2:cmMkLst xmlns:pc2="http://schemas.microsoft.com/office/powerpoint/2019/9/main/command">
                <pc:docMk/>
                <pc:sldMk cId="4049861079" sldId="11031"/>
                <pc2:cmMk id="{FD34C3C7-0EC6-9D48-8E82-E6DB6A0DBEE8}"/>
              </pc2:cmMkLst>
            </pc226:cmChg>
          </p:ext>
        </pc:extLst>
      </pc:sldChg>
      <pc:sldChg chg="modSp add mod addCm delCm modNotesTx">
        <pc:chgData name="Hunter Kirby" userId="e6fc5ae6-a79f-4844-9fe1-82cc905d4bff" providerId="ADAL" clId="{78ACE462-485C-FB42-BE1F-D9D3700B5F13}" dt="2024-04-26T19:35:04.400" v="11316"/>
        <pc:sldMkLst>
          <pc:docMk/>
          <pc:sldMk cId="2372020111" sldId="11032"/>
        </pc:sldMkLst>
        <pc:spChg chg="mod">
          <ac:chgData name="Hunter Kirby" userId="e6fc5ae6-a79f-4844-9fe1-82cc905d4bff" providerId="ADAL" clId="{78ACE462-485C-FB42-BE1F-D9D3700B5F13}" dt="2024-04-15T04:31:28.804" v="6070" actId="20577"/>
          <ac:spMkLst>
            <pc:docMk/>
            <pc:sldMk cId="2372020111" sldId="11032"/>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2372020111" sldId="11032"/>
            <ac:graphicFrameMk id="8" creationId="{256EB8BA-859B-FC12-BD52-03967F4033F7}"/>
          </ac:graphicFrameMkLst>
        </pc:graphicFrameChg>
        <pc:extLst>
          <p:ext xmlns:p="http://schemas.openxmlformats.org/presentationml/2006/main" uri="{D6D511B9-2390-475A-947B-AFAB55BFBCF1}">
            <pc226:cmChg xmlns:pc226="http://schemas.microsoft.com/office/powerpoint/2022/06/main/command" chg="add del">
              <pc226:chgData name="Hunter Kirby" userId="e6fc5ae6-a79f-4844-9fe1-82cc905d4bff" providerId="ADAL" clId="{78ACE462-485C-FB42-BE1F-D9D3700B5F13}" dt="2024-04-26T19:35:04.400" v="11316"/>
              <pc2:cmMkLst xmlns:pc2="http://schemas.microsoft.com/office/powerpoint/2019/9/main/command">
                <pc:docMk/>
                <pc:sldMk cId="2372020111" sldId="11032"/>
                <pc2:cmMk id="{992A08E5-3D7D-1E46-B5DA-510DFFE6E15E}"/>
              </pc2:cmMkLst>
            </pc226:cmChg>
          </p:ext>
        </pc:extLst>
      </pc:sldChg>
      <pc:sldChg chg="modSp add mod addCm delCm modCm modNotesTx">
        <pc:chgData name="Hunter Kirby" userId="e6fc5ae6-a79f-4844-9fe1-82cc905d4bff" providerId="ADAL" clId="{78ACE462-485C-FB42-BE1F-D9D3700B5F13}" dt="2024-04-26T19:35:50.722" v="11464" actId="20577"/>
        <pc:sldMkLst>
          <pc:docMk/>
          <pc:sldMk cId="3305286213" sldId="11033"/>
        </pc:sldMkLst>
        <pc:spChg chg="mod">
          <ac:chgData name="Hunter Kirby" userId="e6fc5ae6-a79f-4844-9fe1-82cc905d4bff" providerId="ADAL" clId="{78ACE462-485C-FB42-BE1F-D9D3700B5F13}" dt="2024-04-15T04:53:50.613" v="6122" actId="20577"/>
          <ac:spMkLst>
            <pc:docMk/>
            <pc:sldMk cId="3305286213" sldId="11033"/>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3305286213" sldId="11033"/>
            <ac:graphicFrameMk id="8" creationId="{256EB8BA-859B-FC12-BD52-03967F4033F7}"/>
          </ac:graphicFrameMkLst>
        </pc:graphicFrameChg>
        <pc:extLst>
          <p:ext xmlns:p="http://schemas.openxmlformats.org/presentationml/2006/main" uri="{D6D511B9-2390-475A-947B-AFAB55BFBCF1}">
            <pc226:cmChg xmlns:pc226="http://schemas.microsoft.com/office/powerpoint/2022/06/main/command" chg="add del mod">
              <pc226:chgData name="Hunter Kirby" userId="e6fc5ae6-a79f-4844-9fe1-82cc905d4bff" providerId="ADAL" clId="{78ACE462-485C-FB42-BE1F-D9D3700B5F13}" dt="2024-04-26T19:35:01.624" v="11315"/>
              <pc2:cmMkLst xmlns:pc2="http://schemas.microsoft.com/office/powerpoint/2019/9/main/command">
                <pc:docMk/>
                <pc:sldMk cId="3305286213" sldId="11033"/>
                <pc2:cmMk id="{759FCEC5-DDA9-6F47-BE20-285C98C7D456}"/>
              </pc2:cmMkLst>
            </pc226:cmChg>
          </p:ext>
        </pc:extLst>
      </pc:sldChg>
      <pc:sldChg chg="modSp add mod addCm delCm modCm modNotesTx">
        <pc:chgData name="Hunter Kirby" userId="e6fc5ae6-a79f-4844-9fe1-82cc905d4bff" providerId="ADAL" clId="{78ACE462-485C-FB42-BE1F-D9D3700B5F13}" dt="2024-04-26T19:56:58.149" v="11532" actId="20577"/>
        <pc:sldMkLst>
          <pc:docMk/>
          <pc:sldMk cId="3402419726" sldId="11034"/>
        </pc:sldMkLst>
        <pc:spChg chg="mod">
          <ac:chgData name="Hunter Kirby" userId="e6fc5ae6-a79f-4844-9fe1-82cc905d4bff" providerId="ADAL" clId="{78ACE462-485C-FB42-BE1F-D9D3700B5F13}" dt="2024-04-15T05:02:28.738" v="6154" actId="20577"/>
          <ac:spMkLst>
            <pc:docMk/>
            <pc:sldMk cId="3402419726" sldId="11034"/>
            <ac:spMk id="5" creationId="{38F005E8-6C37-A1F4-CED1-CC5B5202F90F}"/>
          </ac:spMkLst>
        </pc:spChg>
        <pc:graphicFrameChg chg="mod">
          <ac:chgData name="Hunter Kirby" userId="e6fc5ae6-a79f-4844-9fe1-82cc905d4bff" providerId="ADAL" clId="{78ACE462-485C-FB42-BE1F-D9D3700B5F13}" dt="2024-04-23T20:25:19.356" v="10558"/>
          <ac:graphicFrameMkLst>
            <pc:docMk/>
            <pc:sldMk cId="3402419726" sldId="11034"/>
            <ac:graphicFrameMk id="8" creationId="{256EB8BA-859B-FC12-BD52-03967F4033F7}"/>
          </ac:graphicFrameMkLst>
        </pc:graphicFrameChg>
        <pc:extLst>
          <p:ext xmlns:p="http://schemas.openxmlformats.org/presentationml/2006/main" uri="{D6D511B9-2390-475A-947B-AFAB55BFBCF1}">
            <pc226:cmChg xmlns:pc226="http://schemas.microsoft.com/office/powerpoint/2022/06/main/command" chg="add del mod">
              <pc226:chgData name="Hunter Kirby" userId="e6fc5ae6-a79f-4844-9fe1-82cc905d4bff" providerId="ADAL" clId="{78ACE462-485C-FB42-BE1F-D9D3700B5F13}" dt="2024-04-26T19:36:01.881" v="11465"/>
              <pc2:cmMkLst xmlns:pc2="http://schemas.microsoft.com/office/powerpoint/2019/9/main/command">
                <pc:docMk/>
                <pc:sldMk cId="3402419726" sldId="11034"/>
                <pc2:cmMk id="{89D24CA6-B008-B94F-97BD-035E8F11E227}"/>
              </pc2:cmMkLst>
            </pc226:cmChg>
          </p:ext>
        </pc:extLst>
      </pc:sldChg>
      <pc:sldChg chg="add">
        <pc:chgData name="Hunter Kirby" userId="e6fc5ae6-a79f-4844-9fe1-82cc905d4bff" providerId="ADAL" clId="{78ACE462-485C-FB42-BE1F-D9D3700B5F13}" dt="2024-04-15T05:03:12.516" v="6170"/>
        <pc:sldMkLst>
          <pc:docMk/>
          <pc:sldMk cId="150741520" sldId="11035"/>
        </pc:sldMkLst>
      </pc:sldChg>
      <pc:sldChg chg="add">
        <pc:chgData name="Hunter Kirby" userId="e6fc5ae6-a79f-4844-9fe1-82cc905d4bff" providerId="ADAL" clId="{78ACE462-485C-FB42-BE1F-D9D3700B5F13}" dt="2024-04-15T05:03:15.821" v="6171"/>
        <pc:sldMkLst>
          <pc:docMk/>
          <pc:sldMk cId="1261818033" sldId="11036"/>
        </pc:sldMkLst>
      </pc:sldChg>
      <pc:sldChg chg="add">
        <pc:chgData name="Hunter Kirby" userId="e6fc5ae6-a79f-4844-9fe1-82cc905d4bff" providerId="ADAL" clId="{78ACE462-485C-FB42-BE1F-D9D3700B5F13}" dt="2024-04-15T05:03:24.611" v="6172"/>
        <pc:sldMkLst>
          <pc:docMk/>
          <pc:sldMk cId="4185850033" sldId="11037"/>
        </pc:sldMkLst>
      </pc:sldChg>
      <pc:sldChg chg="add">
        <pc:chgData name="Hunter Kirby" userId="e6fc5ae6-a79f-4844-9fe1-82cc905d4bff" providerId="ADAL" clId="{78ACE462-485C-FB42-BE1F-D9D3700B5F13}" dt="2024-04-15T05:03:28.086" v="6173"/>
        <pc:sldMkLst>
          <pc:docMk/>
          <pc:sldMk cId="4204445868" sldId="11038"/>
        </pc:sldMkLst>
      </pc:sldChg>
      <pc:sldChg chg="add">
        <pc:chgData name="Hunter Kirby" userId="e6fc5ae6-a79f-4844-9fe1-82cc905d4bff" providerId="ADAL" clId="{78ACE462-485C-FB42-BE1F-D9D3700B5F13}" dt="2024-04-15T05:03:33.176" v="6174"/>
        <pc:sldMkLst>
          <pc:docMk/>
          <pc:sldMk cId="3352187307" sldId="11039"/>
        </pc:sldMkLst>
      </pc:sldChg>
      <pc:sldChg chg="addSp delSp modSp add mod modNotes modNotesTx">
        <pc:chgData name="Hunter Kirby" userId="e6fc5ae6-a79f-4844-9fe1-82cc905d4bff" providerId="ADAL" clId="{78ACE462-485C-FB42-BE1F-D9D3700B5F13}" dt="2024-04-23T17:26:52.730" v="10336"/>
        <pc:sldMkLst>
          <pc:docMk/>
          <pc:sldMk cId="636845862" sldId="11040"/>
        </pc:sldMkLst>
        <pc:spChg chg="add del mod">
          <ac:chgData name="Hunter Kirby" userId="e6fc5ae6-a79f-4844-9fe1-82cc905d4bff" providerId="ADAL" clId="{78ACE462-485C-FB42-BE1F-D9D3700B5F13}" dt="2024-04-15T21:05:01.640" v="6271" actId="478"/>
          <ac:spMkLst>
            <pc:docMk/>
            <pc:sldMk cId="636845862" sldId="11040"/>
            <ac:spMk id="5" creationId="{85045509-97F6-D596-0F9C-4147C14D4EA2}"/>
          </ac:spMkLst>
        </pc:spChg>
        <pc:spChg chg="mod">
          <ac:chgData name="Hunter Kirby" userId="e6fc5ae6-a79f-4844-9fe1-82cc905d4bff" providerId="ADAL" clId="{78ACE462-485C-FB42-BE1F-D9D3700B5F13}" dt="2024-04-23T17:26:52.730" v="10336"/>
          <ac:spMkLst>
            <pc:docMk/>
            <pc:sldMk cId="636845862" sldId="11040"/>
            <ac:spMk id="6" creationId="{BDC45DB8-2C0F-421C-8AA5-544C1939EF88}"/>
          </ac:spMkLst>
        </pc:spChg>
        <pc:grpChg chg="mod">
          <ac:chgData name="Hunter Kirby" userId="e6fc5ae6-a79f-4844-9fe1-82cc905d4bff" providerId="ADAL" clId="{78ACE462-485C-FB42-BE1F-D9D3700B5F13}" dt="2024-04-15T21:05:14.072" v="6274" actId="1076"/>
          <ac:grpSpMkLst>
            <pc:docMk/>
            <pc:sldMk cId="636845862" sldId="11040"/>
            <ac:grpSpMk id="11" creationId="{9B5D600B-7B1C-BA1E-03DB-64E67BF87A71}"/>
          </ac:grpSpMkLst>
        </pc:grpChg>
        <pc:graphicFrameChg chg="del">
          <ac:chgData name="Hunter Kirby" userId="e6fc5ae6-a79f-4844-9fe1-82cc905d4bff" providerId="ADAL" clId="{78ACE462-485C-FB42-BE1F-D9D3700B5F13}" dt="2024-04-15T21:04:59.871" v="6270" actId="478"/>
          <ac:graphicFrameMkLst>
            <pc:docMk/>
            <pc:sldMk cId="636845862" sldId="11040"/>
            <ac:graphicFrameMk id="3" creationId="{CEFB038C-F04C-DFCA-F858-F2E837C213C4}"/>
          </ac:graphicFrameMkLst>
        </pc:graphicFrameChg>
        <pc:picChg chg="mod">
          <ac:chgData name="Hunter Kirby" userId="e6fc5ae6-a79f-4844-9fe1-82cc905d4bff" providerId="ADAL" clId="{78ACE462-485C-FB42-BE1F-D9D3700B5F13}" dt="2024-04-15T21:05:14.072" v="6274" actId="1076"/>
          <ac:picMkLst>
            <pc:docMk/>
            <pc:sldMk cId="636845862" sldId="11040"/>
            <ac:picMk id="12" creationId="{B4799CF8-C41E-FB65-E8EA-80033E2F4D04}"/>
          </ac:picMkLst>
        </pc:picChg>
      </pc:sldChg>
      <pc:sldChg chg="modSp add mod">
        <pc:chgData name="Hunter Kirby" userId="e6fc5ae6-a79f-4844-9fe1-82cc905d4bff" providerId="ADAL" clId="{78ACE462-485C-FB42-BE1F-D9D3700B5F13}" dt="2024-04-16T00:29:57.023" v="6284" actId="20577"/>
        <pc:sldMkLst>
          <pc:docMk/>
          <pc:sldMk cId="710729359" sldId="11041"/>
        </pc:sldMkLst>
        <pc:spChg chg="mod">
          <ac:chgData name="Hunter Kirby" userId="e6fc5ae6-a79f-4844-9fe1-82cc905d4bff" providerId="ADAL" clId="{78ACE462-485C-FB42-BE1F-D9D3700B5F13}" dt="2024-04-16T00:29:42.745" v="6280"/>
          <ac:spMkLst>
            <pc:docMk/>
            <pc:sldMk cId="710729359" sldId="11041"/>
            <ac:spMk id="2" creationId="{B8A45C31-FAD1-D52E-18EF-E1B0BFB93049}"/>
          </ac:spMkLst>
        </pc:spChg>
        <pc:spChg chg="mod">
          <ac:chgData name="Hunter Kirby" userId="e6fc5ae6-a79f-4844-9fe1-82cc905d4bff" providerId="ADAL" clId="{78ACE462-485C-FB42-BE1F-D9D3700B5F13}" dt="2024-04-16T00:29:57.023" v="6284" actId="20577"/>
          <ac:spMkLst>
            <pc:docMk/>
            <pc:sldMk cId="710729359" sldId="11041"/>
            <ac:spMk id="3" creationId="{6FEF814D-1C84-8268-0C6A-A1A2F5B14912}"/>
          </ac:spMkLst>
        </pc:spChg>
      </pc:sldChg>
      <pc:sldChg chg="modSp add mod">
        <pc:chgData name="Hunter Kirby" userId="e6fc5ae6-a79f-4844-9fe1-82cc905d4bff" providerId="ADAL" clId="{78ACE462-485C-FB42-BE1F-D9D3700B5F13}" dt="2024-04-16T00:30:08.579" v="6305" actId="20577"/>
        <pc:sldMkLst>
          <pc:docMk/>
          <pc:sldMk cId="3734239784" sldId="11042"/>
        </pc:sldMkLst>
        <pc:spChg chg="mod">
          <ac:chgData name="Hunter Kirby" userId="e6fc5ae6-a79f-4844-9fe1-82cc905d4bff" providerId="ADAL" clId="{78ACE462-485C-FB42-BE1F-D9D3700B5F13}" dt="2024-04-16T00:30:05.059" v="6295" actId="20577"/>
          <ac:spMkLst>
            <pc:docMk/>
            <pc:sldMk cId="3734239784" sldId="11042"/>
            <ac:spMk id="2" creationId="{B8A45C31-FAD1-D52E-18EF-E1B0BFB93049}"/>
          </ac:spMkLst>
        </pc:spChg>
        <pc:spChg chg="mod">
          <ac:chgData name="Hunter Kirby" userId="e6fc5ae6-a79f-4844-9fe1-82cc905d4bff" providerId="ADAL" clId="{78ACE462-485C-FB42-BE1F-D9D3700B5F13}" dt="2024-04-16T00:30:08.579" v="6305" actId="20577"/>
          <ac:spMkLst>
            <pc:docMk/>
            <pc:sldMk cId="3734239784" sldId="11042"/>
            <ac:spMk id="3" creationId="{6FEF814D-1C84-8268-0C6A-A1A2F5B14912}"/>
          </ac:spMkLst>
        </pc:spChg>
      </pc:sldChg>
      <pc:sldChg chg="modSp add mod">
        <pc:chgData name="Hunter Kirby" userId="e6fc5ae6-a79f-4844-9fe1-82cc905d4bff" providerId="ADAL" clId="{78ACE462-485C-FB42-BE1F-D9D3700B5F13}" dt="2024-04-16T00:30:23.583" v="6308"/>
        <pc:sldMkLst>
          <pc:docMk/>
          <pc:sldMk cId="4173833085" sldId="11043"/>
        </pc:sldMkLst>
        <pc:spChg chg="mod">
          <ac:chgData name="Hunter Kirby" userId="e6fc5ae6-a79f-4844-9fe1-82cc905d4bff" providerId="ADAL" clId="{78ACE462-485C-FB42-BE1F-D9D3700B5F13}" dt="2024-04-16T00:30:20.090" v="6307"/>
          <ac:spMkLst>
            <pc:docMk/>
            <pc:sldMk cId="4173833085" sldId="11043"/>
            <ac:spMk id="2" creationId="{B8A45C31-FAD1-D52E-18EF-E1B0BFB93049}"/>
          </ac:spMkLst>
        </pc:spChg>
        <pc:spChg chg="mod">
          <ac:chgData name="Hunter Kirby" userId="e6fc5ae6-a79f-4844-9fe1-82cc905d4bff" providerId="ADAL" clId="{78ACE462-485C-FB42-BE1F-D9D3700B5F13}" dt="2024-04-16T00:30:23.583" v="6308"/>
          <ac:spMkLst>
            <pc:docMk/>
            <pc:sldMk cId="4173833085" sldId="11043"/>
            <ac:spMk id="3" creationId="{6FEF814D-1C84-8268-0C6A-A1A2F5B14912}"/>
          </ac:spMkLst>
        </pc:spChg>
      </pc:sldChg>
      <pc:sldChg chg="modSp add mod">
        <pc:chgData name="Hunter Kirby" userId="e6fc5ae6-a79f-4844-9fe1-82cc905d4bff" providerId="ADAL" clId="{78ACE462-485C-FB42-BE1F-D9D3700B5F13}" dt="2024-04-16T00:30:35.543" v="6311"/>
        <pc:sldMkLst>
          <pc:docMk/>
          <pc:sldMk cId="381336766" sldId="11044"/>
        </pc:sldMkLst>
        <pc:spChg chg="mod">
          <ac:chgData name="Hunter Kirby" userId="e6fc5ae6-a79f-4844-9fe1-82cc905d4bff" providerId="ADAL" clId="{78ACE462-485C-FB42-BE1F-D9D3700B5F13}" dt="2024-04-16T00:30:33.905" v="6310"/>
          <ac:spMkLst>
            <pc:docMk/>
            <pc:sldMk cId="381336766" sldId="11044"/>
            <ac:spMk id="2" creationId="{B8A45C31-FAD1-D52E-18EF-E1B0BFB93049}"/>
          </ac:spMkLst>
        </pc:spChg>
        <pc:spChg chg="mod">
          <ac:chgData name="Hunter Kirby" userId="e6fc5ae6-a79f-4844-9fe1-82cc905d4bff" providerId="ADAL" clId="{78ACE462-485C-FB42-BE1F-D9D3700B5F13}" dt="2024-04-16T00:30:35.543" v="6311"/>
          <ac:spMkLst>
            <pc:docMk/>
            <pc:sldMk cId="381336766" sldId="11044"/>
            <ac:spMk id="3" creationId="{6FEF814D-1C84-8268-0C6A-A1A2F5B14912}"/>
          </ac:spMkLst>
        </pc:spChg>
      </pc:sldChg>
      <pc:sldChg chg="addSp modSp add mod">
        <pc:chgData name="Hunter Kirby" userId="e6fc5ae6-a79f-4844-9fe1-82cc905d4bff" providerId="ADAL" clId="{78ACE462-485C-FB42-BE1F-D9D3700B5F13}" dt="2024-04-16T03:04:52.181" v="7425"/>
        <pc:sldMkLst>
          <pc:docMk/>
          <pc:sldMk cId="1061040880" sldId="11045"/>
        </pc:sldMkLst>
        <pc:spChg chg="mod">
          <ac:chgData name="Hunter Kirby" userId="e6fc5ae6-a79f-4844-9fe1-82cc905d4bff" providerId="ADAL" clId="{78ACE462-485C-FB42-BE1F-D9D3700B5F13}" dt="2024-04-16T00:30:56.012" v="6334" actId="20577"/>
          <ac:spMkLst>
            <pc:docMk/>
            <pc:sldMk cId="1061040880" sldId="11045"/>
            <ac:spMk id="2" creationId="{B8A45C31-FAD1-D52E-18EF-E1B0BFB93049}"/>
          </ac:spMkLst>
        </pc:spChg>
        <pc:spChg chg="mod">
          <ac:chgData name="Hunter Kirby" userId="e6fc5ae6-a79f-4844-9fe1-82cc905d4bff" providerId="ADAL" clId="{78ACE462-485C-FB42-BE1F-D9D3700B5F13}" dt="2024-04-16T00:31:01.295" v="6336" actId="20577"/>
          <ac:spMkLst>
            <pc:docMk/>
            <pc:sldMk cId="1061040880" sldId="11045"/>
            <ac:spMk id="3" creationId="{6FEF814D-1C84-8268-0C6A-A1A2F5B14912}"/>
          </ac:spMkLst>
        </pc:spChg>
        <pc:spChg chg="add mod">
          <ac:chgData name="Hunter Kirby" userId="e6fc5ae6-a79f-4844-9fe1-82cc905d4bff" providerId="ADAL" clId="{78ACE462-485C-FB42-BE1F-D9D3700B5F13}" dt="2024-04-16T03:04:52.181" v="7425"/>
          <ac:spMkLst>
            <pc:docMk/>
            <pc:sldMk cId="1061040880" sldId="11045"/>
            <ac:spMk id="5" creationId="{BCEAC59C-A542-CB4B-B7F6-522400EDFC49}"/>
          </ac:spMkLst>
        </pc:spChg>
      </pc:sldChg>
      <pc:sldChg chg="add del">
        <pc:chgData name="Hunter Kirby" userId="e6fc5ae6-a79f-4844-9fe1-82cc905d4bff" providerId="ADAL" clId="{78ACE462-485C-FB42-BE1F-D9D3700B5F13}" dt="2024-04-16T00:30:49.307" v="6315"/>
        <pc:sldMkLst>
          <pc:docMk/>
          <pc:sldMk cId="2256140532" sldId="11045"/>
        </pc:sldMkLst>
      </pc:sldChg>
      <pc:sldChg chg="add modNotesTx">
        <pc:chgData name="Hunter Kirby" userId="e6fc5ae6-a79f-4844-9fe1-82cc905d4bff" providerId="ADAL" clId="{78ACE462-485C-FB42-BE1F-D9D3700B5F13}" dt="2024-04-22T20:38:14.108" v="8795" actId="20577"/>
        <pc:sldMkLst>
          <pc:docMk/>
          <pc:sldMk cId="563543417" sldId="11046"/>
        </pc:sldMkLst>
      </pc:sldChg>
      <pc:sldChg chg="addSp delSp modSp new mod modClrScheme addCm chgLayout">
        <pc:chgData name="Hunter Kirby" userId="e6fc5ae6-a79f-4844-9fe1-82cc905d4bff" providerId="ADAL" clId="{78ACE462-485C-FB42-BE1F-D9D3700B5F13}" dt="2024-04-24T21:02:09.656" v="11219"/>
        <pc:sldMkLst>
          <pc:docMk/>
          <pc:sldMk cId="2265817382" sldId="11047"/>
        </pc:sldMkLst>
        <pc:spChg chg="mod ord">
          <ac:chgData name="Hunter Kirby" userId="e6fc5ae6-a79f-4844-9fe1-82cc905d4bff" providerId="ADAL" clId="{78ACE462-485C-FB42-BE1F-D9D3700B5F13}" dt="2024-04-16T17:48:56.632" v="7516" actId="700"/>
          <ac:spMkLst>
            <pc:docMk/>
            <pc:sldMk cId="2265817382" sldId="11047"/>
            <ac:spMk id="2" creationId="{3762CC30-6028-7026-A86D-2C21308B3917}"/>
          </ac:spMkLst>
        </pc:spChg>
        <pc:spChg chg="del">
          <ac:chgData name="Hunter Kirby" userId="e6fc5ae6-a79f-4844-9fe1-82cc905d4bff" providerId="ADAL" clId="{78ACE462-485C-FB42-BE1F-D9D3700B5F13}" dt="2024-04-16T03:10:55.921" v="7507" actId="478"/>
          <ac:spMkLst>
            <pc:docMk/>
            <pc:sldMk cId="2265817382" sldId="11047"/>
            <ac:spMk id="3" creationId="{E886FE17-2C27-0A29-6A69-61F52D5496B1}"/>
          </ac:spMkLst>
        </pc:spChg>
        <pc:spChg chg="del">
          <ac:chgData name="Hunter Kirby" userId="e6fc5ae6-a79f-4844-9fe1-82cc905d4bff" providerId="ADAL" clId="{78ACE462-485C-FB42-BE1F-D9D3700B5F13}" dt="2024-04-16T03:10:29.237" v="7491" actId="478"/>
          <ac:spMkLst>
            <pc:docMk/>
            <pc:sldMk cId="2265817382" sldId="11047"/>
            <ac:spMk id="4" creationId="{FCD17853-ED90-4845-4D60-16EF51F5B4A0}"/>
          </ac:spMkLst>
        </pc:spChg>
        <pc:spChg chg="mod ord">
          <ac:chgData name="Hunter Kirby" userId="e6fc5ae6-a79f-4844-9fe1-82cc905d4bff" providerId="ADAL" clId="{78ACE462-485C-FB42-BE1F-D9D3700B5F13}" dt="2024-04-16T17:48:56.632" v="7516" actId="700"/>
          <ac:spMkLst>
            <pc:docMk/>
            <pc:sldMk cId="2265817382" sldId="11047"/>
            <ac:spMk id="5" creationId="{DAACFDFA-5A95-23CD-2E0A-5E13E707D4BC}"/>
          </ac:spMkLst>
        </pc:spChg>
        <pc:spChg chg="add del mod">
          <ac:chgData name="Hunter Kirby" userId="e6fc5ae6-a79f-4844-9fe1-82cc905d4bff" providerId="ADAL" clId="{78ACE462-485C-FB42-BE1F-D9D3700B5F13}" dt="2024-04-16T17:48:52.670" v="7514" actId="478"/>
          <ac:spMkLst>
            <pc:docMk/>
            <pc:sldMk cId="2265817382" sldId="11047"/>
            <ac:spMk id="9" creationId="{3679249D-3251-388B-5172-0609254FD8D0}"/>
          </ac:spMkLst>
        </pc:spChg>
        <pc:spChg chg="add del mod">
          <ac:chgData name="Hunter Kirby" userId="e6fc5ae6-a79f-4844-9fe1-82cc905d4bff" providerId="ADAL" clId="{78ACE462-485C-FB42-BE1F-D9D3700B5F13}" dt="2024-04-16T17:48:52.670" v="7514" actId="478"/>
          <ac:spMkLst>
            <pc:docMk/>
            <pc:sldMk cId="2265817382" sldId="11047"/>
            <ac:spMk id="10" creationId="{C2CF50C3-8FF4-B2D0-3AA8-F57E8B8D033F}"/>
          </ac:spMkLst>
        </pc:spChg>
        <pc:spChg chg="add del mod">
          <ac:chgData name="Hunter Kirby" userId="e6fc5ae6-a79f-4844-9fe1-82cc905d4bff" providerId="ADAL" clId="{78ACE462-485C-FB42-BE1F-D9D3700B5F13}" dt="2024-04-16T17:48:52.670" v="7514" actId="478"/>
          <ac:spMkLst>
            <pc:docMk/>
            <pc:sldMk cId="2265817382" sldId="11047"/>
            <ac:spMk id="11" creationId="{6531FC7C-C7D1-4904-6D9D-249A7BCC6D61}"/>
          </ac:spMkLst>
        </pc:spChg>
        <pc:spChg chg="add del mod">
          <ac:chgData name="Hunter Kirby" userId="e6fc5ae6-a79f-4844-9fe1-82cc905d4bff" providerId="ADAL" clId="{78ACE462-485C-FB42-BE1F-D9D3700B5F13}" dt="2024-04-16T17:48:52.670" v="7514" actId="478"/>
          <ac:spMkLst>
            <pc:docMk/>
            <pc:sldMk cId="2265817382" sldId="11047"/>
            <ac:spMk id="12" creationId="{DF398DBB-B066-BEA1-F32D-09381B6F9A8F}"/>
          </ac:spMkLst>
        </pc:spChg>
        <pc:spChg chg="add del mod">
          <ac:chgData name="Hunter Kirby" userId="e6fc5ae6-a79f-4844-9fe1-82cc905d4bff" providerId="ADAL" clId="{78ACE462-485C-FB42-BE1F-D9D3700B5F13}" dt="2024-04-16T17:48:54.037" v="7515" actId="6264"/>
          <ac:spMkLst>
            <pc:docMk/>
            <pc:sldMk cId="2265817382" sldId="11047"/>
            <ac:spMk id="13" creationId="{C38F3C9E-0F37-6228-CF7A-ED57FF288B52}"/>
          </ac:spMkLst>
        </pc:spChg>
        <pc:spChg chg="add del mod">
          <ac:chgData name="Hunter Kirby" userId="e6fc5ae6-a79f-4844-9fe1-82cc905d4bff" providerId="ADAL" clId="{78ACE462-485C-FB42-BE1F-D9D3700B5F13}" dt="2024-04-16T17:48:54.037" v="7515" actId="6264"/>
          <ac:spMkLst>
            <pc:docMk/>
            <pc:sldMk cId="2265817382" sldId="11047"/>
            <ac:spMk id="14" creationId="{8872FBB5-ED99-E7C5-06BE-181EB6467146}"/>
          </ac:spMkLst>
        </pc:spChg>
        <pc:spChg chg="add del mod ord">
          <ac:chgData name="Hunter Kirby" userId="e6fc5ae6-a79f-4844-9fe1-82cc905d4bff" providerId="ADAL" clId="{78ACE462-485C-FB42-BE1F-D9D3700B5F13}" dt="2024-04-16T17:48:56.632" v="7516" actId="700"/>
          <ac:spMkLst>
            <pc:docMk/>
            <pc:sldMk cId="2265817382" sldId="11047"/>
            <ac:spMk id="15" creationId="{56FA9DAF-571A-B481-2DFB-787A84AB5087}"/>
          </ac:spMkLst>
        </pc:spChg>
        <pc:spChg chg="add del mod ord">
          <ac:chgData name="Hunter Kirby" userId="e6fc5ae6-a79f-4844-9fe1-82cc905d4bff" providerId="ADAL" clId="{78ACE462-485C-FB42-BE1F-D9D3700B5F13}" dt="2024-04-16T17:48:56.632" v="7516" actId="700"/>
          <ac:spMkLst>
            <pc:docMk/>
            <pc:sldMk cId="2265817382" sldId="11047"/>
            <ac:spMk id="16" creationId="{2ED309FD-12A4-63EE-07DF-655AEDF35A19}"/>
          </ac:spMkLst>
        </pc:spChg>
        <pc:spChg chg="add del mod ord">
          <ac:chgData name="Hunter Kirby" userId="e6fc5ae6-a79f-4844-9fe1-82cc905d4bff" providerId="ADAL" clId="{78ACE462-485C-FB42-BE1F-D9D3700B5F13}" dt="2024-04-16T17:48:57.363" v="7517"/>
          <ac:spMkLst>
            <pc:docMk/>
            <pc:sldMk cId="2265817382" sldId="11047"/>
            <ac:spMk id="17" creationId="{CEDC0CAE-F7EF-9C71-6825-02B159FF58AD}"/>
          </ac:spMkLst>
        </pc:spChg>
        <pc:picChg chg="add del mod">
          <ac:chgData name="Hunter Kirby" userId="e6fc5ae6-a79f-4844-9fe1-82cc905d4bff" providerId="ADAL" clId="{78ACE462-485C-FB42-BE1F-D9D3700B5F13}" dt="2024-04-16T17:48:52.670" v="7514" actId="478"/>
          <ac:picMkLst>
            <pc:docMk/>
            <pc:sldMk cId="2265817382" sldId="11047"/>
            <ac:picMk id="6" creationId="{B54A783D-1296-7C70-0751-C30F078CACAC}"/>
          </ac:picMkLst>
        </pc:picChg>
        <pc:picChg chg="add del mod">
          <ac:chgData name="Hunter Kirby" userId="e6fc5ae6-a79f-4844-9fe1-82cc905d4bff" providerId="ADAL" clId="{78ACE462-485C-FB42-BE1F-D9D3700B5F13}" dt="2024-04-16T17:48:52.670" v="7514" actId="478"/>
          <ac:picMkLst>
            <pc:docMk/>
            <pc:sldMk cId="2265817382" sldId="11047"/>
            <ac:picMk id="7" creationId="{B6A2800A-190B-A46D-3669-B82C96FB5B0F}"/>
          </ac:picMkLst>
        </pc:picChg>
        <pc:picChg chg="add del mod">
          <ac:chgData name="Hunter Kirby" userId="e6fc5ae6-a79f-4844-9fe1-82cc905d4bff" providerId="ADAL" clId="{78ACE462-485C-FB42-BE1F-D9D3700B5F13}" dt="2024-04-16T17:48:52.670" v="7514" actId="478"/>
          <ac:picMkLst>
            <pc:docMk/>
            <pc:sldMk cId="2265817382" sldId="11047"/>
            <ac:picMk id="8" creationId="{E5B07377-3203-AD9F-8437-F34B1840A37A}"/>
          </ac:picMkLst>
        </pc:picChg>
        <pc:picChg chg="add mod">
          <ac:chgData name="Hunter Kirby" userId="e6fc5ae6-a79f-4844-9fe1-82cc905d4bff" providerId="ADAL" clId="{78ACE462-485C-FB42-BE1F-D9D3700B5F13}" dt="2024-04-16T17:49:34.856" v="7529" actId="1076"/>
          <ac:picMkLst>
            <pc:docMk/>
            <pc:sldMk cId="2265817382" sldId="11047"/>
            <ac:picMk id="18" creationId="{71B31FAA-CF6F-CEF9-1C98-86201ECDC81B}"/>
          </ac:picMkLst>
        </pc:picChg>
        <pc:picChg chg="add mod">
          <ac:chgData name="Hunter Kirby" userId="e6fc5ae6-a79f-4844-9fe1-82cc905d4bff" providerId="ADAL" clId="{78ACE462-485C-FB42-BE1F-D9D3700B5F13}" dt="2024-04-16T17:49:34.856" v="7529" actId="1076"/>
          <ac:picMkLst>
            <pc:docMk/>
            <pc:sldMk cId="2265817382" sldId="11047"/>
            <ac:picMk id="19" creationId="{4C59D40D-F8F1-9386-EA31-E725B5F6EF14}"/>
          </ac:picMkLst>
        </pc:picChg>
        <pc:extLst>
          <p:ext xmlns:p="http://schemas.openxmlformats.org/presentationml/2006/main" uri="{D6D511B9-2390-475A-947B-AFAB55BFBCF1}">
            <pc226:cmChg xmlns:pc226="http://schemas.microsoft.com/office/powerpoint/2022/06/main/command" chg="add">
              <pc226:chgData name="Hunter Kirby" userId="e6fc5ae6-a79f-4844-9fe1-82cc905d4bff" providerId="ADAL" clId="{78ACE462-485C-FB42-BE1F-D9D3700B5F13}" dt="2024-04-24T21:02:09.656" v="11219"/>
              <pc2:cmMkLst xmlns:pc2="http://schemas.microsoft.com/office/powerpoint/2019/9/main/command">
                <pc:docMk/>
                <pc:sldMk cId="2265817382" sldId="11047"/>
                <pc2:cmMk id="{C776151B-13A7-3640-8884-19AFC44D4E88}"/>
              </pc2:cmMkLst>
            </pc226:cmChg>
          </p:ext>
        </pc:extLst>
      </pc:sldChg>
      <pc:sldChg chg="del">
        <pc:chgData name="Hunter Kirby" userId="e6fc5ae6-a79f-4844-9fe1-82cc905d4bff" providerId="ADAL" clId="{78ACE462-485C-FB42-BE1F-D9D3700B5F13}" dt="2024-04-29T14:14:08.687" v="11535" actId="2696"/>
        <pc:sldMkLst>
          <pc:docMk/>
          <pc:sldMk cId="3625673488" sldId="11048"/>
        </pc:sldMkLst>
      </pc:sldChg>
      <pc:sldChg chg="del">
        <pc:chgData name="Hunter Kirby" userId="e6fc5ae6-a79f-4844-9fe1-82cc905d4bff" providerId="ADAL" clId="{78ACE462-485C-FB42-BE1F-D9D3700B5F13}" dt="2024-04-29T14:14:05.446" v="11534" actId="2696"/>
        <pc:sldMkLst>
          <pc:docMk/>
          <pc:sldMk cId="1530583369" sldId="11049"/>
        </pc:sldMkLst>
      </pc:sldChg>
      <pc:sldChg chg="del">
        <pc:chgData name="Hunter Kirby" userId="e6fc5ae6-a79f-4844-9fe1-82cc905d4bff" providerId="ADAL" clId="{78ACE462-485C-FB42-BE1F-D9D3700B5F13}" dt="2024-04-29T14:14:01.505" v="11533" actId="2696"/>
        <pc:sldMkLst>
          <pc:docMk/>
          <pc:sldMk cId="1709120955" sldId="11050"/>
        </pc:sldMkLst>
      </pc:sldChg>
      <pc:sldChg chg="addSp delSp modSp new mod modNotesTx">
        <pc:chgData name="Hunter Kirby" userId="e6fc5ae6-a79f-4844-9fe1-82cc905d4bff" providerId="ADAL" clId="{78ACE462-485C-FB42-BE1F-D9D3700B5F13}" dt="2024-04-22T19:24:20.518" v="8294" actId="20577"/>
        <pc:sldMkLst>
          <pc:docMk/>
          <pc:sldMk cId="956736921" sldId="11051"/>
        </pc:sldMkLst>
        <pc:spChg chg="mod">
          <ac:chgData name="Hunter Kirby" userId="e6fc5ae6-a79f-4844-9fe1-82cc905d4bff" providerId="ADAL" clId="{78ACE462-485C-FB42-BE1F-D9D3700B5F13}" dt="2024-04-19T16:39:33.779" v="7620" actId="20577"/>
          <ac:spMkLst>
            <pc:docMk/>
            <pc:sldMk cId="956736921" sldId="11051"/>
            <ac:spMk id="2" creationId="{6489623A-162A-C0A6-18E0-1792921265B3}"/>
          </ac:spMkLst>
        </pc:spChg>
        <pc:spChg chg="del">
          <ac:chgData name="Hunter Kirby" userId="e6fc5ae6-a79f-4844-9fe1-82cc905d4bff" providerId="ADAL" clId="{78ACE462-485C-FB42-BE1F-D9D3700B5F13}" dt="2024-04-19T16:42:43.074" v="7622" actId="478"/>
          <ac:spMkLst>
            <pc:docMk/>
            <pc:sldMk cId="956736921" sldId="11051"/>
            <ac:spMk id="3" creationId="{D6D59651-8A37-4662-41DB-1863EC490D14}"/>
          </ac:spMkLst>
        </pc:spChg>
        <pc:graphicFrameChg chg="add mod modGraphic">
          <ac:chgData name="Hunter Kirby" userId="e6fc5ae6-a79f-4844-9fe1-82cc905d4bff" providerId="ADAL" clId="{78ACE462-485C-FB42-BE1F-D9D3700B5F13}" dt="2024-04-19T21:46:20.568" v="7854" actId="13822"/>
          <ac:graphicFrameMkLst>
            <pc:docMk/>
            <pc:sldMk cId="956736921" sldId="11051"/>
            <ac:graphicFrameMk id="5" creationId="{33528B29-86BE-192B-F57F-C1C2FF9358B6}"/>
          </ac:graphicFrameMkLst>
        </pc:graphicFrameChg>
      </pc:sldChg>
      <pc:sldChg chg="modSp add mod addCm modNotesTx">
        <pc:chgData name="Hunter Kirby" userId="e6fc5ae6-a79f-4844-9fe1-82cc905d4bff" providerId="ADAL" clId="{78ACE462-485C-FB42-BE1F-D9D3700B5F13}" dt="2024-04-22T19:24:33.714" v="8298" actId="20577"/>
        <pc:sldMkLst>
          <pc:docMk/>
          <pc:sldMk cId="735884410" sldId="11052"/>
        </pc:sldMkLst>
        <pc:spChg chg="mod">
          <ac:chgData name="Hunter Kirby" userId="e6fc5ae6-a79f-4844-9fe1-82cc905d4bff" providerId="ADAL" clId="{78ACE462-485C-FB42-BE1F-D9D3700B5F13}" dt="2024-04-19T18:03:19.788" v="7818" actId="20577"/>
          <ac:spMkLst>
            <pc:docMk/>
            <pc:sldMk cId="735884410" sldId="11052"/>
            <ac:spMk id="3" creationId="{5E1B04B7-5A6D-2285-E71F-E22E308B1158}"/>
          </ac:spMkLst>
        </pc:spChg>
        <pc:spChg chg="mod">
          <ac:chgData name="Hunter Kirby" userId="e6fc5ae6-a79f-4844-9fe1-82cc905d4bff" providerId="ADAL" clId="{78ACE462-485C-FB42-BE1F-D9D3700B5F13}" dt="2024-04-19T18:02:47.765" v="7808" actId="20577"/>
          <ac:spMkLst>
            <pc:docMk/>
            <pc:sldMk cId="735884410" sldId="11052"/>
            <ac:spMk id="4" creationId="{D057D41B-672C-B88E-8207-CC67865D9AFB}"/>
          </ac:spMkLst>
        </pc:spChg>
        <pc:spChg chg="mod">
          <ac:chgData name="Hunter Kirby" userId="e6fc5ae6-a79f-4844-9fe1-82cc905d4bff" providerId="ADAL" clId="{78ACE462-485C-FB42-BE1F-D9D3700B5F13}" dt="2024-04-22T19:24:31.532" v="8295" actId="5793"/>
          <ac:spMkLst>
            <pc:docMk/>
            <pc:sldMk cId="735884410" sldId="11052"/>
            <ac:spMk id="6" creationId="{FAD99E83-5AC6-B5F4-6A84-ADBDD95A77B8}"/>
          </ac:spMkLst>
        </pc:spChg>
        <pc:spChg chg="mod">
          <ac:chgData name="Hunter Kirby" userId="e6fc5ae6-a79f-4844-9fe1-82cc905d4bff" providerId="ADAL" clId="{78ACE462-485C-FB42-BE1F-D9D3700B5F13}" dt="2024-04-22T19:24:33.714" v="8298" actId="20577"/>
          <ac:spMkLst>
            <pc:docMk/>
            <pc:sldMk cId="735884410" sldId="11052"/>
            <ac:spMk id="11" creationId="{9C56226C-E2CA-90F2-1AB7-A3A0562111E1}"/>
          </ac:spMkLst>
        </pc:spChg>
        <pc:extLst>
          <p:ext xmlns:p="http://schemas.openxmlformats.org/presentationml/2006/main" uri="{D6D511B9-2390-475A-947B-AFAB55BFBCF1}">
            <pc226:cmChg xmlns:pc226="http://schemas.microsoft.com/office/powerpoint/2022/06/main/command" chg="add">
              <pc226:chgData name="Hunter Kirby" userId="e6fc5ae6-a79f-4844-9fe1-82cc905d4bff" providerId="ADAL" clId="{78ACE462-485C-FB42-BE1F-D9D3700B5F13}" dt="2024-04-19T18:10:17.923" v="7836"/>
              <pc2:cmMkLst xmlns:pc2="http://schemas.microsoft.com/office/powerpoint/2019/9/main/command">
                <pc:docMk/>
                <pc:sldMk cId="735884410" sldId="11052"/>
                <pc2:cmMk id="{C4CCDF87-8F3E-0A4F-B4E3-1A121CAE264D}"/>
              </pc2:cmMkLst>
            </pc226:cmChg>
          </p:ext>
        </pc:extLst>
      </pc:sldChg>
      <pc:sldChg chg="add del">
        <pc:chgData name="Hunter Kirby" userId="e6fc5ae6-a79f-4844-9fe1-82cc905d4bff" providerId="ADAL" clId="{78ACE462-485C-FB42-BE1F-D9D3700B5F13}" dt="2024-04-19T17:48:18.486" v="7713"/>
        <pc:sldMkLst>
          <pc:docMk/>
          <pc:sldMk cId="834713175" sldId="11052"/>
        </pc:sldMkLst>
      </pc:sldChg>
      <pc:sldChg chg="add modNotesTx">
        <pc:chgData name="Hunter Kirby" userId="e6fc5ae6-a79f-4844-9fe1-82cc905d4bff" providerId="ADAL" clId="{78ACE462-485C-FB42-BE1F-D9D3700B5F13}" dt="2024-04-29T15:13:59.202" v="12981" actId="20577"/>
        <pc:sldMkLst>
          <pc:docMk/>
          <pc:sldMk cId="1894723861" sldId="11053"/>
        </pc:sldMkLst>
      </pc:sldChg>
    </pc:docChg>
  </pc:docChgLst>
  <pc:docChgLst>
    <pc:chgData name="Hunter Kirby" userId="e6fc5ae6-a79f-4844-9fe1-82cc905d4bff" providerId="ADAL" clId="{8CABE36E-2B11-0A4E-918A-42B9FAAA976B}"/>
    <pc:docChg chg="addSld delSld modSld delSection modSection">
      <pc:chgData name="Hunter Kirby" userId="e6fc5ae6-a79f-4844-9fe1-82cc905d4bff" providerId="ADAL" clId="{8CABE36E-2B11-0A4E-918A-42B9FAAA976B}" dt="2024-03-20T18:16:42.697" v="16"/>
      <pc:docMkLst>
        <pc:docMk/>
      </pc:docMkLst>
      <pc:sldChg chg="add">
        <pc:chgData name="Hunter Kirby" userId="e6fc5ae6-a79f-4844-9fe1-82cc905d4bff" providerId="ADAL" clId="{8CABE36E-2B11-0A4E-918A-42B9FAAA976B}" dt="2024-03-20T18:16:42.697" v="16"/>
        <pc:sldMkLst>
          <pc:docMk/>
          <pc:sldMk cId="3199968391" sldId="2464"/>
        </pc:sldMkLst>
      </pc:sldChg>
      <pc:sldChg chg="add">
        <pc:chgData name="Hunter Kirby" userId="e6fc5ae6-a79f-4844-9fe1-82cc905d4bff" providerId="ADAL" clId="{8CABE36E-2B11-0A4E-918A-42B9FAAA976B}" dt="2024-03-20T18:16:42.697" v="16"/>
        <pc:sldMkLst>
          <pc:docMk/>
          <pc:sldMk cId="3723165623" sldId="2645"/>
        </pc:sldMkLst>
      </pc:sldChg>
      <pc:sldChg chg="del">
        <pc:chgData name="Hunter Kirby" userId="e6fc5ae6-a79f-4844-9fe1-82cc905d4bff" providerId="ADAL" clId="{8CABE36E-2B11-0A4E-918A-42B9FAAA976B}" dt="2024-03-20T18:16:41.310" v="7" actId="2696"/>
        <pc:sldMkLst>
          <pc:docMk/>
          <pc:sldMk cId="4213523465" sldId="3335"/>
        </pc:sldMkLst>
      </pc:sldChg>
      <pc:sldChg chg="add">
        <pc:chgData name="Hunter Kirby" userId="e6fc5ae6-a79f-4844-9fe1-82cc905d4bff" providerId="ADAL" clId="{8CABE36E-2B11-0A4E-918A-42B9FAAA976B}" dt="2024-03-20T18:16:42.697" v="16"/>
        <pc:sldMkLst>
          <pc:docMk/>
          <pc:sldMk cId="2646254275" sldId="3336"/>
        </pc:sldMkLst>
      </pc:sldChg>
      <pc:sldChg chg="add del">
        <pc:chgData name="Hunter Kirby" userId="e6fc5ae6-a79f-4844-9fe1-82cc905d4bff" providerId="ADAL" clId="{8CABE36E-2B11-0A4E-918A-42B9FAAA976B}" dt="2024-03-20T18:16:42.697" v="16"/>
        <pc:sldMkLst>
          <pc:docMk/>
          <pc:sldMk cId="1438303457" sldId="3341"/>
        </pc:sldMkLst>
      </pc:sldChg>
      <pc:sldChg chg="add del">
        <pc:chgData name="Hunter Kirby" userId="e6fc5ae6-a79f-4844-9fe1-82cc905d4bff" providerId="ADAL" clId="{8CABE36E-2B11-0A4E-918A-42B9FAAA976B}" dt="2024-03-20T18:16:42.697" v="16"/>
        <pc:sldMkLst>
          <pc:docMk/>
          <pc:sldMk cId="687852929" sldId="3351"/>
        </pc:sldMkLst>
      </pc:sldChg>
      <pc:sldChg chg="add">
        <pc:chgData name="Hunter Kirby" userId="e6fc5ae6-a79f-4844-9fe1-82cc905d4bff" providerId="ADAL" clId="{8CABE36E-2B11-0A4E-918A-42B9FAAA976B}" dt="2024-03-20T18:16:42.697" v="16"/>
        <pc:sldMkLst>
          <pc:docMk/>
          <pc:sldMk cId="4279563006" sldId="3376"/>
        </pc:sldMkLst>
      </pc:sldChg>
      <pc:sldChg chg="add del">
        <pc:chgData name="Hunter Kirby" userId="e6fc5ae6-a79f-4844-9fe1-82cc905d4bff" providerId="ADAL" clId="{8CABE36E-2B11-0A4E-918A-42B9FAAA976B}" dt="2024-03-20T18:16:42.697" v="16"/>
        <pc:sldMkLst>
          <pc:docMk/>
          <pc:sldMk cId="693478289" sldId="3408"/>
        </pc:sldMkLst>
      </pc:sldChg>
      <pc:sldChg chg="del">
        <pc:chgData name="Hunter Kirby" userId="e6fc5ae6-a79f-4844-9fe1-82cc905d4bff" providerId="ADAL" clId="{8CABE36E-2B11-0A4E-918A-42B9FAAA976B}" dt="2024-03-20T18:16:41.427" v="13" actId="2696"/>
        <pc:sldMkLst>
          <pc:docMk/>
          <pc:sldMk cId="1204816946" sldId="3409"/>
        </pc:sldMkLst>
      </pc:sldChg>
      <pc:sldChg chg="del">
        <pc:chgData name="Hunter Kirby" userId="e6fc5ae6-a79f-4844-9fe1-82cc905d4bff" providerId="ADAL" clId="{8CABE36E-2B11-0A4E-918A-42B9FAAA976B}" dt="2024-03-20T18:16:41.155" v="2" actId="2696"/>
        <pc:sldMkLst>
          <pc:docMk/>
          <pc:sldMk cId="2400459830" sldId="3410"/>
        </pc:sldMkLst>
      </pc:sldChg>
      <pc:sldChg chg="add">
        <pc:chgData name="Hunter Kirby" userId="e6fc5ae6-a79f-4844-9fe1-82cc905d4bff" providerId="ADAL" clId="{8CABE36E-2B11-0A4E-918A-42B9FAAA976B}" dt="2024-03-20T18:16:42.697" v="16"/>
        <pc:sldMkLst>
          <pc:docMk/>
          <pc:sldMk cId="4013593832" sldId="3410"/>
        </pc:sldMkLst>
      </pc:sldChg>
      <pc:sldChg chg="add">
        <pc:chgData name="Hunter Kirby" userId="e6fc5ae6-a79f-4844-9fe1-82cc905d4bff" providerId="ADAL" clId="{8CABE36E-2B11-0A4E-918A-42B9FAAA976B}" dt="2024-03-20T18:16:42.697" v="16"/>
        <pc:sldMkLst>
          <pc:docMk/>
          <pc:sldMk cId="30846615" sldId="3411"/>
        </pc:sldMkLst>
      </pc:sldChg>
      <pc:sldChg chg="add">
        <pc:chgData name="Hunter Kirby" userId="e6fc5ae6-a79f-4844-9fe1-82cc905d4bff" providerId="ADAL" clId="{8CABE36E-2B11-0A4E-918A-42B9FAAA976B}" dt="2024-03-20T18:16:42.697" v="16"/>
        <pc:sldMkLst>
          <pc:docMk/>
          <pc:sldMk cId="1344842486" sldId="3412"/>
        </pc:sldMkLst>
      </pc:sldChg>
      <pc:sldChg chg="del">
        <pc:chgData name="Hunter Kirby" userId="e6fc5ae6-a79f-4844-9fe1-82cc905d4bff" providerId="ADAL" clId="{8CABE36E-2B11-0A4E-918A-42B9FAAA976B}" dt="2024-03-20T18:16:41.298" v="5" actId="2696"/>
        <pc:sldMkLst>
          <pc:docMk/>
          <pc:sldMk cId="4146189453" sldId="3412"/>
        </pc:sldMkLst>
      </pc:sldChg>
      <pc:sldChg chg="del">
        <pc:chgData name="Hunter Kirby" userId="e6fc5ae6-a79f-4844-9fe1-82cc905d4bff" providerId="ADAL" clId="{8CABE36E-2B11-0A4E-918A-42B9FAAA976B}" dt="2024-03-20T18:16:41.307" v="6" actId="2696"/>
        <pc:sldMkLst>
          <pc:docMk/>
          <pc:sldMk cId="2320758587" sldId="3413"/>
        </pc:sldMkLst>
      </pc:sldChg>
      <pc:sldChg chg="add">
        <pc:chgData name="Hunter Kirby" userId="e6fc5ae6-a79f-4844-9fe1-82cc905d4bff" providerId="ADAL" clId="{8CABE36E-2B11-0A4E-918A-42B9FAAA976B}" dt="2024-03-20T18:16:42.697" v="16"/>
        <pc:sldMkLst>
          <pc:docMk/>
          <pc:sldMk cId="2549069975" sldId="3413"/>
        </pc:sldMkLst>
      </pc:sldChg>
      <pc:sldChg chg="del">
        <pc:chgData name="Hunter Kirby" userId="e6fc5ae6-a79f-4844-9fe1-82cc905d4bff" providerId="ADAL" clId="{8CABE36E-2B11-0A4E-918A-42B9FAAA976B}" dt="2024-03-20T18:16:41.142" v="1" actId="2696"/>
        <pc:sldMkLst>
          <pc:docMk/>
          <pc:sldMk cId="1628003012" sldId="3414"/>
        </pc:sldMkLst>
      </pc:sldChg>
      <pc:sldChg chg="add">
        <pc:chgData name="Hunter Kirby" userId="e6fc5ae6-a79f-4844-9fe1-82cc905d4bff" providerId="ADAL" clId="{8CABE36E-2B11-0A4E-918A-42B9FAAA976B}" dt="2024-03-20T18:16:42.697" v="16"/>
        <pc:sldMkLst>
          <pc:docMk/>
          <pc:sldMk cId="3400475182" sldId="3414"/>
        </pc:sldMkLst>
      </pc:sldChg>
      <pc:sldChg chg="del">
        <pc:chgData name="Hunter Kirby" userId="e6fc5ae6-a79f-4844-9fe1-82cc905d4bff" providerId="ADAL" clId="{8CABE36E-2B11-0A4E-918A-42B9FAAA976B}" dt="2024-03-20T18:16:41.323" v="8" actId="2696"/>
        <pc:sldMkLst>
          <pc:docMk/>
          <pc:sldMk cId="1714379202" sldId="3415"/>
        </pc:sldMkLst>
      </pc:sldChg>
      <pc:sldChg chg="add">
        <pc:chgData name="Hunter Kirby" userId="e6fc5ae6-a79f-4844-9fe1-82cc905d4bff" providerId="ADAL" clId="{8CABE36E-2B11-0A4E-918A-42B9FAAA976B}" dt="2024-03-20T18:16:42.697" v="16"/>
        <pc:sldMkLst>
          <pc:docMk/>
          <pc:sldMk cId="1979011353" sldId="3415"/>
        </pc:sldMkLst>
      </pc:sldChg>
      <pc:sldChg chg="del">
        <pc:chgData name="Hunter Kirby" userId="e6fc5ae6-a79f-4844-9fe1-82cc905d4bff" providerId="ADAL" clId="{8CABE36E-2B11-0A4E-918A-42B9FAAA976B}" dt="2024-03-20T18:16:41.418" v="10" actId="2696"/>
        <pc:sldMkLst>
          <pc:docMk/>
          <pc:sldMk cId="2812547413" sldId="3419"/>
        </pc:sldMkLst>
      </pc:sldChg>
      <pc:sldChg chg="del">
        <pc:chgData name="Hunter Kirby" userId="e6fc5ae6-a79f-4844-9fe1-82cc905d4bff" providerId="ADAL" clId="{8CABE36E-2B11-0A4E-918A-42B9FAAA976B}" dt="2024-03-20T18:16:41.422" v="11" actId="2696"/>
        <pc:sldMkLst>
          <pc:docMk/>
          <pc:sldMk cId="2825631002" sldId="3421"/>
        </pc:sldMkLst>
      </pc:sldChg>
      <pc:sldChg chg="del">
        <pc:chgData name="Hunter Kirby" userId="e6fc5ae6-a79f-4844-9fe1-82cc905d4bff" providerId="ADAL" clId="{8CABE36E-2B11-0A4E-918A-42B9FAAA976B}" dt="2024-03-20T18:16:41.295" v="4" actId="2696"/>
        <pc:sldMkLst>
          <pc:docMk/>
          <pc:sldMk cId="3171110075" sldId="3422"/>
        </pc:sldMkLst>
      </pc:sldChg>
      <pc:sldChg chg="del">
        <pc:chgData name="Hunter Kirby" userId="e6fc5ae6-a79f-4844-9fe1-82cc905d4bff" providerId="ADAL" clId="{8CABE36E-2B11-0A4E-918A-42B9FAAA976B}" dt="2024-03-20T18:16:41.179" v="3" actId="2696"/>
        <pc:sldMkLst>
          <pc:docMk/>
          <pc:sldMk cId="1044808807" sldId="3425"/>
        </pc:sldMkLst>
      </pc:sldChg>
      <pc:sldChg chg="del">
        <pc:chgData name="Hunter Kirby" userId="e6fc5ae6-a79f-4844-9fe1-82cc905d4bff" providerId="ADAL" clId="{8CABE36E-2B11-0A4E-918A-42B9FAAA976B}" dt="2024-03-20T18:16:41.413" v="9" actId="2696"/>
        <pc:sldMkLst>
          <pc:docMk/>
          <pc:sldMk cId="810317491" sldId="3426"/>
        </pc:sldMkLst>
      </pc:sldChg>
    </pc:docChg>
  </pc:docChgLst>
  <pc:docChgLst>
    <pc:chgData name="Justin Hickey" userId="S::justin.hickey@risenow.com::f0c6a9c7-6f01-4057-aea1-c40ccc73c58f" providerId="AD" clId="Web-{F9E6C297-829F-4875-4C74-2ADAEFE35761}"/>
    <pc:docChg chg="">
      <pc:chgData name="Justin Hickey" userId="S::justin.hickey@risenow.com::f0c6a9c7-6f01-4057-aea1-c40ccc73c58f" providerId="AD" clId="Web-{F9E6C297-829F-4875-4C74-2ADAEFE35761}" dt="2024-04-22T18:11:37.382" v="1"/>
      <pc:docMkLst>
        <pc:docMk/>
      </pc:docMkLst>
      <pc:sldChg chg="addCm">
        <pc:chgData name="Justin Hickey" userId="S::justin.hickey@risenow.com::f0c6a9c7-6f01-4057-aea1-c40ccc73c58f" providerId="AD" clId="Web-{F9E6C297-829F-4875-4C74-2ADAEFE35761}" dt="2024-04-22T18:11:37.382" v="1"/>
        <pc:sldMkLst>
          <pc:docMk/>
          <pc:sldMk cId="687852929" sldId="3351"/>
        </pc:sldMkLst>
        <pc:extLst>
          <p:ext xmlns:p="http://schemas.openxmlformats.org/presentationml/2006/main" uri="{D6D511B9-2390-475A-947B-AFAB55BFBCF1}">
            <pc226:cmChg xmlns:pc226="http://schemas.microsoft.com/office/powerpoint/2022/06/main/command" chg="add">
              <pc226:chgData name="Justin Hickey" userId="S::justin.hickey@risenow.com::f0c6a9c7-6f01-4057-aea1-c40ccc73c58f" providerId="AD" clId="Web-{F9E6C297-829F-4875-4C74-2ADAEFE35761}" dt="2024-04-22T18:11:37.382" v="1"/>
              <pc2:cmMkLst xmlns:pc2="http://schemas.microsoft.com/office/powerpoint/2019/9/main/command">
                <pc:docMk/>
                <pc:sldMk cId="687852929" sldId="3351"/>
                <pc2:cmMk id="{315D5C4E-0A2A-4601-882A-6465FA0C55F6}"/>
              </pc2:cmMkLst>
            </pc226:cmChg>
          </p:ext>
        </pc:extLst>
      </pc:sldChg>
      <pc:sldChg chg="modCm">
        <pc:chgData name="Justin Hickey" userId="S::justin.hickey@risenow.com::f0c6a9c7-6f01-4057-aea1-c40ccc73c58f" providerId="AD" clId="Web-{F9E6C297-829F-4875-4C74-2ADAEFE35761}" dt="2024-04-22T18:06:35.909" v="0"/>
        <pc:sldMkLst>
          <pc:docMk/>
          <pc:sldMk cId="1065037375" sldId="3521"/>
        </pc:sldMkLst>
        <pc:extLst>
          <p:ext xmlns:p="http://schemas.openxmlformats.org/presentationml/2006/main" uri="{D6D511B9-2390-475A-947B-AFAB55BFBCF1}">
            <pc226:cmChg xmlns:pc226="http://schemas.microsoft.com/office/powerpoint/2022/06/main/command" chg="mod">
              <pc226:chgData name="Justin Hickey" userId="S::justin.hickey@risenow.com::f0c6a9c7-6f01-4057-aea1-c40ccc73c58f" providerId="AD" clId="Web-{F9E6C297-829F-4875-4C74-2ADAEFE35761}" dt="2024-04-22T18:06:35.909" v="0"/>
              <pc2:cmMkLst xmlns:pc2="http://schemas.microsoft.com/office/powerpoint/2019/9/main/command">
                <pc:docMk/>
                <pc:sldMk cId="1065037375" sldId="3521"/>
                <pc2:cmMk id="{C58F7FF0-4AD4-3E4F-9628-1DBB8E5A7971}"/>
              </pc2:cmMkLst>
              <pc226:cmRplyChg chg="add">
                <pc226:chgData name="Justin Hickey" userId="S::justin.hickey@risenow.com::f0c6a9c7-6f01-4057-aea1-c40ccc73c58f" providerId="AD" clId="Web-{F9E6C297-829F-4875-4C74-2ADAEFE35761}" dt="2024-04-22T18:06:35.909" v="0"/>
                <pc2:cmRplyMkLst xmlns:pc2="http://schemas.microsoft.com/office/powerpoint/2019/9/main/command">
                  <pc:docMk/>
                  <pc:sldMk cId="1065037375" sldId="3521"/>
                  <pc2:cmMk id="{C58F7FF0-4AD4-3E4F-9628-1DBB8E5A7971}"/>
                  <pc2:cmRplyMk id="{C77CD080-23CA-46CD-847C-D29E7D071294}"/>
                </pc2:cmRplyMkLst>
              </pc226:cmRplyChg>
            </pc226:cmChg>
          </p:ext>
        </pc:extLst>
      </pc:sldChg>
    </pc:docChg>
  </pc:docChgLst>
  <pc:docChgLst>
    <pc:chgData name="Hunter Kirby" userId="e6fc5ae6-a79f-4844-9fe1-82cc905d4bff" providerId="ADAL" clId="{80955CF7-BCB7-8E47-82C9-C37760D779E2}"/>
    <pc:docChg chg="addSld delSld modSld delSection modSection">
      <pc:chgData name="Hunter Kirby" userId="e6fc5ae6-a79f-4844-9fe1-82cc905d4bff" providerId="ADAL" clId="{80955CF7-BCB7-8E47-82C9-C37760D779E2}" dt="2024-03-20T17:13:29.159" v="29" actId="17851"/>
      <pc:docMkLst>
        <pc:docMk/>
      </pc:docMkLst>
      <pc:sldChg chg="add del">
        <pc:chgData name="Hunter Kirby" userId="e6fc5ae6-a79f-4844-9fe1-82cc905d4bff" providerId="ADAL" clId="{80955CF7-BCB7-8E47-82C9-C37760D779E2}" dt="2024-03-20T17:11:31.068" v="26"/>
        <pc:sldMkLst>
          <pc:docMk/>
          <pc:sldMk cId="2546101352" sldId="551"/>
        </pc:sldMkLst>
      </pc:sldChg>
      <pc:sldChg chg="add del">
        <pc:chgData name="Hunter Kirby" userId="e6fc5ae6-a79f-4844-9fe1-82cc905d4bff" providerId="ADAL" clId="{80955CF7-BCB7-8E47-82C9-C37760D779E2}" dt="2024-03-20T17:11:31.068" v="26"/>
        <pc:sldMkLst>
          <pc:docMk/>
          <pc:sldMk cId="3453088737" sldId="632"/>
        </pc:sldMkLst>
      </pc:sldChg>
      <pc:sldChg chg="add del">
        <pc:chgData name="Hunter Kirby" userId="e6fc5ae6-a79f-4844-9fe1-82cc905d4bff" providerId="ADAL" clId="{80955CF7-BCB7-8E47-82C9-C37760D779E2}" dt="2024-03-20T17:11:31.068" v="26"/>
        <pc:sldMkLst>
          <pc:docMk/>
          <pc:sldMk cId="1236863642" sldId="2519"/>
        </pc:sldMkLst>
      </pc:sldChg>
      <pc:sldChg chg="add del">
        <pc:chgData name="Hunter Kirby" userId="e6fc5ae6-a79f-4844-9fe1-82cc905d4bff" providerId="ADAL" clId="{80955CF7-BCB7-8E47-82C9-C37760D779E2}" dt="2024-03-20T17:11:31.068" v="26"/>
        <pc:sldMkLst>
          <pc:docMk/>
          <pc:sldMk cId="1163011480" sldId="3021"/>
        </pc:sldMkLst>
      </pc:sldChg>
      <pc:sldChg chg="add del">
        <pc:chgData name="Hunter Kirby" userId="e6fc5ae6-a79f-4844-9fe1-82cc905d4bff" providerId="ADAL" clId="{80955CF7-BCB7-8E47-82C9-C37760D779E2}" dt="2024-03-20T17:11:31.068" v="26"/>
        <pc:sldMkLst>
          <pc:docMk/>
          <pc:sldMk cId="1985019139" sldId="3252"/>
        </pc:sldMkLst>
      </pc:sldChg>
      <pc:sldChg chg="add del">
        <pc:chgData name="Hunter Kirby" userId="e6fc5ae6-a79f-4844-9fe1-82cc905d4bff" providerId="ADAL" clId="{80955CF7-BCB7-8E47-82C9-C37760D779E2}" dt="2024-03-20T17:11:31.068" v="26"/>
        <pc:sldMkLst>
          <pc:docMk/>
          <pc:sldMk cId="561014216" sldId="3318"/>
        </pc:sldMkLst>
      </pc:sldChg>
      <pc:sldChg chg="add del">
        <pc:chgData name="Hunter Kirby" userId="e6fc5ae6-a79f-4844-9fe1-82cc905d4bff" providerId="ADAL" clId="{80955CF7-BCB7-8E47-82C9-C37760D779E2}" dt="2024-03-20T17:11:31.068" v="26"/>
        <pc:sldMkLst>
          <pc:docMk/>
          <pc:sldMk cId="1686753469" sldId="3319"/>
        </pc:sldMkLst>
      </pc:sldChg>
      <pc:sldChg chg="add del">
        <pc:chgData name="Hunter Kirby" userId="e6fc5ae6-a79f-4844-9fe1-82cc905d4bff" providerId="ADAL" clId="{80955CF7-BCB7-8E47-82C9-C37760D779E2}" dt="2024-03-20T17:11:31.068" v="26"/>
        <pc:sldMkLst>
          <pc:docMk/>
          <pc:sldMk cId="1297670850" sldId="3323"/>
        </pc:sldMkLst>
      </pc:sldChg>
      <pc:sldChg chg="add del">
        <pc:chgData name="Hunter Kirby" userId="e6fc5ae6-a79f-4844-9fe1-82cc905d4bff" providerId="ADAL" clId="{80955CF7-BCB7-8E47-82C9-C37760D779E2}" dt="2024-03-20T17:11:31.068" v="26"/>
        <pc:sldMkLst>
          <pc:docMk/>
          <pc:sldMk cId="3822266768" sldId="3324"/>
        </pc:sldMkLst>
      </pc:sldChg>
      <pc:sldChg chg="add del">
        <pc:chgData name="Hunter Kirby" userId="e6fc5ae6-a79f-4844-9fe1-82cc905d4bff" providerId="ADAL" clId="{80955CF7-BCB7-8E47-82C9-C37760D779E2}" dt="2024-03-20T17:11:31.068" v="26"/>
        <pc:sldMkLst>
          <pc:docMk/>
          <pc:sldMk cId="3443314231" sldId="3327"/>
        </pc:sldMkLst>
      </pc:sldChg>
      <pc:sldChg chg="add del">
        <pc:chgData name="Hunter Kirby" userId="e6fc5ae6-a79f-4844-9fe1-82cc905d4bff" providerId="ADAL" clId="{80955CF7-BCB7-8E47-82C9-C37760D779E2}" dt="2024-03-20T17:11:31.068" v="26"/>
        <pc:sldMkLst>
          <pc:docMk/>
          <pc:sldMk cId="2775294901" sldId="3328"/>
        </pc:sldMkLst>
      </pc:sldChg>
      <pc:sldChg chg="add del">
        <pc:chgData name="Hunter Kirby" userId="e6fc5ae6-a79f-4844-9fe1-82cc905d4bff" providerId="ADAL" clId="{80955CF7-BCB7-8E47-82C9-C37760D779E2}" dt="2024-03-20T17:11:31.068" v="26"/>
        <pc:sldMkLst>
          <pc:docMk/>
          <pc:sldMk cId="1538678938" sldId="3331"/>
        </pc:sldMkLst>
      </pc:sldChg>
      <pc:sldChg chg="add del">
        <pc:chgData name="Hunter Kirby" userId="e6fc5ae6-a79f-4844-9fe1-82cc905d4bff" providerId="ADAL" clId="{80955CF7-BCB7-8E47-82C9-C37760D779E2}" dt="2024-03-20T17:11:31.068" v="26"/>
        <pc:sldMkLst>
          <pc:docMk/>
          <pc:sldMk cId="1645884881" sldId="3332"/>
        </pc:sldMkLst>
      </pc:sldChg>
      <pc:sldChg chg="add del">
        <pc:chgData name="Hunter Kirby" userId="e6fc5ae6-a79f-4844-9fe1-82cc905d4bff" providerId="ADAL" clId="{80955CF7-BCB7-8E47-82C9-C37760D779E2}" dt="2024-03-20T17:11:31.068" v="26"/>
        <pc:sldMkLst>
          <pc:docMk/>
          <pc:sldMk cId="3003715034" sldId="11029"/>
        </pc:sldMkLst>
      </pc:sldChg>
      <pc:sldChg chg="add del">
        <pc:chgData name="Hunter Kirby" userId="e6fc5ae6-a79f-4844-9fe1-82cc905d4bff" providerId="ADAL" clId="{80955CF7-BCB7-8E47-82C9-C37760D779E2}" dt="2024-03-20T17:11:31.068" v="26"/>
        <pc:sldMkLst>
          <pc:docMk/>
          <pc:sldMk cId="2222353995" sldId="11030"/>
        </pc:sldMkLst>
      </pc:sldChg>
      <pc:sldChg chg="add del">
        <pc:chgData name="Hunter Kirby" userId="e6fc5ae6-a79f-4844-9fe1-82cc905d4bff" providerId="ADAL" clId="{80955CF7-BCB7-8E47-82C9-C37760D779E2}" dt="2024-03-20T17:11:31.068" v="26"/>
        <pc:sldMkLst>
          <pc:docMk/>
          <pc:sldMk cId="1449949721" sldId="11041"/>
        </pc:sldMkLst>
      </pc:sldChg>
      <pc:sldChg chg="add del">
        <pc:chgData name="Hunter Kirby" userId="e6fc5ae6-a79f-4844-9fe1-82cc905d4bff" providerId="ADAL" clId="{80955CF7-BCB7-8E47-82C9-C37760D779E2}" dt="2024-03-20T17:11:31.068" v="26"/>
        <pc:sldMkLst>
          <pc:docMk/>
          <pc:sldMk cId="3151413838" sldId="11042"/>
        </pc:sldMkLst>
      </pc:sldChg>
      <pc:sldChg chg="modSp add del">
        <pc:chgData name="Hunter Kirby" userId="e6fc5ae6-a79f-4844-9fe1-82cc905d4bff" providerId="ADAL" clId="{80955CF7-BCB7-8E47-82C9-C37760D779E2}" dt="2024-03-20T17:13:18.460" v="28" actId="12100"/>
        <pc:sldMkLst>
          <pc:docMk/>
          <pc:sldMk cId="113933397" sldId="11043"/>
        </pc:sldMkLst>
        <pc:graphicFrameChg chg="mod">
          <ac:chgData name="Hunter Kirby" userId="e6fc5ae6-a79f-4844-9fe1-82cc905d4bff" providerId="ADAL" clId="{80955CF7-BCB7-8E47-82C9-C37760D779E2}" dt="2024-03-20T17:13:18.460" v="28" actId="12100"/>
          <ac:graphicFrameMkLst>
            <pc:docMk/>
            <pc:sldMk cId="113933397" sldId="11043"/>
            <ac:graphicFrameMk id="9" creationId="{DDF6B843-5CED-9CD9-FC58-36DC4FE23FFF}"/>
          </ac:graphicFrameMkLst>
        </pc:graphicFrameChg>
      </pc:sldChg>
      <pc:sldChg chg="add del">
        <pc:chgData name="Hunter Kirby" userId="e6fc5ae6-a79f-4844-9fe1-82cc905d4bff" providerId="ADAL" clId="{80955CF7-BCB7-8E47-82C9-C37760D779E2}" dt="2024-03-20T17:11:31.068" v="26"/>
        <pc:sldMkLst>
          <pc:docMk/>
          <pc:sldMk cId="471397811" sldId="11045"/>
        </pc:sldMkLst>
      </pc:sldChg>
      <pc:sldChg chg="add del">
        <pc:chgData name="Hunter Kirby" userId="e6fc5ae6-a79f-4844-9fe1-82cc905d4bff" providerId="ADAL" clId="{80955CF7-BCB7-8E47-82C9-C37760D779E2}" dt="2024-03-20T17:11:31.068" v="26"/>
        <pc:sldMkLst>
          <pc:docMk/>
          <pc:sldMk cId="4100399245" sldId="11047"/>
        </pc:sldMkLst>
      </pc:sldChg>
      <pc:sldChg chg="add del">
        <pc:chgData name="Hunter Kirby" userId="e6fc5ae6-a79f-4844-9fe1-82cc905d4bff" providerId="ADAL" clId="{80955CF7-BCB7-8E47-82C9-C37760D779E2}" dt="2024-03-20T17:11:31.068" v="26"/>
        <pc:sldMkLst>
          <pc:docMk/>
          <pc:sldMk cId="371658204" sldId="11048"/>
        </pc:sldMkLst>
      </pc:sldChg>
      <pc:sldChg chg="add del">
        <pc:chgData name="Hunter Kirby" userId="e6fc5ae6-a79f-4844-9fe1-82cc905d4bff" providerId="ADAL" clId="{80955CF7-BCB7-8E47-82C9-C37760D779E2}" dt="2024-03-20T17:11:31.068" v="26"/>
        <pc:sldMkLst>
          <pc:docMk/>
          <pc:sldMk cId="2412740502" sldId="11049"/>
        </pc:sldMkLst>
      </pc:sldChg>
      <pc:sldChg chg="add del">
        <pc:chgData name="Hunter Kirby" userId="e6fc5ae6-a79f-4844-9fe1-82cc905d4bff" providerId="ADAL" clId="{80955CF7-BCB7-8E47-82C9-C37760D779E2}" dt="2024-03-20T17:11:31.068" v="26"/>
        <pc:sldMkLst>
          <pc:docMk/>
          <pc:sldMk cId="1788979819" sldId="11050"/>
        </pc:sldMkLst>
      </pc:sldChg>
      <pc:sldChg chg="add del delCm">
        <pc:chgData name="Hunter Kirby" userId="e6fc5ae6-a79f-4844-9fe1-82cc905d4bff" providerId="ADAL" clId="{80955CF7-BCB7-8E47-82C9-C37760D779E2}" dt="2024-03-20T17:11:42.776" v="27"/>
        <pc:sldMkLst>
          <pc:docMk/>
          <pc:sldMk cId="1832284264" sldId="11051"/>
        </pc:sldMkLst>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80955CF7-BCB7-8E47-82C9-C37760D779E2}" dt="2024-03-20T17:11:42.776" v="27"/>
              <pc2:cmMkLst xmlns:pc2="http://schemas.microsoft.com/office/powerpoint/2019/9/main/command">
                <pc:docMk/>
                <pc:sldMk cId="1832284264" sldId="11051"/>
                <pc2:cmMk id="{CE90DB63-A8FC-4066-BAC1-E5C273D09065}"/>
              </pc2:cmMkLst>
            </pc226:cmChg>
          </p:ext>
        </pc:extLst>
      </pc:sldChg>
      <pc:sldMasterChg chg="delSldLayout">
        <pc:chgData name="Hunter Kirby" userId="e6fc5ae6-a79f-4844-9fe1-82cc905d4bff" providerId="ADAL" clId="{80955CF7-BCB7-8E47-82C9-C37760D779E2}" dt="2024-03-20T17:11:29.153" v="2" actId="2696"/>
        <pc:sldMasterMkLst>
          <pc:docMk/>
          <pc:sldMasterMk cId="605719399" sldId="2147483792"/>
        </pc:sldMasterMkLst>
        <pc:sldLayoutChg chg="del">
          <pc:chgData name="Hunter Kirby" userId="e6fc5ae6-a79f-4844-9fe1-82cc905d4bff" providerId="ADAL" clId="{80955CF7-BCB7-8E47-82C9-C37760D779E2}" dt="2024-03-20T17:11:29.153" v="2" actId="2696"/>
          <pc:sldLayoutMkLst>
            <pc:docMk/>
            <pc:sldMasterMk cId="605719399" sldId="2147483792"/>
            <pc:sldLayoutMk cId="3605771601" sldId="2147483830"/>
          </pc:sldLayoutMkLst>
        </pc:sldLayoutChg>
      </pc:sldMasterChg>
    </pc:docChg>
  </pc:docChgLst>
  <pc:docChgLst>
    <pc:chgData name="Justin Hickey" userId="S::justin.hickey@risenow.com::f0c6a9c7-6f01-4057-aea1-c40ccc73c58f" providerId="AD" clId="Web-{3C866D22-E784-52FA-CF05-CAF9C17ABBFE}"/>
    <pc:docChg chg="mod modSld">
      <pc:chgData name="Justin Hickey" userId="S::justin.hickey@risenow.com::f0c6a9c7-6f01-4057-aea1-c40ccc73c58f" providerId="AD" clId="Web-{3C866D22-E784-52FA-CF05-CAF9C17ABBFE}" dt="2024-04-22T17:58:51.410" v="68"/>
      <pc:docMkLst>
        <pc:docMk/>
      </pc:docMkLst>
      <pc:sldChg chg="addSp delSp modSp modCm">
        <pc:chgData name="Justin Hickey" userId="S::justin.hickey@risenow.com::f0c6a9c7-6f01-4057-aea1-c40ccc73c58f" providerId="AD" clId="Web-{3C866D22-E784-52FA-CF05-CAF9C17ABBFE}" dt="2024-04-22T17:58:51.410" v="68"/>
        <pc:sldMkLst>
          <pc:docMk/>
          <pc:sldMk cId="735884410" sldId="11052"/>
        </pc:sldMkLst>
        <pc:spChg chg="mod">
          <ac:chgData name="Justin Hickey" userId="S::justin.hickey@risenow.com::f0c6a9c7-6f01-4057-aea1-c40ccc73c58f" providerId="AD" clId="Web-{3C866D22-E784-52FA-CF05-CAF9C17ABBFE}" dt="2024-04-22T17:57:38.469" v="60" actId="20577"/>
          <ac:spMkLst>
            <pc:docMk/>
            <pc:sldMk cId="735884410" sldId="11052"/>
            <ac:spMk id="3" creationId="{5E1B04B7-5A6D-2285-E71F-E22E308B1158}"/>
          </ac:spMkLst>
        </pc:spChg>
        <pc:spChg chg="mod">
          <ac:chgData name="Justin Hickey" userId="S::justin.hickey@risenow.com::f0c6a9c7-6f01-4057-aea1-c40ccc73c58f" providerId="AD" clId="Web-{3C866D22-E784-52FA-CF05-CAF9C17ABBFE}" dt="2024-04-22T17:41:30.587" v="1" actId="20577"/>
          <ac:spMkLst>
            <pc:docMk/>
            <pc:sldMk cId="735884410" sldId="11052"/>
            <ac:spMk id="6" creationId="{FAD99E83-5AC6-B5F4-6A84-ADBDD95A77B8}"/>
          </ac:spMkLst>
        </pc:spChg>
        <pc:spChg chg="del">
          <ac:chgData name="Justin Hickey" userId="S::justin.hickey@risenow.com::f0c6a9c7-6f01-4057-aea1-c40ccc73c58f" providerId="AD" clId="Web-{3C866D22-E784-52FA-CF05-CAF9C17ABBFE}" dt="2024-04-22T17:54:02.164" v="2"/>
          <ac:spMkLst>
            <pc:docMk/>
            <pc:sldMk cId="735884410" sldId="11052"/>
            <ac:spMk id="7" creationId="{80C0C9EF-51A0-6A7B-15D1-CDFEBE4C7887}"/>
          </ac:spMkLst>
        </pc:spChg>
        <pc:spChg chg="del">
          <ac:chgData name="Justin Hickey" userId="S::justin.hickey@risenow.com::f0c6a9c7-6f01-4057-aea1-c40ccc73c58f" providerId="AD" clId="Web-{3C866D22-E784-52FA-CF05-CAF9C17ABBFE}" dt="2024-04-22T17:54:03.305" v="3"/>
          <ac:spMkLst>
            <pc:docMk/>
            <pc:sldMk cId="735884410" sldId="11052"/>
            <ac:spMk id="8" creationId="{CC3BF609-F1C8-484B-D9A9-779B7C32B2A6}"/>
          </ac:spMkLst>
        </pc:spChg>
        <pc:spChg chg="del">
          <ac:chgData name="Justin Hickey" userId="S::justin.hickey@risenow.com::f0c6a9c7-6f01-4057-aea1-c40ccc73c58f" providerId="AD" clId="Web-{3C866D22-E784-52FA-CF05-CAF9C17ABBFE}" dt="2024-04-22T17:54:08.102" v="4"/>
          <ac:spMkLst>
            <pc:docMk/>
            <pc:sldMk cId="735884410" sldId="11052"/>
            <ac:spMk id="9" creationId="{41AAE1F6-5E83-CD29-D18D-8695D4EED833}"/>
          </ac:spMkLst>
        </pc:spChg>
        <pc:spChg chg="mod">
          <ac:chgData name="Justin Hickey" userId="S::justin.hickey@risenow.com::f0c6a9c7-6f01-4057-aea1-c40ccc73c58f" providerId="AD" clId="Web-{3C866D22-E784-52FA-CF05-CAF9C17ABBFE}" dt="2024-04-22T17:56:31.904" v="45" actId="1076"/>
          <ac:spMkLst>
            <pc:docMk/>
            <pc:sldMk cId="735884410" sldId="11052"/>
            <ac:spMk id="11" creationId="{9C56226C-E2CA-90F2-1AB7-A3A0562111E1}"/>
          </ac:spMkLst>
        </pc:spChg>
        <pc:spChg chg="del">
          <ac:chgData name="Justin Hickey" userId="S::justin.hickey@risenow.com::f0c6a9c7-6f01-4057-aea1-c40ccc73c58f" providerId="AD" clId="Web-{3C866D22-E784-52FA-CF05-CAF9C17ABBFE}" dt="2024-04-22T17:54:08.852" v="5"/>
          <ac:spMkLst>
            <pc:docMk/>
            <pc:sldMk cId="735884410" sldId="11052"/>
            <ac:spMk id="13" creationId="{5E1B0FA9-F112-0E89-BCA3-D9A4BCB3FBB9}"/>
          </ac:spMkLst>
        </pc:spChg>
        <pc:spChg chg="del">
          <ac:chgData name="Justin Hickey" userId="S::justin.hickey@risenow.com::f0c6a9c7-6f01-4057-aea1-c40ccc73c58f" providerId="AD" clId="Web-{3C866D22-E784-52FA-CF05-CAF9C17ABBFE}" dt="2024-04-22T17:54:09.711" v="6"/>
          <ac:spMkLst>
            <pc:docMk/>
            <pc:sldMk cId="735884410" sldId="11052"/>
            <ac:spMk id="14" creationId="{3C7CDD17-C2BE-DD3A-5BE2-B677ED3467A2}"/>
          </ac:spMkLst>
        </pc:spChg>
        <pc:spChg chg="add mod">
          <ac:chgData name="Justin Hickey" userId="S::justin.hickey@risenow.com::f0c6a9c7-6f01-4057-aea1-c40ccc73c58f" providerId="AD" clId="Web-{3C866D22-E784-52FA-CF05-CAF9C17ABBFE}" dt="2024-04-22T17:56:09.356" v="40" actId="1076"/>
          <ac:spMkLst>
            <pc:docMk/>
            <pc:sldMk cId="735884410" sldId="11052"/>
            <ac:spMk id="21" creationId="{131B381F-BDC8-BAF9-B2E8-C45EFA0A820A}"/>
          </ac:spMkLst>
        </pc:spChg>
        <pc:grpChg chg="mod">
          <ac:chgData name="Justin Hickey" userId="S::justin.hickey@risenow.com::f0c6a9c7-6f01-4057-aea1-c40ccc73c58f" providerId="AD" clId="Web-{3C866D22-E784-52FA-CF05-CAF9C17ABBFE}" dt="2024-04-22T17:56:11.950" v="41" actId="1076"/>
          <ac:grpSpMkLst>
            <pc:docMk/>
            <pc:sldMk cId="735884410" sldId="11052"/>
            <ac:grpSpMk id="2" creationId="{4054E71C-98F9-2BC8-E6A0-729044A3BAE8}"/>
          </ac:grpSpMkLst>
        </pc:grpChg>
        <pc:grpChg chg="mod">
          <ac:chgData name="Justin Hickey" userId="S::justin.hickey@risenow.com::f0c6a9c7-6f01-4057-aea1-c40ccc73c58f" providerId="AD" clId="Web-{3C866D22-E784-52FA-CF05-CAF9C17ABBFE}" dt="2024-04-22T17:56:54.733" v="48" actId="1076"/>
          <ac:grpSpMkLst>
            <pc:docMk/>
            <pc:sldMk cId="735884410" sldId="11052"/>
            <ac:grpSpMk id="10" creationId="{A41484B7-22F4-13ED-CB4D-D2F1AE0686F3}"/>
          </ac:grpSpMkLst>
        </pc:grpChg>
        <pc:cxnChg chg="del mod">
          <ac:chgData name="Justin Hickey" userId="S::justin.hickey@risenow.com::f0c6a9c7-6f01-4057-aea1-c40ccc73c58f" providerId="AD" clId="Web-{3C866D22-E784-52FA-CF05-CAF9C17ABBFE}" dt="2024-04-22T17:55:05.213" v="18"/>
          <ac:cxnSpMkLst>
            <pc:docMk/>
            <pc:sldMk cId="735884410" sldId="11052"/>
            <ac:cxnSpMk id="15" creationId="{01ED1B5C-BA73-58FC-8F8C-23211CF1CD96}"/>
          </ac:cxnSpMkLst>
        </pc:cxnChg>
        <pc:cxnChg chg="del mod">
          <ac:chgData name="Justin Hickey" userId="S::justin.hickey@risenow.com::f0c6a9c7-6f01-4057-aea1-c40ccc73c58f" providerId="AD" clId="Web-{3C866D22-E784-52FA-CF05-CAF9C17ABBFE}" dt="2024-04-22T17:55:05.948" v="19"/>
          <ac:cxnSpMkLst>
            <pc:docMk/>
            <pc:sldMk cId="735884410" sldId="11052"/>
            <ac:cxnSpMk id="16" creationId="{DAF8C5E5-2860-50D7-1BAA-823381133E69}"/>
          </ac:cxnSpMkLst>
        </pc:cxnChg>
        <pc:cxnChg chg="del mod">
          <ac:chgData name="Justin Hickey" userId="S::justin.hickey@risenow.com::f0c6a9c7-6f01-4057-aea1-c40ccc73c58f" providerId="AD" clId="Web-{3C866D22-E784-52FA-CF05-CAF9C17ABBFE}" dt="2024-04-22T17:55:06.666" v="20"/>
          <ac:cxnSpMkLst>
            <pc:docMk/>
            <pc:sldMk cId="735884410" sldId="11052"/>
            <ac:cxnSpMk id="17" creationId="{2CD4C5A9-8108-FE92-9540-39474FF67EFD}"/>
          </ac:cxnSpMkLst>
        </pc:cxnChg>
        <pc:cxnChg chg="del mod">
          <ac:chgData name="Justin Hickey" userId="S::justin.hickey@risenow.com::f0c6a9c7-6f01-4057-aea1-c40ccc73c58f" providerId="AD" clId="Web-{3C866D22-E784-52FA-CF05-CAF9C17ABBFE}" dt="2024-04-22T17:55:07.885" v="21"/>
          <ac:cxnSpMkLst>
            <pc:docMk/>
            <pc:sldMk cId="735884410" sldId="11052"/>
            <ac:cxnSpMk id="18" creationId="{3B1521A8-7B15-6D61-26EC-6F62B7D189B7}"/>
          </ac:cxnSpMkLst>
        </pc:cxnChg>
        <pc:cxnChg chg="del mod">
          <ac:chgData name="Justin Hickey" userId="S::justin.hickey@risenow.com::f0c6a9c7-6f01-4057-aea1-c40ccc73c58f" providerId="AD" clId="Web-{3C866D22-E784-52FA-CF05-CAF9C17ABBFE}" dt="2024-04-22T17:55:10.120" v="22"/>
          <ac:cxnSpMkLst>
            <pc:docMk/>
            <pc:sldMk cId="735884410" sldId="11052"/>
            <ac:cxnSpMk id="19" creationId="{8DF67B21-BBAE-4F9D-2DC3-8F51D5E7D161}"/>
          </ac:cxnSpMkLst>
        </pc:cxnChg>
        <pc:cxnChg chg="del mod">
          <ac:chgData name="Justin Hickey" userId="S::justin.hickey@risenow.com::f0c6a9c7-6f01-4057-aea1-c40ccc73c58f" providerId="AD" clId="Web-{3C866D22-E784-52FA-CF05-CAF9C17ABBFE}" dt="2024-04-22T17:55:12.620" v="23"/>
          <ac:cxnSpMkLst>
            <pc:docMk/>
            <pc:sldMk cId="735884410" sldId="11052"/>
            <ac:cxnSpMk id="20" creationId="{67DB7B34-8A13-7A6A-FF7A-C03CF38D5270}"/>
          </ac:cxnSpMkLst>
        </pc:cxnChg>
        <pc:cxnChg chg="add mod">
          <ac:chgData name="Justin Hickey" userId="S::justin.hickey@risenow.com::f0c6a9c7-6f01-4057-aea1-c40ccc73c58f" providerId="AD" clId="Web-{3C866D22-E784-52FA-CF05-CAF9C17ABBFE}" dt="2024-04-22T17:58:12.924" v="64" actId="14100"/>
          <ac:cxnSpMkLst>
            <pc:docMk/>
            <pc:sldMk cId="735884410" sldId="11052"/>
            <ac:cxnSpMk id="23" creationId="{A3ADDA53-C922-09BC-0509-137EB510D831}"/>
          </ac:cxnSpMkLst>
        </pc:cxnChg>
        <pc:cxnChg chg="add mod">
          <ac:chgData name="Justin Hickey" userId="S::justin.hickey@risenow.com::f0c6a9c7-6f01-4057-aea1-c40ccc73c58f" providerId="AD" clId="Web-{3C866D22-E784-52FA-CF05-CAF9C17ABBFE}" dt="2024-04-22T17:58:24.440" v="66" actId="1076"/>
          <ac:cxnSpMkLst>
            <pc:docMk/>
            <pc:sldMk cId="735884410" sldId="11052"/>
            <ac:cxnSpMk id="24" creationId="{DE0D3F40-A0D8-16D9-AD7D-D9DBC7763644}"/>
          </ac:cxnSpMkLst>
        </pc:cxnChg>
        <pc:extLst>
          <p:ext xmlns:p="http://schemas.openxmlformats.org/presentationml/2006/main" uri="{D6D511B9-2390-475A-947B-AFAB55BFBCF1}">
            <pc226:cmChg xmlns:pc226="http://schemas.microsoft.com/office/powerpoint/2022/06/main/command" chg="">
              <pc226:chgData name="Justin Hickey" userId="S::justin.hickey@risenow.com::f0c6a9c7-6f01-4057-aea1-c40ccc73c58f" providerId="AD" clId="Web-{3C866D22-E784-52FA-CF05-CAF9C17ABBFE}" dt="2024-04-22T17:58:51.410" v="68"/>
              <pc2:cmMkLst xmlns:pc2="http://schemas.microsoft.com/office/powerpoint/2019/9/main/command">
                <pc:docMk/>
                <pc:sldMk cId="735884410" sldId="11052"/>
                <pc2:cmMk id="{C4CCDF87-8F3E-0A4F-B4E3-1A121CAE264D}"/>
              </pc2:cmMkLst>
              <pc226:cmRplyChg chg="add">
                <pc226:chgData name="Justin Hickey" userId="S::justin.hickey@risenow.com::f0c6a9c7-6f01-4057-aea1-c40ccc73c58f" providerId="AD" clId="Web-{3C866D22-E784-52FA-CF05-CAF9C17ABBFE}" dt="2024-04-22T17:58:51.410" v="68"/>
                <pc2:cmRplyMkLst xmlns:pc2="http://schemas.microsoft.com/office/powerpoint/2019/9/main/command">
                  <pc:docMk/>
                  <pc:sldMk cId="735884410" sldId="11052"/>
                  <pc2:cmMk id="{C4CCDF87-8F3E-0A4F-B4E3-1A121CAE264D}"/>
                  <pc2:cmRplyMk id="{89DF2FF2-561C-4891-8DB1-70063770024F}"/>
                </pc2:cmRplyMkLst>
              </pc226:cmRplyChg>
            </pc226:cmChg>
          </p:ext>
        </pc:extLst>
      </pc:sldChg>
    </pc:docChg>
  </pc:docChgLst>
  <pc:docChgLst>
    <pc:chgData name="Justin Bartlett" userId="S::justin.bartlett@risenow.com::54a8ef73-d308-4a32-b310-99625dd8c3fd" providerId="AD" clId="Web-{6BC2D47F-7547-523C-CB69-C85F972B32D7}"/>
    <pc:docChg chg="">
      <pc:chgData name="Justin Bartlett" userId="S::justin.bartlett@risenow.com::54a8ef73-d308-4a32-b310-99625dd8c3fd" providerId="AD" clId="Web-{6BC2D47F-7547-523C-CB69-C85F972B32D7}" dt="2024-04-22T16:18:30.062" v="0"/>
      <pc:docMkLst>
        <pc:docMk/>
      </pc:docMkLst>
      <pc:sldChg chg="modCm">
        <pc:chgData name="Justin Bartlett" userId="S::justin.bartlett@risenow.com::54a8ef73-d308-4a32-b310-99625dd8c3fd" providerId="AD" clId="Web-{6BC2D47F-7547-523C-CB69-C85F972B32D7}" dt="2024-04-22T16:18:30.062" v="0"/>
        <pc:sldMkLst>
          <pc:docMk/>
          <pc:sldMk cId="1943824575" sldId="3292"/>
        </pc:sldMkLst>
        <pc:extLst>
          <p:ext xmlns:p="http://schemas.openxmlformats.org/presentationml/2006/main" uri="{D6D511B9-2390-475A-947B-AFAB55BFBCF1}">
            <pc226:cmChg xmlns:pc226="http://schemas.microsoft.com/office/powerpoint/2022/06/main/command" chg="mod">
              <pc226:chgData name="Justin Bartlett" userId="S::justin.bartlett@risenow.com::54a8ef73-d308-4a32-b310-99625dd8c3fd" providerId="AD" clId="Web-{6BC2D47F-7547-523C-CB69-C85F972B32D7}" dt="2024-04-22T16:18:30.062" v="0"/>
              <pc2:cmMkLst xmlns:pc2="http://schemas.microsoft.com/office/powerpoint/2019/9/main/command">
                <pc:docMk/>
                <pc:sldMk cId="1943824575" sldId="3292"/>
                <pc2:cmMk id="{FB5F766F-EC47-324A-B63F-1F22C4CF3EBE}"/>
              </pc2:cmMkLst>
              <pc226:cmRplyChg chg="add">
                <pc226:chgData name="Justin Bartlett" userId="S::justin.bartlett@risenow.com::54a8ef73-d308-4a32-b310-99625dd8c3fd" providerId="AD" clId="Web-{6BC2D47F-7547-523C-CB69-C85F972B32D7}" dt="2024-04-22T16:18:30.062" v="0"/>
                <pc2:cmRplyMkLst xmlns:pc2="http://schemas.microsoft.com/office/powerpoint/2019/9/main/command">
                  <pc:docMk/>
                  <pc:sldMk cId="1943824575" sldId="3292"/>
                  <pc2:cmMk id="{FB5F766F-EC47-324A-B63F-1F22C4CF3EBE}"/>
                  <pc2:cmRplyMk id="{1C2144B8-AA9F-4278-8816-371B6F69D30D}"/>
                </pc2:cmRplyMkLst>
              </pc226:cmRplyChg>
            </pc226:cmChg>
          </p:ext>
        </pc:extLst>
      </pc:sldChg>
    </pc:docChg>
  </pc:docChgLst>
  <pc:docChgLst>
    <pc:chgData name="Justin Bartlett" userId="S::justin.bartlett@risenow.com::54a8ef73-d308-4a32-b310-99625dd8c3fd" providerId="AD" clId="Web-{55A4A625-F667-03E5-E03F-A0F2C2604B35}"/>
    <pc:docChg chg="">
      <pc:chgData name="Justin Bartlett" userId="S::justin.bartlett@risenow.com::54a8ef73-d308-4a32-b310-99625dd8c3fd" providerId="AD" clId="Web-{55A4A625-F667-03E5-E03F-A0F2C2604B35}" dt="2024-04-22T16:12:14.967" v="0"/>
      <pc:docMkLst>
        <pc:docMk/>
      </pc:docMkLst>
      <pc:sldChg chg="modCm">
        <pc:chgData name="Justin Bartlett" userId="S::justin.bartlett@risenow.com::54a8ef73-d308-4a32-b310-99625dd8c3fd" providerId="AD" clId="Web-{55A4A625-F667-03E5-E03F-A0F2C2604B35}" dt="2024-04-22T16:12:14.967" v="0"/>
        <pc:sldMkLst>
          <pc:docMk/>
          <pc:sldMk cId="1065037375" sldId="3521"/>
        </pc:sldMkLst>
        <pc:extLst>
          <p:ext xmlns:p="http://schemas.openxmlformats.org/presentationml/2006/main" uri="{D6D511B9-2390-475A-947B-AFAB55BFBCF1}">
            <pc226:cmChg xmlns:pc226="http://schemas.microsoft.com/office/powerpoint/2022/06/main/command" chg="mod">
              <pc226:chgData name="Justin Bartlett" userId="S::justin.bartlett@risenow.com::54a8ef73-d308-4a32-b310-99625dd8c3fd" providerId="AD" clId="Web-{55A4A625-F667-03E5-E03F-A0F2C2604B35}" dt="2024-04-22T16:12:14.967" v="0"/>
              <pc2:cmMkLst xmlns:pc2="http://schemas.microsoft.com/office/powerpoint/2019/9/main/command">
                <pc:docMk/>
                <pc:sldMk cId="1065037375" sldId="3521"/>
                <pc2:cmMk id="{C58F7FF0-4AD4-3E4F-9628-1DBB8E5A7971}"/>
              </pc2:cmMkLst>
              <pc226:cmRplyChg chg="add">
                <pc226:chgData name="Justin Bartlett" userId="S::justin.bartlett@risenow.com::54a8ef73-d308-4a32-b310-99625dd8c3fd" providerId="AD" clId="Web-{55A4A625-F667-03E5-E03F-A0F2C2604B35}" dt="2024-04-22T16:12:14.967" v="0"/>
                <pc2:cmRplyMkLst xmlns:pc2="http://schemas.microsoft.com/office/powerpoint/2019/9/main/command">
                  <pc:docMk/>
                  <pc:sldMk cId="1065037375" sldId="3521"/>
                  <pc2:cmMk id="{C58F7FF0-4AD4-3E4F-9628-1DBB8E5A7971}"/>
                  <pc2:cmRplyMk id="{CAA52249-94F7-45CB-BBA2-BF84E6D9D5C8}"/>
                </pc2:cmRplyMkLst>
              </pc226:cmRplyChg>
            </pc226:cmChg>
          </p:ext>
        </pc:extLst>
      </pc:sldChg>
    </pc:docChg>
  </pc:docChgLst>
  <pc:docChgLst>
    <pc:chgData clId="Web-{94AAE50C-27A1-4A0E-BDD2-F5AEBF2B304D}"/>
    <pc:docChg chg="">
      <pc:chgData name="" userId="" providerId="" clId="Web-{94AAE50C-27A1-4A0E-BDD2-F5AEBF2B304D}" dt="2024-04-26T17:45:03.871" v="0"/>
      <pc:docMkLst>
        <pc:docMk/>
      </pc:docMkLst>
      <pc:sldChg chg="modCm">
        <pc:chgData name="" userId="" providerId="" clId="Web-{94AAE50C-27A1-4A0E-BDD2-F5AEBF2B304D}" dt="2024-04-26T17:45:03.871" v="0"/>
        <pc:sldMkLst>
          <pc:docMk/>
          <pc:sldMk cId="980295461" sldId="11021"/>
        </pc:sldMkLst>
        <pc:extLst>
          <p:ext xmlns:p="http://schemas.openxmlformats.org/presentationml/2006/main" uri="{D6D511B9-2390-475A-947B-AFAB55BFBCF1}">
            <pc226:cmChg xmlns:pc226="http://schemas.microsoft.com/office/powerpoint/2022/06/main/command" chg="">
              <pc226:chgData name="" userId="" providerId="" clId="Web-{94AAE50C-27A1-4A0E-BDD2-F5AEBF2B304D}" dt="2024-04-26T17:45:03.871" v="0"/>
              <pc2:cmMkLst xmlns:pc2="http://schemas.microsoft.com/office/powerpoint/2019/9/main/command">
                <pc:docMk/>
                <pc:sldMk cId="980295461" sldId="11021"/>
                <pc2:cmMk id="{A9EA2F7A-0F89-6D4E-8783-37167A3A9A5D}"/>
              </pc2:cmMkLst>
              <pc226:cmRplyChg chg="add">
                <pc226:chgData name="" userId="" providerId="" clId="Web-{94AAE50C-27A1-4A0E-BDD2-F5AEBF2B304D}" dt="2024-04-26T17:45:03.871" v="0"/>
                <pc2:cmRplyMkLst xmlns:pc2="http://schemas.microsoft.com/office/powerpoint/2019/9/main/command">
                  <pc:docMk/>
                  <pc:sldMk cId="980295461" sldId="11021"/>
                  <pc2:cmMk id="{A9EA2F7A-0F89-6D4E-8783-37167A3A9A5D}"/>
                  <pc2:cmRplyMk id="{D1B7E074-2554-4F34-BE10-66FDAF8E4C2D}"/>
                </pc2:cmRplyMkLst>
              </pc226:cmRplyChg>
            </pc226:cmChg>
          </p:ext>
        </pc:extLst>
      </pc:sldChg>
    </pc:docChg>
  </pc:docChgLst>
  <pc:docChgLst>
    <pc:chgData clId="Web-{A7EF7997-E7B5-4DEE-BDBC-A0B751188E4F}"/>
    <pc:docChg chg="">
      <pc:chgData name="" userId="" providerId="" clId="Web-{A7EF7997-E7B5-4DEE-BDBC-A0B751188E4F}" dt="2024-04-26T17:43:07.515" v="0"/>
      <pc:docMkLst>
        <pc:docMk/>
      </pc:docMkLst>
      <pc:sldChg chg="modCm">
        <pc:chgData name="" userId="" providerId="" clId="Web-{A7EF7997-E7B5-4DEE-BDBC-A0B751188E4F}" dt="2024-04-26T17:43:07.515" v="0"/>
        <pc:sldMkLst>
          <pc:docMk/>
          <pc:sldMk cId="2129929140" sldId="11026"/>
        </pc:sldMkLst>
        <pc:extLst>
          <p:ext xmlns:p="http://schemas.openxmlformats.org/presentationml/2006/main" uri="{D6D511B9-2390-475A-947B-AFAB55BFBCF1}">
            <pc226:cmChg xmlns:pc226="http://schemas.microsoft.com/office/powerpoint/2022/06/main/command" chg="">
              <pc226:chgData name="" userId="" providerId="" clId="Web-{A7EF7997-E7B5-4DEE-BDBC-A0B751188E4F}" dt="2024-04-26T17:43:07.515" v="0"/>
              <pc2:cmMkLst xmlns:pc2="http://schemas.microsoft.com/office/powerpoint/2019/9/main/command">
                <pc:docMk/>
                <pc:sldMk cId="2129929140" sldId="11026"/>
                <pc2:cmMk id="{BD9D79B3-6184-5746-821F-76CB03ED6430}"/>
              </pc2:cmMkLst>
              <pc226:cmRplyChg chg="add">
                <pc226:chgData name="" userId="" providerId="" clId="Web-{A7EF7997-E7B5-4DEE-BDBC-A0B751188E4F}" dt="2024-04-26T17:43:07.515" v="0"/>
                <pc2:cmRplyMkLst xmlns:pc2="http://schemas.microsoft.com/office/powerpoint/2019/9/main/command">
                  <pc:docMk/>
                  <pc:sldMk cId="2129929140" sldId="11026"/>
                  <pc2:cmMk id="{BD9D79B3-6184-5746-821F-76CB03ED6430}"/>
                  <pc2:cmRplyMk id="{9371B823-E391-4DB1-B9C1-38E648A136A8}"/>
                </pc2:cmRplyMkLst>
              </pc226:cmRplyChg>
            </pc226:cmChg>
          </p:ext>
        </pc:extLst>
      </pc:sldChg>
    </pc:docChg>
  </pc:docChgLst>
  <pc:docChgLst>
    <pc:chgData name="Hunter Kirby" userId="e6fc5ae6-a79f-4844-9fe1-82cc905d4bff" providerId="ADAL" clId="{F12587CD-B45A-8D4B-ABC0-0ACF87A16080}"/>
    <pc:docChg chg="addSld delSld modSld delSection modSection">
      <pc:chgData name="Hunter Kirby" userId="e6fc5ae6-a79f-4844-9fe1-82cc905d4bff" providerId="ADAL" clId="{F12587CD-B45A-8D4B-ABC0-0ACF87A16080}" dt="2024-03-20T18:24:05.505" v="14"/>
      <pc:docMkLst>
        <pc:docMk/>
      </pc:docMkLst>
      <pc:sldChg chg="add">
        <pc:chgData name="Hunter Kirby" userId="e6fc5ae6-a79f-4844-9fe1-82cc905d4bff" providerId="ADAL" clId="{F12587CD-B45A-8D4B-ABC0-0ACF87A16080}" dt="2024-03-20T18:24:05.505" v="14"/>
        <pc:sldMkLst>
          <pc:docMk/>
          <pc:sldMk cId="3098956772" sldId="261"/>
        </pc:sldMkLst>
      </pc:sldChg>
      <pc:sldChg chg="add">
        <pc:chgData name="Hunter Kirby" userId="e6fc5ae6-a79f-4844-9fe1-82cc905d4bff" providerId="ADAL" clId="{F12587CD-B45A-8D4B-ABC0-0ACF87A16080}" dt="2024-03-20T18:24:05.505" v="14"/>
        <pc:sldMkLst>
          <pc:docMk/>
          <pc:sldMk cId="4193940796" sldId="263"/>
        </pc:sldMkLst>
      </pc:sldChg>
      <pc:sldChg chg="add">
        <pc:chgData name="Hunter Kirby" userId="e6fc5ae6-a79f-4844-9fe1-82cc905d4bff" providerId="ADAL" clId="{F12587CD-B45A-8D4B-ABC0-0ACF87A16080}" dt="2024-03-20T18:24:05.505" v="14"/>
        <pc:sldMkLst>
          <pc:docMk/>
          <pc:sldMk cId="1657373475" sldId="271"/>
        </pc:sldMkLst>
      </pc:sldChg>
      <pc:sldChg chg="add">
        <pc:chgData name="Hunter Kirby" userId="e6fc5ae6-a79f-4844-9fe1-82cc905d4bff" providerId="ADAL" clId="{F12587CD-B45A-8D4B-ABC0-0ACF87A16080}" dt="2024-03-20T18:24:05.505" v="14"/>
        <pc:sldMkLst>
          <pc:docMk/>
          <pc:sldMk cId="3625194084" sldId="272"/>
        </pc:sldMkLst>
      </pc:sldChg>
      <pc:sldChg chg="add">
        <pc:chgData name="Hunter Kirby" userId="e6fc5ae6-a79f-4844-9fe1-82cc905d4bff" providerId="ADAL" clId="{F12587CD-B45A-8D4B-ABC0-0ACF87A16080}" dt="2024-03-20T18:24:05.505" v="14"/>
        <pc:sldMkLst>
          <pc:docMk/>
          <pc:sldMk cId="1601350786" sldId="273"/>
        </pc:sldMkLst>
      </pc:sldChg>
      <pc:sldChg chg="add">
        <pc:chgData name="Hunter Kirby" userId="e6fc5ae6-a79f-4844-9fe1-82cc905d4bff" providerId="ADAL" clId="{F12587CD-B45A-8D4B-ABC0-0ACF87A16080}" dt="2024-03-20T18:24:05.505" v="14"/>
        <pc:sldMkLst>
          <pc:docMk/>
          <pc:sldMk cId="660511139" sldId="282"/>
        </pc:sldMkLst>
      </pc:sldChg>
      <pc:sldChg chg="add">
        <pc:chgData name="Hunter Kirby" userId="e6fc5ae6-a79f-4844-9fe1-82cc905d4bff" providerId="ADAL" clId="{F12587CD-B45A-8D4B-ABC0-0ACF87A16080}" dt="2024-03-20T18:24:05.505" v="14"/>
        <pc:sldMkLst>
          <pc:docMk/>
          <pc:sldMk cId="759049715" sldId="286"/>
        </pc:sldMkLst>
      </pc:sldChg>
      <pc:sldChg chg="add">
        <pc:chgData name="Hunter Kirby" userId="e6fc5ae6-a79f-4844-9fe1-82cc905d4bff" providerId="ADAL" clId="{F12587CD-B45A-8D4B-ABC0-0ACF87A16080}" dt="2024-03-20T18:24:05.505" v="14"/>
        <pc:sldMkLst>
          <pc:docMk/>
          <pc:sldMk cId="2147922844" sldId="331"/>
        </pc:sldMkLst>
      </pc:sldChg>
      <pc:sldChg chg="add">
        <pc:chgData name="Hunter Kirby" userId="e6fc5ae6-a79f-4844-9fe1-82cc905d4bff" providerId="ADAL" clId="{F12587CD-B45A-8D4B-ABC0-0ACF87A16080}" dt="2024-03-20T18:24:05.505" v="14"/>
        <pc:sldMkLst>
          <pc:docMk/>
          <pc:sldMk cId="4246912480" sldId="332"/>
        </pc:sldMkLst>
      </pc:sldChg>
      <pc:sldChg chg="add">
        <pc:chgData name="Hunter Kirby" userId="e6fc5ae6-a79f-4844-9fe1-82cc905d4bff" providerId="ADAL" clId="{F12587CD-B45A-8D4B-ABC0-0ACF87A16080}" dt="2024-03-20T18:24:05.505" v="14"/>
        <pc:sldMkLst>
          <pc:docMk/>
          <pc:sldMk cId="3887218956" sldId="334"/>
        </pc:sldMkLst>
      </pc:sldChg>
      <pc:sldChg chg="add">
        <pc:chgData name="Hunter Kirby" userId="e6fc5ae6-a79f-4844-9fe1-82cc905d4bff" providerId="ADAL" clId="{F12587CD-B45A-8D4B-ABC0-0ACF87A16080}" dt="2024-03-20T18:24:05.505" v="14"/>
        <pc:sldMkLst>
          <pc:docMk/>
          <pc:sldMk cId="2505369383" sldId="352"/>
        </pc:sldMkLst>
      </pc:sldChg>
      <pc:sldChg chg="add">
        <pc:chgData name="Hunter Kirby" userId="e6fc5ae6-a79f-4844-9fe1-82cc905d4bff" providerId="ADAL" clId="{F12587CD-B45A-8D4B-ABC0-0ACF87A16080}" dt="2024-03-20T18:24:05.505" v="14"/>
        <pc:sldMkLst>
          <pc:docMk/>
          <pc:sldMk cId="3851117915" sldId="974"/>
        </pc:sldMkLst>
      </pc:sldChg>
      <pc:sldChg chg="add">
        <pc:chgData name="Hunter Kirby" userId="e6fc5ae6-a79f-4844-9fe1-82cc905d4bff" providerId="ADAL" clId="{F12587CD-B45A-8D4B-ABC0-0ACF87A16080}" dt="2024-03-20T18:24:05.505" v="14"/>
        <pc:sldMkLst>
          <pc:docMk/>
          <pc:sldMk cId="3856431711" sldId="975"/>
        </pc:sldMkLst>
      </pc:sldChg>
      <pc:sldChg chg="add">
        <pc:chgData name="Hunter Kirby" userId="e6fc5ae6-a79f-4844-9fe1-82cc905d4bff" providerId="ADAL" clId="{F12587CD-B45A-8D4B-ABC0-0ACF87A16080}" dt="2024-03-20T18:24:05.505" v="14"/>
        <pc:sldMkLst>
          <pc:docMk/>
          <pc:sldMk cId="4207292981" sldId="976"/>
        </pc:sldMkLst>
      </pc:sldChg>
      <pc:sldChg chg="add">
        <pc:chgData name="Hunter Kirby" userId="e6fc5ae6-a79f-4844-9fe1-82cc905d4bff" providerId="ADAL" clId="{F12587CD-B45A-8D4B-ABC0-0ACF87A16080}" dt="2024-03-20T18:24:05.505" v="14"/>
        <pc:sldMkLst>
          <pc:docMk/>
          <pc:sldMk cId="3331125927" sldId="2448"/>
        </pc:sldMkLst>
      </pc:sldChg>
      <pc:sldChg chg="add">
        <pc:chgData name="Hunter Kirby" userId="e6fc5ae6-a79f-4844-9fe1-82cc905d4bff" providerId="ADAL" clId="{F12587CD-B45A-8D4B-ABC0-0ACF87A16080}" dt="2024-03-20T18:24:05.505" v="14"/>
        <pc:sldMkLst>
          <pc:docMk/>
          <pc:sldMk cId="2506401873" sldId="2450"/>
        </pc:sldMkLst>
      </pc:sldChg>
      <pc:sldChg chg="add">
        <pc:chgData name="Hunter Kirby" userId="e6fc5ae6-a79f-4844-9fe1-82cc905d4bff" providerId="ADAL" clId="{F12587CD-B45A-8D4B-ABC0-0ACF87A16080}" dt="2024-03-20T18:24:05.505" v="14"/>
        <pc:sldMkLst>
          <pc:docMk/>
          <pc:sldMk cId="3571156861" sldId="2454"/>
        </pc:sldMkLst>
      </pc:sldChg>
      <pc:sldChg chg="del">
        <pc:chgData name="Hunter Kirby" userId="e6fc5ae6-a79f-4844-9fe1-82cc905d4bff" providerId="ADAL" clId="{F12587CD-B45A-8D4B-ABC0-0ACF87A16080}" dt="2024-03-20T18:24:04.548" v="3" actId="2696"/>
        <pc:sldMkLst>
          <pc:docMk/>
          <pc:sldMk cId="3199968391" sldId="2464"/>
        </pc:sldMkLst>
      </pc:sldChg>
      <pc:sldChg chg="add">
        <pc:chgData name="Hunter Kirby" userId="e6fc5ae6-a79f-4844-9fe1-82cc905d4bff" providerId="ADAL" clId="{F12587CD-B45A-8D4B-ABC0-0ACF87A16080}" dt="2024-03-20T18:24:05.505" v="14"/>
        <pc:sldMkLst>
          <pc:docMk/>
          <pc:sldMk cId="1913593053" sldId="2470"/>
        </pc:sldMkLst>
      </pc:sldChg>
      <pc:sldChg chg="add">
        <pc:chgData name="Hunter Kirby" userId="e6fc5ae6-a79f-4844-9fe1-82cc905d4bff" providerId="ADAL" clId="{F12587CD-B45A-8D4B-ABC0-0ACF87A16080}" dt="2024-03-20T18:24:05.505" v="14"/>
        <pc:sldMkLst>
          <pc:docMk/>
          <pc:sldMk cId="1858127186" sldId="2475"/>
        </pc:sldMkLst>
      </pc:sldChg>
      <pc:sldChg chg="add">
        <pc:chgData name="Hunter Kirby" userId="e6fc5ae6-a79f-4844-9fe1-82cc905d4bff" providerId="ADAL" clId="{F12587CD-B45A-8D4B-ABC0-0ACF87A16080}" dt="2024-03-20T18:24:05.505" v="14"/>
        <pc:sldMkLst>
          <pc:docMk/>
          <pc:sldMk cId="3580822483" sldId="2488"/>
        </pc:sldMkLst>
      </pc:sldChg>
      <pc:sldChg chg="add">
        <pc:chgData name="Hunter Kirby" userId="e6fc5ae6-a79f-4844-9fe1-82cc905d4bff" providerId="ADAL" clId="{F12587CD-B45A-8D4B-ABC0-0ACF87A16080}" dt="2024-03-20T18:24:05.505" v="14"/>
        <pc:sldMkLst>
          <pc:docMk/>
          <pc:sldMk cId="2935405406" sldId="2495"/>
        </pc:sldMkLst>
      </pc:sldChg>
      <pc:sldChg chg="add">
        <pc:chgData name="Hunter Kirby" userId="e6fc5ae6-a79f-4844-9fe1-82cc905d4bff" providerId="ADAL" clId="{F12587CD-B45A-8D4B-ABC0-0ACF87A16080}" dt="2024-03-20T18:24:05.505" v="14"/>
        <pc:sldMkLst>
          <pc:docMk/>
          <pc:sldMk cId="3809598890" sldId="2496"/>
        </pc:sldMkLst>
      </pc:sldChg>
      <pc:sldChg chg="add">
        <pc:chgData name="Hunter Kirby" userId="e6fc5ae6-a79f-4844-9fe1-82cc905d4bff" providerId="ADAL" clId="{F12587CD-B45A-8D4B-ABC0-0ACF87A16080}" dt="2024-03-20T18:24:05.505" v="14"/>
        <pc:sldMkLst>
          <pc:docMk/>
          <pc:sldMk cId="2114978546" sldId="2580"/>
        </pc:sldMkLst>
      </pc:sldChg>
      <pc:sldChg chg="del">
        <pc:chgData name="Hunter Kirby" userId="e6fc5ae6-a79f-4844-9fe1-82cc905d4bff" providerId="ADAL" clId="{F12587CD-B45A-8D4B-ABC0-0ACF87A16080}" dt="2024-03-20T18:24:04.608" v="10" actId="2696"/>
        <pc:sldMkLst>
          <pc:docMk/>
          <pc:sldMk cId="3723165623" sldId="2645"/>
        </pc:sldMkLst>
      </pc:sldChg>
      <pc:sldChg chg="add">
        <pc:chgData name="Hunter Kirby" userId="e6fc5ae6-a79f-4844-9fe1-82cc905d4bff" providerId="ADAL" clId="{F12587CD-B45A-8D4B-ABC0-0ACF87A16080}" dt="2024-03-20T18:24:05.505" v="14"/>
        <pc:sldMkLst>
          <pc:docMk/>
          <pc:sldMk cId="2199318200" sldId="2651"/>
        </pc:sldMkLst>
      </pc:sldChg>
      <pc:sldChg chg="add">
        <pc:chgData name="Hunter Kirby" userId="e6fc5ae6-a79f-4844-9fe1-82cc905d4bff" providerId="ADAL" clId="{F12587CD-B45A-8D4B-ABC0-0ACF87A16080}" dt="2024-03-20T18:24:05.505" v="14"/>
        <pc:sldMkLst>
          <pc:docMk/>
          <pc:sldMk cId="4131880744" sldId="2711"/>
        </pc:sldMkLst>
      </pc:sldChg>
      <pc:sldChg chg="add">
        <pc:chgData name="Hunter Kirby" userId="e6fc5ae6-a79f-4844-9fe1-82cc905d4bff" providerId="ADAL" clId="{F12587CD-B45A-8D4B-ABC0-0ACF87A16080}" dt="2024-03-20T18:24:05.505" v="14"/>
        <pc:sldMkLst>
          <pc:docMk/>
          <pc:sldMk cId="2057075503" sldId="2734"/>
        </pc:sldMkLst>
      </pc:sldChg>
      <pc:sldChg chg="add">
        <pc:chgData name="Hunter Kirby" userId="e6fc5ae6-a79f-4844-9fe1-82cc905d4bff" providerId="ADAL" clId="{F12587CD-B45A-8D4B-ABC0-0ACF87A16080}" dt="2024-03-20T18:24:05.505" v="14"/>
        <pc:sldMkLst>
          <pc:docMk/>
          <pc:sldMk cId="2094070453" sldId="3100"/>
        </pc:sldMkLst>
      </pc:sldChg>
      <pc:sldChg chg="add">
        <pc:chgData name="Hunter Kirby" userId="e6fc5ae6-a79f-4844-9fe1-82cc905d4bff" providerId="ADAL" clId="{F12587CD-B45A-8D4B-ABC0-0ACF87A16080}" dt="2024-03-20T18:24:05.505" v="14"/>
        <pc:sldMkLst>
          <pc:docMk/>
          <pc:sldMk cId="597541373" sldId="3141"/>
        </pc:sldMkLst>
      </pc:sldChg>
      <pc:sldChg chg="add">
        <pc:chgData name="Hunter Kirby" userId="e6fc5ae6-a79f-4844-9fe1-82cc905d4bff" providerId="ADAL" clId="{F12587CD-B45A-8D4B-ABC0-0ACF87A16080}" dt="2024-03-20T18:24:05.505" v="14"/>
        <pc:sldMkLst>
          <pc:docMk/>
          <pc:sldMk cId="1942463003" sldId="3245"/>
        </pc:sldMkLst>
      </pc:sldChg>
      <pc:sldChg chg="add">
        <pc:chgData name="Hunter Kirby" userId="e6fc5ae6-a79f-4844-9fe1-82cc905d4bff" providerId="ADAL" clId="{F12587CD-B45A-8D4B-ABC0-0ACF87A16080}" dt="2024-03-20T18:24:05.505" v="14"/>
        <pc:sldMkLst>
          <pc:docMk/>
          <pc:sldMk cId="1808720426" sldId="3249"/>
        </pc:sldMkLst>
      </pc:sldChg>
      <pc:sldChg chg="add">
        <pc:chgData name="Hunter Kirby" userId="e6fc5ae6-a79f-4844-9fe1-82cc905d4bff" providerId="ADAL" clId="{F12587CD-B45A-8D4B-ABC0-0ACF87A16080}" dt="2024-03-20T18:24:05.505" v="14"/>
        <pc:sldMkLst>
          <pc:docMk/>
          <pc:sldMk cId="305304821" sldId="3250"/>
        </pc:sldMkLst>
      </pc:sldChg>
      <pc:sldChg chg="add">
        <pc:chgData name="Hunter Kirby" userId="e6fc5ae6-a79f-4844-9fe1-82cc905d4bff" providerId="ADAL" clId="{F12587CD-B45A-8D4B-ABC0-0ACF87A16080}" dt="2024-03-20T18:24:05.505" v="14"/>
        <pc:sldMkLst>
          <pc:docMk/>
          <pc:sldMk cId="3030444382" sldId="3251"/>
        </pc:sldMkLst>
      </pc:sldChg>
      <pc:sldChg chg="add">
        <pc:chgData name="Hunter Kirby" userId="e6fc5ae6-a79f-4844-9fe1-82cc905d4bff" providerId="ADAL" clId="{F12587CD-B45A-8D4B-ABC0-0ACF87A16080}" dt="2024-03-20T18:24:05.505" v="14"/>
        <pc:sldMkLst>
          <pc:docMk/>
          <pc:sldMk cId="1535210130" sldId="3253"/>
        </pc:sldMkLst>
      </pc:sldChg>
      <pc:sldChg chg="add">
        <pc:chgData name="Hunter Kirby" userId="e6fc5ae6-a79f-4844-9fe1-82cc905d4bff" providerId="ADAL" clId="{F12587CD-B45A-8D4B-ABC0-0ACF87A16080}" dt="2024-03-20T18:24:05.505" v="14"/>
        <pc:sldMkLst>
          <pc:docMk/>
          <pc:sldMk cId="138435731" sldId="3254"/>
        </pc:sldMkLst>
      </pc:sldChg>
      <pc:sldChg chg="add">
        <pc:chgData name="Hunter Kirby" userId="e6fc5ae6-a79f-4844-9fe1-82cc905d4bff" providerId="ADAL" clId="{F12587CD-B45A-8D4B-ABC0-0ACF87A16080}" dt="2024-03-20T18:24:05.505" v="14"/>
        <pc:sldMkLst>
          <pc:docMk/>
          <pc:sldMk cId="3825248545" sldId="3255"/>
        </pc:sldMkLst>
      </pc:sldChg>
      <pc:sldChg chg="add">
        <pc:chgData name="Hunter Kirby" userId="e6fc5ae6-a79f-4844-9fe1-82cc905d4bff" providerId="ADAL" clId="{F12587CD-B45A-8D4B-ABC0-0ACF87A16080}" dt="2024-03-20T18:24:05.505" v="14"/>
        <pc:sldMkLst>
          <pc:docMk/>
          <pc:sldMk cId="3587486356" sldId="3257"/>
        </pc:sldMkLst>
      </pc:sldChg>
      <pc:sldChg chg="add">
        <pc:chgData name="Hunter Kirby" userId="e6fc5ae6-a79f-4844-9fe1-82cc905d4bff" providerId="ADAL" clId="{F12587CD-B45A-8D4B-ABC0-0ACF87A16080}" dt="2024-03-20T18:24:05.505" v="14"/>
        <pc:sldMkLst>
          <pc:docMk/>
          <pc:sldMk cId="855696003" sldId="3258"/>
        </pc:sldMkLst>
      </pc:sldChg>
      <pc:sldChg chg="add">
        <pc:chgData name="Hunter Kirby" userId="e6fc5ae6-a79f-4844-9fe1-82cc905d4bff" providerId="ADAL" clId="{F12587CD-B45A-8D4B-ABC0-0ACF87A16080}" dt="2024-03-20T18:24:05.505" v="14"/>
        <pc:sldMkLst>
          <pc:docMk/>
          <pc:sldMk cId="2338885035" sldId="3261"/>
        </pc:sldMkLst>
      </pc:sldChg>
      <pc:sldChg chg="add">
        <pc:chgData name="Hunter Kirby" userId="e6fc5ae6-a79f-4844-9fe1-82cc905d4bff" providerId="ADAL" clId="{F12587CD-B45A-8D4B-ABC0-0ACF87A16080}" dt="2024-03-20T18:24:05.505" v="14"/>
        <pc:sldMkLst>
          <pc:docMk/>
          <pc:sldMk cId="2014633448" sldId="3324"/>
        </pc:sldMkLst>
      </pc:sldChg>
      <pc:sldChg chg="add">
        <pc:chgData name="Hunter Kirby" userId="e6fc5ae6-a79f-4844-9fe1-82cc905d4bff" providerId="ADAL" clId="{F12587CD-B45A-8D4B-ABC0-0ACF87A16080}" dt="2024-03-20T18:24:05.505" v="14"/>
        <pc:sldMkLst>
          <pc:docMk/>
          <pc:sldMk cId="2159749088" sldId="3326"/>
        </pc:sldMkLst>
      </pc:sldChg>
      <pc:sldChg chg="add">
        <pc:chgData name="Hunter Kirby" userId="e6fc5ae6-a79f-4844-9fe1-82cc905d4bff" providerId="ADAL" clId="{F12587CD-B45A-8D4B-ABC0-0ACF87A16080}" dt="2024-03-20T18:24:05.505" v="14"/>
        <pc:sldMkLst>
          <pc:docMk/>
          <pc:sldMk cId="2899520665" sldId="3335"/>
        </pc:sldMkLst>
      </pc:sldChg>
      <pc:sldChg chg="del">
        <pc:chgData name="Hunter Kirby" userId="e6fc5ae6-a79f-4844-9fe1-82cc905d4bff" providerId="ADAL" clId="{F12587CD-B45A-8D4B-ABC0-0ACF87A16080}" dt="2024-03-20T18:24:04.604" v="9" actId="2696"/>
        <pc:sldMkLst>
          <pc:docMk/>
          <pc:sldMk cId="2646254275" sldId="3336"/>
        </pc:sldMkLst>
      </pc:sldChg>
      <pc:sldChg chg="add del">
        <pc:chgData name="Hunter Kirby" userId="e6fc5ae6-a79f-4844-9fe1-82cc905d4bff" providerId="ADAL" clId="{F12587CD-B45A-8D4B-ABC0-0ACF87A16080}" dt="2024-03-20T18:24:05.505" v="14"/>
        <pc:sldMkLst>
          <pc:docMk/>
          <pc:sldMk cId="1438303457" sldId="3341"/>
        </pc:sldMkLst>
      </pc:sldChg>
      <pc:sldChg chg="add">
        <pc:chgData name="Hunter Kirby" userId="e6fc5ae6-a79f-4844-9fe1-82cc905d4bff" providerId="ADAL" clId="{F12587CD-B45A-8D4B-ABC0-0ACF87A16080}" dt="2024-03-20T18:24:05.505" v="14"/>
        <pc:sldMkLst>
          <pc:docMk/>
          <pc:sldMk cId="3889412808" sldId="3344"/>
        </pc:sldMkLst>
      </pc:sldChg>
      <pc:sldChg chg="add del">
        <pc:chgData name="Hunter Kirby" userId="e6fc5ae6-a79f-4844-9fe1-82cc905d4bff" providerId="ADAL" clId="{F12587CD-B45A-8D4B-ABC0-0ACF87A16080}" dt="2024-03-20T18:24:05.505" v="14"/>
        <pc:sldMkLst>
          <pc:docMk/>
          <pc:sldMk cId="687852929" sldId="3351"/>
        </pc:sldMkLst>
      </pc:sldChg>
      <pc:sldChg chg="add">
        <pc:chgData name="Hunter Kirby" userId="e6fc5ae6-a79f-4844-9fe1-82cc905d4bff" providerId="ADAL" clId="{F12587CD-B45A-8D4B-ABC0-0ACF87A16080}" dt="2024-03-20T18:24:05.505" v="14"/>
        <pc:sldMkLst>
          <pc:docMk/>
          <pc:sldMk cId="3666035823" sldId="3352"/>
        </pc:sldMkLst>
      </pc:sldChg>
      <pc:sldChg chg="del">
        <pc:chgData name="Hunter Kirby" userId="e6fc5ae6-a79f-4844-9fe1-82cc905d4bff" providerId="ADAL" clId="{F12587CD-B45A-8D4B-ABC0-0ACF87A16080}" dt="2024-03-20T18:24:04.538" v="2" actId="2696"/>
        <pc:sldMkLst>
          <pc:docMk/>
          <pc:sldMk cId="4279563006" sldId="3376"/>
        </pc:sldMkLst>
      </pc:sldChg>
      <pc:sldChg chg="del">
        <pc:chgData name="Hunter Kirby" userId="e6fc5ae6-a79f-4844-9fe1-82cc905d4bff" providerId="ADAL" clId="{F12587CD-B45A-8D4B-ABC0-0ACF87A16080}" dt="2024-03-20T18:24:04.610" v="11" actId="2696"/>
        <pc:sldMkLst>
          <pc:docMk/>
          <pc:sldMk cId="693478289" sldId="3408"/>
        </pc:sldMkLst>
      </pc:sldChg>
      <pc:sldChg chg="del">
        <pc:chgData name="Hunter Kirby" userId="e6fc5ae6-a79f-4844-9fe1-82cc905d4bff" providerId="ADAL" clId="{F12587CD-B45A-8D4B-ABC0-0ACF87A16080}" dt="2024-03-20T18:24:04.554" v="4" actId="2696"/>
        <pc:sldMkLst>
          <pc:docMk/>
          <pc:sldMk cId="4013593832" sldId="3410"/>
        </pc:sldMkLst>
      </pc:sldChg>
      <pc:sldChg chg="del">
        <pc:chgData name="Hunter Kirby" userId="e6fc5ae6-a79f-4844-9fe1-82cc905d4bff" providerId="ADAL" clId="{F12587CD-B45A-8D4B-ABC0-0ACF87A16080}" dt="2024-03-20T18:24:04.557" v="5" actId="2696"/>
        <pc:sldMkLst>
          <pc:docMk/>
          <pc:sldMk cId="30846615" sldId="3411"/>
        </pc:sldMkLst>
      </pc:sldChg>
      <pc:sldChg chg="del">
        <pc:chgData name="Hunter Kirby" userId="e6fc5ae6-a79f-4844-9fe1-82cc905d4bff" providerId="ADAL" clId="{F12587CD-B45A-8D4B-ABC0-0ACF87A16080}" dt="2024-03-20T18:24:04.560" v="6" actId="2696"/>
        <pc:sldMkLst>
          <pc:docMk/>
          <pc:sldMk cId="1344842486" sldId="3412"/>
        </pc:sldMkLst>
      </pc:sldChg>
      <pc:sldChg chg="del">
        <pc:chgData name="Hunter Kirby" userId="e6fc5ae6-a79f-4844-9fe1-82cc905d4bff" providerId="ADAL" clId="{F12587CD-B45A-8D4B-ABC0-0ACF87A16080}" dt="2024-03-20T18:24:04.525" v="1" actId="2696"/>
        <pc:sldMkLst>
          <pc:docMk/>
          <pc:sldMk cId="2549069975" sldId="3413"/>
        </pc:sldMkLst>
      </pc:sldChg>
      <pc:sldChg chg="del">
        <pc:chgData name="Hunter Kirby" userId="e6fc5ae6-a79f-4844-9fe1-82cc905d4bff" providerId="ADAL" clId="{F12587CD-B45A-8D4B-ABC0-0ACF87A16080}" dt="2024-03-20T18:24:04.564" v="7" actId="2696"/>
        <pc:sldMkLst>
          <pc:docMk/>
          <pc:sldMk cId="3400475182" sldId="3414"/>
        </pc:sldMkLst>
      </pc:sldChg>
      <pc:sldChg chg="del">
        <pc:chgData name="Hunter Kirby" userId="e6fc5ae6-a79f-4844-9fe1-82cc905d4bff" providerId="ADAL" clId="{F12587CD-B45A-8D4B-ABC0-0ACF87A16080}" dt="2024-03-20T18:24:04.571" v="8" actId="2696"/>
        <pc:sldMkLst>
          <pc:docMk/>
          <pc:sldMk cId="1979011353" sldId="3415"/>
        </pc:sldMkLst>
      </pc:sldChg>
      <pc:sldChg chg="add">
        <pc:chgData name="Hunter Kirby" userId="e6fc5ae6-a79f-4844-9fe1-82cc905d4bff" providerId="ADAL" clId="{F12587CD-B45A-8D4B-ABC0-0ACF87A16080}" dt="2024-03-20T18:24:05.505" v="14"/>
        <pc:sldMkLst>
          <pc:docMk/>
          <pc:sldMk cId="4133509708" sldId="3424"/>
        </pc:sldMkLst>
      </pc:sldChg>
      <pc:sldChg chg="add">
        <pc:chgData name="Hunter Kirby" userId="e6fc5ae6-a79f-4844-9fe1-82cc905d4bff" providerId="ADAL" clId="{F12587CD-B45A-8D4B-ABC0-0ACF87A16080}" dt="2024-03-20T18:24:05.505" v="14"/>
        <pc:sldMkLst>
          <pc:docMk/>
          <pc:sldMk cId="2077812804" sldId="3459"/>
        </pc:sldMkLst>
      </pc:sldChg>
      <pc:sldChg chg="add">
        <pc:chgData name="Hunter Kirby" userId="e6fc5ae6-a79f-4844-9fe1-82cc905d4bff" providerId="ADAL" clId="{F12587CD-B45A-8D4B-ABC0-0ACF87A16080}" dt="2024-03-20T18:24:05.505" v="14"/>
        <pc:sldMkLst>
          <pc:docMk/>
          <pc:sldMk cId="1786568525" sldId="3461"/>
        </pc:sldMkLst>
      </pc:sldChg>
      <pc:sldChg chg="add">
        <pc:chgData name="Hunter Kirby" userId="e6fc5ae6-a79f-4844-9fe1-82cc905d4bff" providerId="ADAL" clId="{F12587CD-B45A-8D4B-ABC0-0ACF87A16080}" dt="2024-03-20T18:24:05.505" v="14"/>
        <pc:sldMkLst>
          <pc:docMk/>
          <pc:sldMk cId="1128235685" sldId="3462"/>
        </pc:sldMkLst>
      </pc:sldChg>
      <pc:sldChg chg="add">
        <pc:chgData name="Hunter Kirby" userId="e6fc5ae6-a79f-4844-9fe1-82cc905d4bff" providerId="ADAL" clId="{F12587CD-B45A-8D4B-ABC0-0ACF87A16080}" dt="2024-03-20T18:24:05.505" v="14"/>
        <pc:sldMkLst>
          <pc:docMk/>
          <pc:sldMk cId="1969553409" sldId="3465"/>
        </pc:sldMkLst>
      </pc:sldChg>
      <pc:sldChg chg="add">
        <pc:chgData name="Hunter Kirby" userId="e6fc5ae6-a79f-4844-9fe1-82cc905d4bff" providerId="ADAL" clId="{F12587CD-B45A-8D4B-ABC0-0ACF87A16080}" dt="2024-03-20T18:24:05.505" v="14"/>
        <pc:sldMkLst>
          <pc:docMk/>
          <pc:sldMk cId="2372545475" sldId="3466"/>
        </pc:sldMkLst>
      </pc:sldChg>
      <pc:sldChg chg="add">
        <pc:chgData name="Hunter Kirby" userId="e6fc5ae6-a79f-4844-9fe1-82cc905d4bff" providerId="ADAL" clId="{F12587CD-B45A-8D4B-ABC0-0ACF87A16080}" dt="2024-03-20T18:24:05.505" v="14"/>
        <pc:sldMkLst>
          <pc:docMk/>
          <pc:sldMk cId="3982991102" sldId="3467"/>
        </pc:sldMkLst>
      </pc:sldChg>
      <pc:sldChg chg="add">
        <pc:chgData name="Hunter Kirby" userId="e6fc5ae6-a79f-4844-9fe1-82cc905d4bff" providerId="ADAL" clId="{F12587CD-B45A-8D4B-ABC0-0ACF87A16080}" dt="2024-03-20T18:24:05.505" v="14"/>
        <pc:sldMkLst>
          <pc:docMk/>
          <pc:sldMk cId="1040935592" sldId="3473"/>
        </pc:sldMkLst>
      </pc:sldChg>
      <pc:sldChg chg="add">
        <pc:chgData name="Hunter Kirby" userId="e6fc5ae6-a79f-4844-9fe1-82cc905d4bff" providerId="ADAL" clId="{F12587CD-B45A-8D4B-ABC0-0ACF87A16080}" dt="2024-03-20T18:24:05.505" v="14"/>
        <pc:sldMkLst>
          <pc:docMk/>
          <pc:sldMk cId="3686637540" sldId="3475"/>
        </pc:sldMkLst>
      </pc:sldChg>
      <pc:sldChg chg="add">
        <pc:chgData name="Hunter Kirby" userId="e6fc5ae6-a79f-4844-9fe1-82cc905d4bff" providerId="ADAL" clId="{F12587CD-B45A-8D4B-ABC0-0ACF87A16080}" dt="2024-03-20T18:24:05.505" v="14"/>
        <pc:sldMkLst>
          <pc:docMk/>
          <pc:sldMk cId="1250973670" sldId="3481"/>
        </pc:sldMkLst>
      </pc:sldChg>
      <pc:sldChg chg="add">
        <pc:chgData name="Hunter Kirby" userId="e6fc5ae6-a79f-4844-9fe1-82cc905d4bff" providerId="ADAL" clId="{F12587CD-B45A-8D4B-ABC0-0ACF87A16080}" dt="2024-03-20T18:24:05.505" v="14"/>
        <pc:sldMkLst>
          <pc:docMk/>
          <pc:sldMk cId="1170006259" sldId="3482"/>
        </pc:sldMkLst>
      </pc:sldChg>
      <pc:sldChg chg="add">
        <pc:chgData name="Hunter Kirby" userId="e6fc5ae6-a79f-4844-9fe1-82cc905d4bff" providerId="ADAL" clId="{F12587CD-B45A-8D4B-ABC0-0ACF87A16080}" dt="2024-03-20T18:24:05.505" v="14"/>
        <pc:sldMkLst>
          <pc:docMk/>
          <pc:sldMk cId="427240805" sldId="3484"/>
        </pc:sldMkLst>
      </pc:sldChg>
      <pc:sldChg chg="add">
        <pc:chgData name="Hunter Kirby" userId="e6fc5ae6-a79f-4844-9fe1-82cc905d4bff" providerId="ADAL" clId="{F12587CD-B45A-8D4B-ABC0-0ACF87A16080}" dt="2024-03-20T18:24:05.505" v="14"/>
        <pc:sldMkLst>
          <pc:docMk/>
          <pc:sldMk cId="3749034643" sldId="3485"/>
        </pc:sldMkLst>
      </pc:sldChg>
      <pc:sldChg chg="add">
        <pc:chgData name="Hunter Kirby" userId="e6fc5ae6-a79f-4844-9fe1-82cc905d4bff" providerId="ADAL" clId="{F12587CD-B45A-8D4B-ABC0-0ACF87A16080}" dt="2024-03-20T18:24:05.505" v="14"/>
        <pc:sldMkLst>
          <pc:docMk/>
          <pc:sldMk cId="635304810" sldId="3495"/>
        </pc:sldMkLst>
      </pc:sldChg>
      <pc:sldChg chg="add">
        <pc:chgData name="Hunter Kirby" userId="e6fc5ae6-a79f-4844-9fe1-82cc905d4bff" providerId="ADAL" clId="{F12587CD-B45A-8D4B-ABC0-0ACF87A16080}" dt="2024-03-20T18:24:05.505" v="14"/>
        <pc:sldMkLst>
          <pc:docMk/>
          <pc:sldMk cId="2694098293" sldId="3496"/>
        </pc:sldMkLst>
      </pc:sldChg>
      <pc:sldChg chg="add">
        <pc:chgData name="Hunter Kirby" userId="e6fc5ae6-a79f-4844-9fe1-82cc905d4bff" providerId="ADAL" clId="{F12587CD-B45A-8D4B-ABC0-0ACF87A16080}" dt="2024-03-20T18:24:05.505" v="14"/>
        <pc:sldMkLst>
          <pc:docMk/>
          <pc:sldMk cId="2964559994" sldId="3497"/>
        </pc:sldMkLst>
      </pc:sldChg>
      <pc:sldChg chg="add">
        <pc:chgData name="Hunter Kirby" userId="e6fc5ae6-a79f-4844-9fe1-82cc905d4bff" providerId="ADAL" clId="{F12587CD-B45A-8D4B-ABC0-0ACF87A16080}" dt="2024-03-20T18:24:05.505" v="14"/>
        <pc:sldMkLst>
          <pc:docMk/>
          <pc:sldMk cId="3896451581" sldId="3498"/>
        </pc:sldMkLst>
      </pc:sldChg>
      <pc:sldChg chg="add">
        <pc:chgData name="Hunter Kirby" userId="e6fc5ae6-a79f-4844-9fe1-82cc905d4bff" providerId="ADAL" clId="{F12587CD-B45A-8D4B-ABC0-0ACF87A16080}" dt="2024-03-20T18:24:05.505" v="14"/>
        <pc:sldMkLst>
          <pc:docMk/>
          <pc:sldMk cId="1389514485" sldId="3499"/>
        </pc:sldMkLst>
      </pc:sldChg>
      <pc:sldChg chg="add">
        <pc:chgData name="Hunter Kirby" userId="e6fc5ae6-a79f-4844-9fe1-82cc905d4bff" providerId="ADAL" clId="{F12587CD-B45A-8D4B-ABC0-0ACF87A16080}" dt="2024-03-20T18:24:05.505" v="14"/>
        <pc:sldMkLst>
          <pc:docMk/>
          <pc:sldMk cId="1289444997" sldId="3500"/>
        </pc:sldMkLst>
      </pc:sldChg>
      <pc:sldChg chg="add">
        <pc:chgData name="Hunter Kirby" userId="e6fc5ae6-a79f-4844-9fe1-82cc905d4bff" providerId="ADAL" clId="{F12587CD-B45A-8D4B-ABC0-0ACF87A16080}" dt="2024-03-20T18:24:05.505" v="14"/>
        <pc:sldMkLst>
          <pc:docMk/>
          <pc:sldMk cId="2946063543" sldId="3501"/>
        </pc:sldMkLst>
      </pc:sldChg>
      <pc:sldChg chg="add">
        <pc:chgData name="Hunter Kirby" userId="e6fc5ae6-a79f-4844-9fe1-82cc905d4bff" providerId="ADAL" clId="{F12587CD-B45A-8D4B-ABC0-0ACF87A16080}" dt="2024-03-20T18:24:05.505" v="14"/>
        <pc:sldMkLst>
          <pc:docMk/>
          <pc:sldMk cId="3742429190" sldId="3502"/>
        </pc:sldMkLst>
      </pc:sldChg>
      <pc:sldChg chg="add">
        <pc:chgData name="Hunter Kirby" userId="e6fc5ae6-a79f-4844-9fe1-82cc905d4bff" providerId="ADAL" clId="{F12587CD-B45A-8D4B-ABC0-0ACF87A16080}" dt="2024-03-20T18:24:05.505" v="14"/>
        <pc:sldMkLst>
          <pc:docMk/>
          <pc:sldMk cId="2180576194" sldId="3503"/>
        </pc:sldMkLst>
      </pc:sldChg>
      <pc:sldChg chg="add">
        <pc:chgData name="Hunter Kirby" userId="e6fc5ae6-a79f-4844-9fe1-82cc905d4bff" providerId="ADAL" clId="{F12587CD-B45A-8D4B-ABC0-0ACF87A16080}" dt="2024-03-20T18:24:05.505" v="14"/>
        <pc:sldMkLst>
          <pc:docMk/>
          <pc:sldMk cId="402755774" sldId="3504"/>
        </pc:sldMkLst>
      </pc:sldChg>
      <pc:sldChg chg="add">
        <pc:chgData name="Hunter Kirby" userId="e6fc5ae6-a79f-4844-9fe1-82cc905d4bff" providerId="ADAL" clId="{F12587CD-B45A-8D4B-ABC0-0ACF87A16080}" dt="2024-03-20T18:24:05.505" v="14"/>
        <pc:sldMkLst>
          <pc:docMk/>
          <pc:sldMk cId="166095077" sldId="3505"/>
        </pc:sldMkLst>
      </pc:sldChg>
      <pc:sldChg chg="add">
        <pc:chgData name="Hunter Kirby" userId="e6fc5ae6-a79f-4844-9fe1-82cc905d4bff" providerId="ADAL" clId="{F12587CD-B45A-8D4B-ABC0-0ACF87A16080}" dt="2024-03-20T18:24:05.505" v="14"/>
        <pc:sldMkLst>
          <pc:docMk/>
          <pc:sldMk cId="71673965" sldId="3506"/>
        </pc:sldMkLst>
      </pc:sldChg>
      <pc:sldChg chg="add">
        <pc:chgData name="Hunter Kirby" userId="e6fc5ae6-a79f-4844-9fe1-82cc905d4bff" providerId="ADAL" clId="{F12587CD-B45A-8D4B-ABC0-0ACF87A16080}" dt="2024-03-20T18:24:05.505" v="14"/>
        <pc:sldMkLst>
          <pc:docMk/>
          <pc:sldMk cId="2405535625" sldId="3510"/>
        </pc:sldMkLst>
      </pc:sldChg>
      <pc:sldChg chg="add">
        <pc:chgData name="Hunter Kirby" userId="e6fc5ae6-a79f-4844-9fe1-82cc905d4bff" providerId="ADAL" clId="{F12587CD-B45A-8D4B-ABC0-0ACF87A16080}" dt="2024-03-20T18:24:05.505" v="14"/>
        <pc:sldMkLst>
          <pc:docMk/>
          <pc:sldMk cId="1459769071" sldId="3512"/>
        </pc:sldMkLst>
      </pc:sldChg>
      <pc:sldChg chg="add">
        <pc:chgData name="Hunter Kirby" userId="e6fc5ae6-a79f-4844-9fe1-82cc905d4bff" providerId="ADAL" clId="{F12587CD-B45A-8D4B-ABC0-0ACF87A16080}" dt="2024-03-20T18:24:05.505" v="14"/>
        <pc:sldMkLst>
          <pc:docMk/>
          <pc:sldMk cId="1507778312" sldId="3513"/>
        </pc:sldMkLst>
      </pc:sldChg>
      <pc:sldChg chg="add">
        <pc:chgData name="Hunter Kirby" userId="e6fc5ae6-a79f-4844-9fe1-82cc905d4bff" providerId="ADAL" clId="{F12587CD-B45A-8D4B-ABC0-0ACF87A16080}" dt="2024-03-20T18:24:05.505" v="14"/>
        <pc:sldMkLst>
          <pc:docMk/>
          <pc:sldMk cId="3431645506" sldId="3514"/>
        </pc:sldMkLst>
      </pc:sldChg>
      <pc:sldChg chg="add">
        <pc:chgData name="Hunter Kirby" userId="e6fc5ae6-a79f-4844-9fe1-82cc905d4bff" providerId="ADAL" clId="{F12587CD-B45A-8D4B-ABC0-0ACF87A16080}" dt="2024-03-20T18:24:05.505" v="14"/>
        <pc:sldMkLst>
          <pc:docMk/>
          <pc:sldMk cId="2554634527" sldId="3515"/>
        </pc:sldMkLst>
      </pc:sldChg>
      <pc:sldChg chg="add">
        <pc:chgData name="Hunter Kirby" userId="e6fc5ae6-a79f-4844-9fe1-82cc905d4bff" providerId="ADAL" clId="{F12587CD-B45A-8D4B-ABC0-0ACF87A16080}" dt="2024-03-20T18:24:05.505" v="14"/>
        <pc:sldMkLst>
          <pc:docMk/>
          <pc:sldMk cId="527225735" sldId="3516"/>
        </pc:sldMkLst>
      </pc:sldChg>
      <pc:sldChg chg="add">
        <pc:chgData name="Hunter Kirby" userId="e6fc5ae6-a79f-4844-9fe1-82cc905d4bff" providerId="ADAL" clId="{F12587CD-B45A-8D4B-ABC0-0ACF87A16080}" dt="2024-03-20T18:24:05.505" v="14"/>
        <pc:sldMkLst>
          <pc:docMk/>
          <pc:sldMk cId="3606529204" sldId="3517"/>
        </pc:sldMkLst>
      </pc:sldChg>
      <pc:sldChg chg="add">
        <pc:chgData name="Hunter Kirby" userId="e6fc5ae6-a79f-4844-9fe1-82cc905d4bff" providerId="ADAL" clId="{F12587CD-B45A-8D4B-ABC0-0ACF87A16080}" dt="2024-03-20T18:24:05.505" v="14"/>
        <pc:sldMkLst>
          <pc:docMk/>
          <pc:sldMk cId="2531617339" sldId="3518"/>
        </pc:sldMkLst>
      </pc:sldChg>
      <pc:sldChg chg="add">
        <pc:chgData name="Hunter Kirby" userId="e6fc5ae6-a79f-4844-9fe1-82cc905d4bff" providerId="ADAL" clId="{F12587CD-B45A-8D4B-ABC0-0ACF87A16080}" dt="2024-03-20T18:24:05.505" v="14"/>
        <pc:sldMkLst>
          <pc:docMk/>
          <pc:sldMk cId="1185906996" sldId="3519"/>
        </pc:sldMkLst>
      </pc:sldChg>
      <pc:sldChg chg="add">
        <pc:chgData name="Hunter Kirby" userId="e6fc5ae6-a79f-4844-9fe1-82cc905d4bff" providerId="ADAL" clId="{F12587CD-B45A-8D4B-ABC0-0ACF87A16080}" dt="2024-03-20T18:24:05.505" v="14"/>
        <pc:sldMkLst>
          <pc:docMk/>
          <pc:sldMk cId="28354440" sldId="3520"/>
        </pc:sldMkLst>
      </pc:sldChg>
      <pc:sldChg chg="add">
        <pc:chgData name="Hunter Kirby" userId="e6fc5ae6-a79f-4844-9fe1-82cc905d4bff" providerId="ADAL" clId="{F12587CD-B45A-8D4B-ABC0-0ACF87A16080}" dt="2024-03-20T18:24:05.505" v="14"/>
        <pc:sldMkLst>
          <pc:docMk/>
          <pc:sldMk cId="3740387003" sldId="3521"/>
        </pc:sldMkLst>
      </pc:sldChg>
      <pc:sldChg chg="add">
        <pc:chgData name="Hunter Kirby" userId="e6fc5ae6-a79f-4844-9fe1-82cc905d4bff" providerId="ADAL" clId="{F12587CD-B45A-8D4B-ABC0-0ACF87A16080}" dt="2024-03-20T18:24:05.505" v="14"/>
        <pc:sldMkLst>
          <pc:docMk/>
          <pc:sldMk cId="3247524079" sldId="3522"/>
        </pc:sldMkLst>
      </pc:sldChg>
      <pc:sldChg chg="add">
        <pc:chgData name="Hunter Kirby" userId="e6fc5ae6-a79f-4844-9fe1-82cc905d4bff" providerId="ADAL" clId="{F12587CD-B45A-8D4B-ABC0-0ACF87A16080}" dt="2024-03-20T18:24:05.505" v="14"/>
        <pc:sldMkLst>
          <pc:docMk/>
          <pc:sldMk cId="2874578340" sldId="3523"/>
        </pc:sldMkLst>
      </pc:sldChg>
      <pc:sldChg chg="add">
        <pc:chgData name="Hunter Kirby" userId="e6fc5ae6-a79f-4844-9fe1-82cc905d4bff" providerId="ADAL" clId="{F12587CD-B45A-8D4B-ABC0-0ACF87A16080}" dt="2024-03-20T18:24:05.505" v="14"/>
        <pc:sldMkLst>
          <pc:docMk/>
          <pc:sldMk cId="656847154" sldId="3524"/>
        </pc:sldMkLst>
      </pc:sldChg>
      <pc:sldChg chg="add">
        <pc:chgData name="Hunter Kirby" userId="e6fc5ae6-a79f-4844-9fe1-82cc905d4bff" providerId="ADAL" clId="{F12587CD-B45A-8D4B-ABC0-0ACF87A16080}" dt="2024-03-20T18:24:05.505" v="14"/>
        <pc:sldMkLst>
          <pc:docMk/>
          <pc:sldMk cId="2570280930" sldId="3525"/>
        </pc:sldMkLst>
      </pc:sldChg>
      <pc:sldChg chg="add">
        <pc:chgData name="Hunter Kirby" userId="e6fc5ae6-a79f-4844-9fe1-82cc905d4bff" providerId="ADAL" clId="{F12587CD-B45A-8D4B-ABC0-0ACF87A16080}" dt="2024-03-20T18:24:05.505" v="14"/>
        <pc:sldMkLst>
          <pc:docMk/>
          <pc:sldMk cId="89300874" sldId="3526"/>
        </pc:sldMkLst>
      </pc:sldChg>
      <pc:sldChg chg="add">
        <pc:chgData name="Hunter Kirby" userId="e6fc5ae6-a79f-4844-9fe1-82cc905d4bff" providerId="ADAL" clId="{F12587CD-B45A-8D4B-ABC0-0ACF87A16080}" dt="2024-03-20T18:24:05.505" v="14"/>
        <pc:sldMkLst>
          <pc:docMk/>
          <pc:sldMk cId="3866155008" sldId="3527"/>
        </pc:sldMkLst>
      </pc:sldChg>
      <pc:sldChg chg="add">
        <pc:chgData name="Hunter Kirby" userId="e6fc5ae6-a79f-4844-9fe1-82cc905d4bff" providerId="ADAL" clId="{F12587CD-B45A-8D4B-ABC0-0ACF87A16080}" dt="2024-03-20T18:24:05.505" v="14"/>
        <pc:sldMkLst>
          <pc:docMk/>
          <pc:sldMk cId="453326422" sldId="3528"/>
        </pc:sldMkLst>
      </pc:sldChg>
      <pc:sldChg chg="add">
        <pc:chgData name="Hunter Kirby" userId="e6fc5ae6-a79f-4844-9fe1-82cc905d4bff" providerId="ADAL" clId="{F12587CD-B45A-8D4B-ABC0-0ACF87A16080}" dt="2024-03-20T18:24:05.505" v="14"/>
        <pc:sldMkLst>
          <pc:docMk/>
          <pc:sldMk cId="3656582497" sldId="3529"/>
        </pc:sldMkLst>
      </pc:sldChg>
      <pc:sldChg chg="add">
        <pc:chgData name="Hunter Kirby" userId="e6fc5ae6-a79f-4844-9fe1-82cc905d4bff" providerId="ADAL" clId="{F12587CD-B45A-8D4B-ABC0-0ACF87A16080}" dt="2024-03-20T18:24:05.505" v="14"/>
        <pc:sldMkLst>
          <pc:docMk/>
          <pc:sldMk cId="2819999546" sldId="3530"/>
        </pc:sldMkLst>
      </pc:sldChg>
      <pc:sldChg chg="add">
        <pc:chgData name="Hunter Kirby" userId="e6fc5ae6-a79f-4844-9fe1-82cc905d4bff" providerId="ADAL" clId="{F12587CD-B45A-8D4B-ABC0-0ACF87A16080}" dt="2024-03-20T18:24:05.505" v="14"/>
        <pc:sldMkLst>
          <pc:docMk/>
          <pc:sldMk cId="2484097766" sldId="3531"/>
        </pc:sldMkLst>
      </pc:sldChg>
      <pc:sldChg chg="add">
        <pc:chgData name="Hunter Kirby" userId="e6fc5ae6-a79f-4844-9fe1-82cc905d4bff" providerId="ADAL" clId="{F12587CD-B45A-8D4B-ABC0-0ACF87A16080}" dt="2024-03-20T18:24:05.505" v="14"/>
        <pc:sldMkLst>
          <pc:docMk/>
          <pc:sldMk cId="1564702492" sldId="3532"/>
        </pc:sldMkLst>
      </pc:sldChg>
      <pc:sldChg chg="add">
        <pc:chgData name="Hunter Kirby" userId="e6fc5ae6-a79f-4844-9fe1-82cc905d4bff" providerId="ADAL" clId="{F12587CD-B45A-8D4B-ABC0-0ACF87A16080}" dt="2024-03-20T18:24:05.505" v="14"/>
        <pc:sldMkLst>
          <pc:docMk/>
          <pc:sldMk cId="239685408" sldId="3533"/>
        </pc:sldMkLst>
      </pc:sldChg>
      <pc:sldChg chg="add">
        <pc:chgData name="Hunter Kirby" userId="e6fc5ae6-a79f-4844-9fe1-82cc905d4bff" providerId="ADAL" clId="{F12587CD-B45A-8D4B-ABC0-0ACF87A16080}" dt="2024-03-20T18:24:05.505" v="14"/>
        <pc:sldMkLst>
          <pc:docMk/>
          <pc:sldMk cId="604326412" sldId="3534"/>
        </pc:sldMkLst>
      </pc:sldChg>
      <pc:sldChg chg="add">
        <pc:chgData name="Hunter Kirby" userId="e6fc5ae6-a79f-4844-9fe1-82cc905d4bff" providerId="ADAL" clId="{F12587CD-B45A-8D4B-ABC0-0ACF87A16080}" dt="2024-03-20T18:24:05.505" v="14"/>
        <pc:sldMkLst>
          <pc:docMk/>
          <pc:sldMk cId="185076297" sldId="3535"/>
        </pc:sldMkLst>
      </pc:sldChg>
      <pc:sldChg chg="add">
        <pc:chgData name="Hunter Kirby" userId="e6fc5ae6-a79f-4844-9fe1-82cc905d4bff" providerId="ADAL" clId="{F12587CD-B45A-8D4B-ABC0-0ACF87A16080}" dt="2024-03-20T18:24:05.505" v="14"/>
        <pc:sldMkLst>
          <pc:docMk/>
          <pc:sldMk cId="823576362" sldId="3537"/>
        </pc:sldMkLst>
      </pc:sldChg>
      <pc:sldChg chg="add">
        <pc:chgData name="Hunter Kirby" userId="e6fc5ae6-a79f-4844-9fe1-82cc905d4bff" providerId="ADAL" clId="{F12587CD-B45A-8D4B-ABC0-0ACF87A16080}" dt="2024-03-20T18:24:05.505" v="14"/>
        <pc:sldMkLst>
          <pc:docMk/>
          <pc:sldMk cId="2227972113" sldId="3538"/>
        </pc:sldMkLst>
      </pc:sldChg>
      <pc:sldChg chg="add">
        <pc:chgData name="Hunter Kirby" userId="e6fc5ae6-a79f-4844-9fe1-82cc905d4bff" providerId="ADAL" clId="{F12587CD-B45A-8D4B-ABC0-0ACF87A16080}" dt="2024-03-20T18:24:05.505" v="14"/>
        <pc:sldMkLst>
          <pc:docMk/>
          <pc:sldMk cId="177400943" sldId="3539"/>
        </pc:sldMkLst>
      </pc:sldChg>
      <pc:sldChg chg="add">
        <pc:chgData name="Hunter Kirby" userId="e6fc5ae6-a79f-4844-9fe1-82cc905d4bff" providerId="ADAL" clId="{F12587CD-B45A-8D4B-ABC0-0ACF87A16080}" dt="2024-03-20T18:24:05.505" v="14"/>
        <pc:sldMkLst>
          <pc:docMk/>
          <pc:sldMk cId="1874196812" sldId="3540"/>
        </pc:sldMkLst>
      </pc:sldChg>
      <pc:sldChg chg="add">
        <pc:chgData name="Hunter Kirby" userId="e6fc5ae6-a79f-4844-9fe1-82cc905d4bff" providerId="ADAL" clId="{F12587CD-B45A-8D4B-ABC0-0ACF87A16080}" dt="2024-03-20T18:24:05.505" v="14"/>
        <pc:sldMkLst>
          <pc:docMk/>
          <pc:sldMk cId="3033983577" sldId="3541"/>
        </pc:sldMkLst>
      </pc:sldChg>
      <pc:sldChg chg="add">
        <pc:chgData name="Hunter Kirby" userId="e6fc5ae6-a79f-4844-9fe1-82cc905d4bff" providerId="ADAL" clId="{F12587CD-B45A-8D4B-ABC0-0ACF87A16080}" dt="2024-03-20T18:24:05.505" v="14"/>
        <pc:sldMkLst>
          <pc:docMk/>
          <pc:sldMk cId="61901261" sldId="3542"/>
        </pc:sldMkLst>
      </pc:sldChg>
      <pc:sldChg chg="add">
        <pc:chgData name="Hunter Kirby" userId="e6fc5ae6-a79f-4844-9fe1-82cc905d4bff" providerId="ADAL" clId="{F12587CD-B45A-8D4B-ABC0-0ACF87A16080}" dt="2024-03-20T18:24:05.505" v="14"/>
        <pc:sldMkLst>
          <pc:docMk/>
          <pc:sldMk cId="2871478602" sldId="3543"/>
        </pc:sldMkLst>
      </pc:sldChg>
      <pc:sldChg chg="add">
        <pc:chgData name="Hunter Kirby" userId="e6fc5ae6-a79f-4844-9fe1-82cc905d4bff" providerId="ADAL" clId="{F12587CD-B45A-8D4B-ABC0-0ACF87A16080}" dt="2024-03-20T18:24:05.505" v="14"/>
        <pc:sldMkLst>
          <pc:docMk/>
          <pc:sldMk cId="2934311419" sldId="3544"/>
        </pc:sldMkLst>
      </pc:sldChg>
      <pc:sldChg chg="add">
        <pc:chgData name="Hunter Kirby" userId="e6fc5ae6-a79f-4844-9fe1-82cc905d4bff" providerId="ADAL" clId="{F12587CD-B45A-8D4B-ABC0-0ACF87A16080}" dt="2024-03-20T18:24:05.505" v="14"/>
        <pc:sldMkLst>
          <pc:docMk/>
          <pc:sldMk cId="3481773639" sldId="3545"/>
        </pc:sldMkLst>
      </pc:sldChg>
      <pc:sldChg chg="add">
        <pc:chgData name="Hunter Kirby" userId="e6fc5ae6-a79f-4844-9fe1-82cc905d4bff" providerId="ADAL" clId="{F12587CD-B45A-8D4B-ABC0-0ACF87A16080}" dt="2024-03-20T18:24:05.505" v="14"/>
        <pc:sldMkLst>
          <pc:docMk/>
          <pc:sldMk cId="3238900028" sldId="3547"/>
        </pc:sldMkLst>
      </pc:sldChg>
      <pc:sldChg chg="add">
        <pc:chgData name="Hunter Kirby" userId="e6fc5ae6-a79f-4844-9fe1-82cc905d4bff" providerId="ADAL" clId="{F12587CD-B45A-8D4B-ABC0-0ACF87A16080}" dt="2024-03-20T18:24:05.505" v="14"/>
        <pc:sldMkLst>
          <pc:docMk/>
          <pc:sldMk cId="1990013791" sldId="3548"/>
        </pc:sldMkLst>
      </pc:sldChg>
      <pc:sldChg chg="add">
        <pc:chgData name="Hunter Kirby" userId="e6fc5ae6-a79f-4844-9fe1-82cc905d4bff" providerId="ADAL" clId="{F12587CD-B45A-8D4B-ABC0-0ACF87A16080}" dt="2024-03-20T18:24:05.505" v="14"/>
        <pc:sldMkLst>
          <pc:docMk/>
          <pc:sldMk cId="4075760609" sldId="3549"/>
        </pc:sldMkLst>
      </pc:sldChg>
      <pc:sldChg chg="add">
        <pc:chgData name="Hunter Kirby" userId="e6fc5ae6-a79f-4844-9fe1-82cc905d4bff" providerId="ADAL" clId="{F12587CD-B45A-8D4B-ABC0-0ACF87A16080}" dt="2024-03-20T18:24:05.505" v="14"/>
        <pc:sldMkLst>
          <pc:docMk/>
          <pc:sldMk cId="2633925237" sldId="3550"/>
        </pc:sldMkLst>
      </pc:sldChg>
      <pc:sldChg chg="add">
        <pc:chgData name="Hunter Kirby" userId="e6fc5ae6-a79f-4844-9fe1-82cc905d4bff" providerId="ADAL" clId="{F12587CD-B45A-8D4B-ABC0-0ACF87A16080}" dt="2024-03-20T18:24:05.505" v="14"/>
        <pc:sldMkLst>
          <pc:docMk/>
          <pc:sldMk cId="3152760" sldId="3551"/>
        </pc:sldMkLst>
      </pc:sldChg>
      <pc:sldChg chg="add">
        <pc:chgData name="Hunter Kirby" userId="e6fc5ae6-a79f-4844-9fe1-82cc905d4bff" providerId="ADAL" clId="{F12587CD-B45A-8D4B-ABC0-0ACF87A16080}" dt="2024-03-20T18:24:05.505" v="14"/>
        <pc:sldMkLst>
          <pc:docMk/>
          <pc:sldMk cId="3195921802" sldId="3552"/>
        </pc:sldMkLst>
      </pc:sldChg>
      <pc:sldChg chg="add">
        <pc:chgData name="Hunter Kirby" userId="e6fc5ae6-a79f-4844-9fe1-82cc905d4bff" providerId="ADAL" clId="{F12587CD-B45A-8D4B-ABC0-0ACF87A16080}" dt="2024-03-20T18:24:05.505" v="14"/>
        <pc:sldMkLst>
          <pc:docMk/>
          <pc:sldMk cId="1387728011" sldId="3553"/>
        </pc:sldMkLst>
      </pc:sldChg>
      <pc:sldChg chg="add">
        <pc:chgData name="Hunter Kirby" userId="e6fc5ae6-a79f-4844-9fe1-82cc905d4bff" providerId="ADAL" clId="{F12587CD-B45A-8D4B-ABC0-0ACF87A16080}" dt="2024-03-20T18:24:05.505" v="14"/>
        <pc:sldMkLst>
          <pc:docMk/>
          <pc:sldMk cId="1756740083" sldId="3554"/>
        </pc:sldMkLst>
      </pc:sldChg>
      <pc:sldChg chg="add">
        <pc:chgData name="Hunter Kirby" userId="e6fc5ae6-a79f-4844-9fe1-82cc905d4bff" providerId="ADAL" clId="{F12587CD-B45A-8D4B-ABC0-0ACF87A16080}" dt="2024-03-20T18:24:05.505" v="14"/>
        <pc:sldMkLst>
          <pc:docMk/>
          <pc:sldMk cId="259593412" sldId="3555"/>
        </pc:sldMkLst>
      </pc:sldChg>
      <pc:sldChg chg="add">
        <pc:chgData name="Hunter Kirby" userId="e6fc5ae6-a79f-4844-9fe1-82cc905d4bff" providerId="ADAL" clId="{F12587CD-B45A-8D4B-ABC0-0ACF87A16080}" dt="2024-03-20T18:24:05.505" v="14"/>
        <pc:sldMkLst>
          <pc:docMk/>
          <pc:sldMk cId="2426530320" sldId="3556"/>
        </pc:sldMkLst>
      </pc:sldChg>
      <pc:sldChg chg="add">
        <pc:chgData name="Hunter Kirby" userId="e6fc5ae6-a79f-4844-9fe1-82cc905d4bff" providerId="ADAL" clId="{F12587CD-B45A-8D4B-ABC0-0ACF87A16080}" dt="2024-03-20T18:24:05.505" v="14"/>
        <pc:sldMkLst>
          <pc:docMk/>
          <pc:sldMk cId="1199517759" sldId="3557"/>
        </pc:sldMkLst>
      </pc:sldChg>
      <pc:sldChg chg="add">
        <pc:chgData name="Hunter Kirby" userId="e6fc5ae6-a79f-4844-9fe1-82cc905d4bff" providerId="ADAL" clId="{F12587CD-B45A-8D4B-ABC0-0ACF87A16080}" dt="2024-03-20T18:24:05.505" v="14"/>
        <pc:sldMkLst>
          <pc:docMk/>
          <pc:sldMk cId="3452103291" sldId="3558"/>
        </pc:sldMkLst>
      </pc:sldChg>
      <pc:sldChg chg="add">
        <pc:chgData name="Hunter Kirby" userId="e6fc5ae6-a79f-4844-9fe1-82cc905d4bff" providerId="ADAL" clId="{F12587CD-B45A-8D4B-ABC0-0ACF87A16080}" dt="2024-03-20T18:24:05.505" v="14"/>
        <pc:sldMkLst>
          <pc:docMk/>
          <pc:sldMk cId="609959524" sldId="10979"/>
        </pc:sldMkLst>
      </pc:sldChg>
      <pc:sldChg chg="add">
        <pc:chgData name="Hunter Kirby" userId="e6fc5ae6-a79f-4844-9fe1-82cc905d4bff" providerId="ADAL" clId="{F12587CD-B45A-8D4B-ABC0-0ACF87A16080}" dt="2024-03-20T18:24:05.505" v="14"/>
        <pc:sldMkLst>
          <pc:docMk/>
          <pc:sldMk cId="4263072092" sldId="10980"/>
        </pc:sldMkLst>
      </pc:sldChg>
      <pc:sldChg chg="add">
        <pc:chgData name="Hunter Kirby" userId="e6fc5ae6-a79f-4844-9fe1-82cc905d4bff" providerId="ADAL" clId="{F12587CD-B45A-8D4B-ABC0-0ACF87A16080}" dt="2024-03-20T18:24:05.505" v="14"/>
        <pc:sldMkLst>
          <pc:docMk/>
          <pc:sldMk cId="2148280847" sldId="10981"/>
        </pc:sldMkLst>
      </pc:sldChg>
      <pc:sldChg chg="add">
        <pc:chgData name="Hunter Kirby" userId="e6fc5ae6-a79f-4844-9fe1-82cc905d4bff" providerId="ADAL" clId="{F12587CD-B45A-8D4B-ABC0-0ACF87A16080}" dt="2024-03-20T18:24:05.505" v="14"/>
        <pc:sldMkLst>
          <pc:docMk/>
          <pc:sldMk cId="1050603527" sldId="10982"/>
        </pc:sldMkLst>
      </pc:sldChg>
      <pc:sldChg chg="add">
        <pc:chgData name="Hunter Kirby" userId="e6fc5ae6-a79f-4844-9fe1-82cc905d4bff" providerId="ADAL" clId="{F12587CD-B45A-8D4B-ABC0-0ACF87A16080}" dt="2024-03-20T18:24:05.505" v="14"/>
        <pc:sldMkLst>
          <pc:docMk/>
          <pc:sldMk cId="2658842979" sldId="10986"/>
        </pc:sldMkLst>
      </pc:sldChg>
      <pc:sldChg chg="add">
        <pc:chgData name="Hunter Kirby" userId="e6fc5ae6-a79f-4844-9fe1-82cc905d4bff" providerId="ADAL" clId="{F12587CD-B45A-8D4B-ABC0-0ACF87A16080}" dt="2024-03-20T18:24:05.505" v="14"/>
        <pc:sldMkLst>
          <pc:docMk/>
          <pc:sldMk cId="137731263" sldId="10987"/>
        </pc:sldMkLst>
      </pc:sldChg>
      <pc:sldChg chg="add">
        <pc:chgData name="Hunter Kirby" userId="e6fc5ae6-a79f-4844-9fe1-82cc905d4bff" providerId="ADAL" clId="{F12587CD-B45A-8D4B-ABC0-0ACF87A16080}" dt="2024-03-20T18:24:05.505" v="14"/>
        <pc:sldMkLst>
          <pc:docMk/>
          <pc:sldMk cId="1231176247" sldId="10988"/>
        </pc:sldMkLst>
      </pc:sldChg>
      <pc:sldChg chg="add">
        <pc:chgData name="Hunter Kirby" userId="e6fc5ae6-a79f-4844-9fe1-82cc905d4bff" providerId="ADAL" clId="{F12587CD-B45A-8D4B-ABC0-0ACF87A16080}" dt="2024-03-20T18:24:05.505" v="14"/>
        <pc:sldMkLst>
          <pc:docMk/>
          <pc:sldMk cId="3722838033" sldId="10991"/>
        </pc:sldMkLst>
      </pc:sldChg>
      <pc:sldChg chg="add">
        <pc:chgData name="Hunter Kirby" userId="e6fc5ae6-a79f-4844-9fe1-82cc905d4bff" providerId="ADAL" clId="{F12587CD-B45A-8D4B-ABC0-0ACF87A16080}" dt="2024-03-20T18:24:05.505" v="14"/>
        <pc:sldMkLst>
          <pc:docMk/>
          <pc:sldMk cId="2489721488" sldId="10992"/>
        </pc:sldMkLst>
      </pc:sldChg>
      <pc:sldChg chg="add">
        <pc:chgData name="Hunter Kirby" userId="e6fc5ae6-a79f-4844-9fe1-82cc905d4bff" providerId="ADAL" clId="{F12587CD-B45A-8D4B-ABC0-0ACF87A16080}" dt="2024-03-20T18:24:05.505" v="14"/>
        <pc:sldMkLst>
          <pc:docMk/>
          <pc:sldMk cId="2340315630" sldId="10993"/>
        </pc:sldMkLst>
      </pc:sldChg>
      <pc:sldChg chg="add">
        <pc:chgData name="Hunter Kirby" userId="e6fc5ae6-a79f-4844-9fe1-82cc905d4bff" providerId="ADAL" clId="{F12587CD-B45A-8D4B-ABC0-0ACF87A16080}" dt="2024-03-20T18:24:05.505" v="14"/>
        <pc:sldMkLst>
          <pc:docMk/>
          <pc:sldMk cId="1167447534" sldId="10995"/>
        </pc:sldMkLst>
      </pc:sldChg>
      <pc:sldChg chg="add">
        <pc:chgData name="Hunter Kirby" userId="e6fc5ae6-a79f-4844-9fe1-82cc905d4bff" providerId="ADAL" clId="{F12587CD-B45A-8D4B-ABC0-0ACF87A16080}" dt="2024-03-20T18:24:05.505" v="14"/>
        <pc:sldMkLst>
          <pc:docMk/>
          <pc:sldMk cId="1077212940" sldId="10996"/>
        </pc:sldMkLst>
      </pc:sldChg>
      <pc:sldChg chg="add">
        <pc:chgData name="Hunter Kirby" userId="e6fc5ae6-a79f-4844-9fe1-82cc905d4bff" providerId="ADAL" clId="{F12587CD-B45A-8D4B-ABC0-0ACF87A16080}" dt="2024-03-20T18:24:05.505" v="14"/>
        <pc:sldMkLst>
          <pc:docMk/>
          <pc:sldMk cId="636548830" sldId="10997"/>
        </pc:sldMkLst>
      </pc:sldChg>
      <pc:sldChg chg="add">
        <pc:chgData name="Hunter Kirby" userId="e6fc5ae6-a79f-4844-9fe1-82cc905d4bff" providerId="ADAL" clId="{F12587CD-B45A-8D4B-ABC0-0ACF87A16080}" dt="2024-03-20T18:24:05.505" v="14"/>
        <pc:sldMkLst>
          <pc:docMk/>
          <pc:sldMk cId="3984547778" sldId="10998"/>
        </pc:sldMkLst>
      </pc:sldChg>
      <pc:sldChg chg="add">
        <pc:chgData name="Hunter Kirby" userId="e6fc5ae6-a79f-4844-9fe1-82cc905d4bff" providerId="ADAL" clId="{F12587CD-B45A-8D4B-ABC0-0ACF87A16080}" dt="2024-03-20T18:24:05.505" v="14"/>
        <pc:sldMkLst>
          <pc:docMk/>
          <pc:sldMk cId="2042846355" sldId="10999"/>
        </pc:sldMkLst>
      </pc:sldChg>
      <pc:sldChg chg="add">
        <pc:chgData name="Hunter Kirby" userId="e6fc5ae6-a79f-4844-9fe1-82cc905d4bff" providerId="ADAL" clId="{F12587CD-B45A-8D4B-ABC0-0ACF87A16080}" dt="2024-03-20T18:24:05.505" v="14"/>
        <pc:sldMkLst>
          <pc:docMk/>
          <pc:sldMk cId="3030438407" sldId="11000"/>
        </pc:sldMkLst>
      </pc:sldChg>
      <pc:sldChg chg="add">
        <pc:chgData name="Hunter Kirby" userId="e6fc5ae6-a79f-4844-9fe1-82cc905d4bff" providerId="ADAL" clId="{F12587CD-B45A-8D4B-ABC0-0ACF87A16080}" dt="2024-03-20T18:24:05.505" v="14"/>
        <pc:sldMkLst>
          <pc:docMk/>
          <pc:sldMk cId="2026422063" sldId="11001"/>
        </pc:sldMkLst>
      </pc:sldChg>
      <pc:sldChg chg="add">
        <pc:chgData name="Hunter Kirby" userId="e6fc5ae6-a79f-4844-9fe1-82cc905d4bff" providerId="ADAL" clId="{F12587CD-B45A-8D4B-ABC0-0ACF87A16080}" dt="2024-03-20T18:24:05.505" v="14"/>
        <pc:sldMkLst>
          <pc:docMk/>
          <pc:sldMk cId="1212223727" sldId="11002"/>
        </pc:sldMkLst>
      </pc:sldChg>
      <pc:sldChg chg="add">
        <pc:chgData name="Hunter Kirby" userId="e6fc5ae6-a79f-4844-9fe1-82cc905d4bff" providerId="ADAL" clId="{F12587CD-B45A-8D4B-ABC0-0ACF87A16080}" dt="2024-03-20T18:24:05.505" v="14"/>
        <pc:sldMkLst>
          <pc:docMk/>
          <pc:sldMk cId="2238255173" sldId="11003"/>
        </pc:sldMkLst>
      </pc:sldChg>
      <pc:sldChg chg="add">
        <pc:chgData name="Hunter Kirby" userId="e6fc5ae6-a79f-4844-9fe1-82cc905d4bff" providerId="ADAL" clId="{F12587CD-B45A-8D4B-ABC0-0ACF87A16080}" dt="2024-03-20T18:24:05.505" v="14"/>
        <pc:sldMkLst>
          <pc:docMk/>
          <pc:sldMk cId="3900929598" sldId="11004"/>
        </pc:sldMkLst>
      </pc:sldChg>
    </pc:docChg>
  </pc:docChgLst>
  <pc:docChgLst>
    <pc:chgData name="Hunter Kirby" userId="e6fc5ae6-a79f-4844-9fe1-82cc905d4bff" providerId="ADAL" clId="{6BE9C651-89EB-A446-A615-A37256F0A871}"/>
    <pc:docChg chg="addSld delSld modSld delSection modSection">
      <pc:chgData name="Hunter Kirby" userId="e6fc5ae6-a79f-4844-9fe1-82cc905d4bff" providerId="ADAL" clId="{6BE9C651-89EB-A446-A615-A37256F0A871}" dt="2024-03-20T18:10:29.770" v="41"/>
      <pc:docMkLst>
        <pc:docMk/>
      </pc:docMkLst>
      <pc:sldChg chg="del">
        <pc:chgData name="Hunter Kirby" userId="e6fc5ae6-a79f-4844-9fe1-82cc905d4bff" providerId="ADAL" clId="{6BE9C651-89EB-A446-A615-A37256F0A871}" dt="2024-03-20T18:10:27.126" v="8" actId="2696"/>
        <pc:sldMkLst>
          <pc:docMk/>
          <pc:sldMk cId="3071633685" sldId="265"/>
        </pc:sldMkLst>
      </pc:sldChg>
      <pc:sldChg chg="del">
        <pc:chgData name="Hunter Kirby" userId="e6fc5ae6-a79f-4844-9fe1-82cc905d4bff" providerId="ADAL" clId="{6BE9C651-89EB-A446-A615-A37256F0A871}" dt="2024-03-20T18:10:27.330" v="24" actId="2696"/>
        <pc:sldMkLst>
          <pc:docMk/>
          <pc:sldMk cId="3293469686" sldId="309"/>
        </pc:sldMkLst>
      </pc:sldChg>
      <pc:sldChg chg="del">
        <pc:chgData name="Hunter Kirby" userId="e6fc5ae6-a79f-4844-9fe1-82cc905d4bff" providerId="ADAL" clId="{6BE9C651-89EB-A446-A615-A37256F0A871}" dt="2024-03-20T18:10:27.136" v="9" actId="2696"/>
        <pc:sldMkLst>
          <pc:docMk/>
          <pc:sldMk cId="2713209806" sldId="341"/>
        </pc:sldMkLst>
      </pc:sldChg>
      <pc:sldChg chg="del">
        <pc:chgData name="Hunter Kirby" userId="e6fc5ae6-a79f-4844-9fe1-82cc905d4bff" providerId="ADAL" clId="{6BE9C651-89EB-A446-A615-A37256F0A871}" dt="2024-03-20T18:10:27.536" v="29" actId="2696"/>
        <pc:sldMkLst>
          <pc:docMk/>
          <pc:sldMk cId="1410250402" sldId="2435"/>
        </pc:sldMkLst>
      </pc:sldChg>
      <pc:sldChg chg="del">
        <pc:chgData name="Hunter Kirby" userId="e6fc5ae6-a79f-4844-9fe1-82cc905d4bff" providerId="ADAL" clId="{6BE9C651-89EB-A446-A615-A37256F0A871}" dt="2024-03-20T18:10:27.624" v="34" actId="2696"/>
        <pc:sldMkLst>
          <pc:docMk/>
          <pc:sldMk cId="716776992" sldId="2442"/>
        </pc:sldMkLst>
      </pc:sldChg>
      <pc:sldChg chg="del">
        <pc:chgData name="Hunter Kirby" userId="e6fc5ae6-a79f-4844-9fe1-82cc905d4bff" providerId="ADAL" clId="{6BE9C651-89EB-A446-A615-A37256F0A871}" dt="2024-03-20T18:10:27.079" v="4" actId="2696"/>
        <pc:sldMkLst>
          <pc:docMk/>
          <pc:sldMk cId="3302369292" sldId="2480"/>
        </pc:sldMkLst>
      </pc:sldChg>
      <pc:sldChg chg="del">
        <pc:chgData name="Hunter Kirby" userId="e6fc5ae6-a79f-4844-9fe1-82cc905d4bff" providerId="ADAL" clId="{6BE9C651-89EB-A446-A615-A37256F0A871}" dt="2024-03-20T18:10:27.586" v="31" actId="2696"/>
        <pc:sldMkLst>
          <pc:docMk/>
          <pc:sldMk cId="2004871868" sldId="2643"/>
        </pc:sldMkLst>
      </pc:sldChg>
      <pc:sldChg chg="del">
        <pc:chgData name="Hunter Kirby" userId="e6fc5ae6-a79f-4844-9fe1-82cc905d4bff" providerId="ADAL" clId="{6BE9C651-89EB-A446-A615-A37256F0A871}" dt="2024-03-20T18:10:27.253" v="21" actId="2696"/>
        <pc:sldMkLst>
          <pc:docMk/>
          <pc:sldMk cId="1607652710" sldId="2644"/>
        </pc:sldMkLst>
      </pc:sldChg>
      <pc:sldChg chg="del">
        <pc:chgData name="Hunter Kirby" userId="e6fc5ae6-a79f-4844-9fe1-82cc905d4bff" providerId="ADAL" clId="{6BE9C651-89EB-A446-A615-A37256F0A871}" dt="2024-03-20T18:10:27.636" v="35" actId="2696"/>
        <pc:sldMkLst>
          <pc:docMk/>
          <pc:sldMk cId="451628608" sldId="2657"/>
        </pc:sldMkLst>
      </pc:sldChg>
      <pc:sldChg chg="del">
        <pc:chgData name="Hunter Kirby" userId="e6fc5ae6-a79f-4844-9fe1-82cc905d4bff" providerId="ADAL" clId="{6BE9C651-89EB-A446-A615-A37256F0A871}" dt="2024-03-20T18:10:27.344" v="25" actId="2696"/>
        <pc:sldMkLst>
          <pc:docMk/>
          <pc:sldMk cId="139749561" sldId="2668"/>
        </pc:sldMkLst>
      </pc:sldChg>
      <pc:sldChg chg="del">
        <pc:chgData name="Hunter Kirby" userId="e6fc5ae6-a79f-4844-9fe1-82cc905d4bff" providerId="ADAL" clId="{6BE9C651-89EB-A446-A615-A37256F0A871}" dt="2024-03-20T18:10:27.155" v="10" actId="2696"/>
        <pc:sldMkLst>
          <pc:docMk/>
          <pc:sldMk cId="2706677560" sldId="2680"/>
        </pc:sldMkLst>
      </pc:sldChg>
      <pc:sldChg chg="del">
        <pc:chgData name="Hunter Kirby" userId="e6fc5ae6-a79f-4844-9fe1-82cc905d4bff" providerId="ADAL" clId="{6BE9C651-89EB-A446-A615-A37256F0A871}" dt="2024-03-20T18:10:27.193" v="13" actId="2696"/>
        <pc:sldMkLst>
          <pc:docMk/>
          <pc:sldMk cId="2688096294" sldId="2682"/>
        </pc:sldMkLst>
      </pc:sldChg>
      <pc:sldChg chg="del">
        <pc:chgData name="Hunter Kirby" userId="e6fc5ae6-a79f-4844-9fe1-82cc905d4bff" providerId="ADAL" clId="{6BE9C651-89EB-A446-A615-A37256F0A871}" dt="2024-03-20T18:10:27.648" v="39" actId="2696"/>
        <pc:sldMkLst>
          <pc:docMk/>
          <pc:sldMk cId="3712496913" sldId="2697"/>
        </pc:sldMkLst>
      </pc:sldChg>
      <pc:sldChg chg="del">
        <pc:chgData name="Hunter Kirby" userId="e6fc5ae6-a79f-4844-9fe1-82cc905d4bff" providerId="ADAL" clId="{6BE9C651-89EB-A446-A615-A37256F0A871}" dt="2024-03-20T18:10:27.640" v="36" actId="2696"/>
        <pc:sldMkLst>
          <pc:docMk/>
          <pc:sldMk cId="102049121" sldId="2707"/>
        </pc:sldMkLst>
      </pc:sldChg>
      <pc:sldChg chg="del">
        <pc:chgData name="Hunter Kirby" userId="e6fc5ae6-a79f-4844-9fe1-82cc905d4bff" providerId="ADAL" clId="{6BE9C651-89EB-A446-A615-A37256F0A871}" dt="2024-03-20T18:10:27.307" v="22" actId="2696"/>
        <pc:sldMkLst>
          <pc:docMk/>
          <pc:sldMk cId="3507395504" sldId="2731"/>
        </pc:sldMkLst>
      </pc:sldChg>
      <pc:sldChg chg="del">
        <pc:chgData name="Hunter Kirby" userId="e6fc5ae6-a79f-4844-9fe1-82cc905d4bff" providerId="ADAL" clId="{6BE9C651-89EB-A446-A615-A37256F0A871}" dt="2024-03-20T18:10:27.315" v="23" actId="2696"/>
        <pc:sldMkLst>
          <pc:docMk/>
          <pc:sldMk cId="2111835752" sldId="2732"/>
        </pc:sldMkLst>
      </pc:sldChg>
      <pc:sldChg chg="del">
        <pc:chgData name="Hunter Kirby" userId="e6fc5ae6-a79f-4844-9fe1-82cc905d4bff" providerId="ADAL" clId="{6BE9C651-89EB-A446-A615-A37256F0A871}" dt="2024-03-20T18:10:27.510" v="27" actId="2696"/>
        <pc:sldMkLst>
          <pc:docMk/>
          <pc:sldMk cId="1724475402" sldId="2734"/>
        </pc:sldMkLst>
      </pc:sldChg>
      <pc:sldChg chg="del">
        <pc:chgData name="Hunter Kirby" userId="e6fc5ae6-a79f-4844-9fe1-82cc905d4bff" providerId="ADAL" clId="{6BE9C651-89EB-A446-A615-A37256F0A871}" dt="2024-03-20T18:10:27.052" v="3" actId="2696"/>
        <pc:sldMkLst>
          <pc:docMk/>
          <pc:sldMk cId="1073613285" sldId="3249"/>
        </pc:sldMkLst>
      </pc:sldChg>
      <pc:sldChg chg="del">
        <pc:chgData name="Hunter Kirby" userId="e6fc5ae6-a79f-4844-9fe1-82cc905d4bff" providerId="ADAL" clId="{6BE9C651-89EB-A446-A615-A37256F0A871}" dt="2024-03-20T18:10:27.583" v="30" actId="2696"/>
        <pc:sldMkLst>
          <pc:docMk/>
          <pc:sldMk cId="4083157082" sldId="3250"/>
        </pc:sldMkLst>
      </pc:sldChg>
      <pc:sldChg chg="del">
        <pc:chgData name="Hunter Kirby" userId="e6fc5ae6-a79f-4844-9fe1-82cc905d4bff" providerId="ADAL" clId="{6BE9C651-89EB-A446-A615-A37256F0A871}" dt="2024-03-20T18:10:27.208" v="15" actId="2696"/>
        <pc:sldMkLst>
          <pc:docMk/>
          <pc:sldMk cId="1215450049" sldId="3260"/>
        </pc:sldMkLst>
      </pc:sldChg>
      <pc:sldChg chg="del">
        <pc:chgData name="Hunter Kirby" userId="e6fc5ae6-a79f-4844-9fe1-82cc905d4bff" providerId="ADAL" clId="{6BE9C651-89EB-A446-A615-A37256F0A871}" dt="2024-03-20T18:10:27.358" v="26" actId="2696"/>
        <pc:sldMkLst>
          <pc:docMk/>
          <pc:sldMk cId="2426498397" sldId="3326"/>
        </pc:sldMkLst>
      </pc:sldChg>
      <pc:sldChg chg="del">
        <pc:chgData name="Hunter Kirby" userId="e6fc5ae6-a79f-4844-9fe1-82cc905d4bff" providerId="ADAL" clId="{6BE9C651-89EB-A446-A615-A37256F0A871}" dt="2024-03-20T18:10:26.934" v="1" actId="2696"/>
        <pc:sldMkLst>
          <pc:docMk/>
          <pc:sldMk cId="1392844985" sldId="3327"/>
        </pc:sldMkLst>
      </pc:sldChg>
      <pc:sldChg chg="add">
        <pc:chgData name="Hunter Kirby" userId="e6fc5ae6-a79f-4844-9fe1-82cc905d4bff" providerId="ADAL" clId="{6BE9C651-89EB-A446-A615-A37256F0A871}" dt="2024-03-20T18:10:29.770" v="41"/>
        <pc:sldMkLst>
          <pc:docMk/>
          <pc:sldMk cId="4213523465" sldId="3335"/>
        </pc:sldMkLst>
      </pc:sldChg>
      <pc:sldChg chg="del">
        <pc:chgData name="Hunter Kirby" userId="e6fc5ae6-a79f-4844-9fe1-82cc905d4bff" providerId="ADAL" clId="{6BE9C651-89EB-A446-A615-A37256F0A871}" dt="2024-03-20T18:10:27.088" v="6" actId="2696"/>
        <pc:sldMkLst>
          <pc:docMk/>
          <pc:sldMk cId="652386801" sldId="3336"/>
        </pc:sldMkLst>
      </pc:sldChg>
      <pc:sldChg chg="del">
        <pc:chgData name="Hunter Kirby" userId="e6fc5ae6-a79f-4844-9fe1-82cc905d4bff" providerId="ADAL" clId="{6BE9C651-89EB-A446-A615-A37256F0A871}" dt="2024-03-20T18:10:27.164" v="11" actId="2696"/>
        <pc:sldMkLst>
          <pc:docMk/>
          <pc:sldMk cId="79032975" sldId="3337"/>
        </pc:sldMkLst>
      </pc:sldChg>
      <pc:sldChg chg="del">
        <pc:chgData name="Hunter Kirby" userId="e6fc5ae6-a79f-4844-9fe1-82cc905d4bff" providerId="ADAL" clId="{6BE9C651-89EB-A446-A615-A37256F0A871}" dt="2024-03-20T18:10:27.224" v="16" actId="2696"/>
        <pc:sldMkLst>
          <pc:docMk/>
          <pc:sldMk cId="1852150469" sldId="3340"/>
        </pc:sldMkLst>
      </pc:sldChg>
      <pc:sldChg chg="add">
        <pc:chgData name="Hunter Kirby" userId="e6fc5ae6-a79f-4844-9fe1-82cc905d4bff" providerId="ADAL" clId="{6BE9C651-89EB-A446-A615-A37256F0A871}" dt="2024-03-20T18:10:29.770" v="41"/>
        <pc:sldMkLst>
          <pc:docMk/>
          <pc:sldMk cId="1438303457" sldId="3341"/>
        </pc:sldMkLst>
      </pc:sldChg>
      <pc:sldChg chg="del">
        <pc:chgData name="Hunter Kirby" userId="e6fc5ae6-a79f-4844-9fe1-82cc905d4bff" providerId="ADAL" clId="{6BE9C651-89EB-A446-A615-A37256F0A871}" dt="2024-03-20T18:10:27.234" v="19" actId="2696"/>
        <pc:sldMkLst>
          <pc:docMk/>
          <pc:sldMk cId="895835741" sldId="3342"/>
        </pc:sldMkLst>
      </pc:sldChg>
      <pc:sldChg chg="del">
        <pc:chgData name="Hunter Kirby" userId="e6fc5ae6-a79f-4844-9fe1-82cc905d4bff" providerId="ADAL" clId="{6BE9C651-89EB-A446-A615-A37256F0A871}" dt="2024-03-20T18:10:27.523" v="28" actId="2696"/>
        <pc:sldMkLst>
          <pc:docMk/>
          <pc:sldMk cId="4042093429" sldId="3344"/>
        </pc:sldMkLst>
      </pc:sldChg>
      <pc:sldChg chg="del">
        <pc:chgData name="Hunter Kirby" userId="e6fc5ae6-a79f-4844-9fe1-82cc905d4bff" providerId="ADAL" clId="{6BE9C651-89EB-A446-A615-A37256F0A871}" dt="2024-03-20T18:10:27.590" v="32" actId="2696"/>
        <pc:sldMkLst>
          <pc:docMk/>
          <pc:sldMk cId="3190975299" sldId="3345"/>
        </pc:sldMkLst>
      </pc:sldChg>
      <pc:sldChg chg="add del">
        <pc:chgData name="Hunter Kirby" userId="e6fc5ae6-a79f-4844-9fe1-82cc905d4bff" providerId="ADAL" clId="{6BE9C651-89EB-A446-A615-A37256F0A871}" dt="2024-03-20T18:10:29.770" v="41"/>
        <pc:sldMkLst>
          <pc:docMk/>
          <pc:sldMk cId="687852929" sldId="3351"/>
        </pc:sldMkLst>
      </pc:sldChg>
      <pc:sldChg chg="del">
        <pc:chgData name="Hunter Kirby" userId="e6fc5ae6-a79f-4844-9fe1-82cc905d4bff" providerId="ADAL" clId="{6BE9C651-89EB-A446-A615-A37256F0A871}" dt="2024-03-20T18:10:27.110" v="7" actId="2696"/>
        <pc:sldMkLst>
          <pc:docMk/>
          <pc:sldMk cId="3207979870" sldId="3354"/>
        </pc:sldMkLst>
      </pc:sldChg>
      <pc:sldChg chg="del">
        <pc:chgData name="Hunter Kirby" userId="e6fc5ae6-a79f-4844-9fe1-82cc905d4bff" providerId="ADAL" clId="{6BE9C651-89EB-A446-A615-A37256F0A871}" dt="2024-03-20T18:10:27.244" v="20" actId="2696"/>
        <pc:sldMkLst>
          <pc:docMk/>
          <pc:sldMk cId="1885049784" sldId="3355"/>
        </pc:sldMkLst>
      </pc:sldChg>
      <pc:sldChg chg="del">
        <pc:chgData name="Hunter Kirby" userId="e6fc5ae6-a79f-4844-9fe1-82cc905d4bff" providerId="ADAL" clId="{6BE9C651-89EB-A446-A615-A37256F0A871}" dt="2024-03-20T18:10:27.599" v="33" actId="2696"/>
        <pc:sldMkLst>
          <pc:docMk/>
          <pc:sldMk cId="2905247335" sldId="3356"/>
        </pc:sldMkLst>
      </pc:sldChg>
      <pc:sldChg chg="del">
        <pc:chgData name="Hunter Kirby" userId="e6fc5ae6-a79f-4844-9fe1-82cc905d4bff" providerId="ADAL" clId="{6BE9C651-89EB-A446-A615-A37256F0A871}" dt="2024-03-20T18:10:27.230" v="18" actId="2696"/>
        <pc:sldMkLst>
          <pc:docMk/>
          <pc:sldMk cId="2754420132" sldId="3358"/>
        </pc:sldMkLst>
      </pc:sldChg>
      <pc:sldChg chg="del">
        <pc:chgData name="Hunter Kirby" userId="e6fc5ae6-a79f-4844-9fe1-82cc905d4bff" providerId="ADAL" clId="{6BE9C651-89EB-A446-A615-A37256F0A871}" dt="2024-03-20T18:10:27.645" v="38" actId="2696"/>
        <pc:sldMkLst>
          <pc:docMk/>
          <pc:sldMk cId="2523525357" sldId="3360"/>
        </pc:sldMkLst>
      </pc:sldChg>
      <pc:sldChg chg="add">
        <pc:chgData name="Hunter Kirby" userId="e6fc5ae6-a79f-4844-9fe1-82cc905d4bff" providerId="ADAL" clId="{6BE9C651-89EB-A446-A615-A37256F0A871}" dt="2024-03-20T18:10:29.770" v="41"/>
        <pc:sldMkLst>
          <pc:docMk/>
          <pc:sldMk cId="693478289" sldId="3408"/>
        </pc:sldMkLst>
      </pc:sldChg>
      <pc:sldChg chg="add">
        <pc:chgData name="Hunter Kirby" userId="e6fc5ae6-a79f-4844-9fe1-82cc905d4bff" providerId="ADAL" clId="{6BE9C651-89EB-A446-A615-A37256F0A871}" dt="2024-03-20T18:10:29.770" v="41"/>
        <pc:sldMkLst>
          <pc:docMk/>
          <pc:sldMk cId="1204816946" sldId="3409"/>
        </pc:sldMkLst>
      </pc:sldChg>
      <pc:sldChg chg="add">
        <pc:chgData name="Hunter Kirby" userId="e6fc5ae6-a79f-4844-9fe1-82cc905d4bff" providerId="ADAL" clId="{6BE9C651-89EB-A446-A615-A37256F0A871}" dt="2024-03-20T18:10:29.770" v="41"/>
        <pc:sldMkLst>
          <pc:docMk/>
          <pc:sldMk cId="2400459830" sldId="3410"/>
        </pc:sldMkLst>
      </pc:sldChg>
      <pc:sldChg chg="add del">
        <pc:chgData name="Hunter Kirby" userId="e6fc5ae6-a79f-4844-9fe1-82cc905d4bff" providerId="ADAL" clId="{6BE9C651-89EB-A446-A615-A37256F0A871}" dt="2024-03-20T18:10:29.770" v="41"/>
        <pc:sldMkLst>
          <pc:docMk/>
          <pc:sldMk cId="4146189453" sldId="3412"/>
        </pc:sldMkLst>
      </pc:sldChg>
      <pc:sldChg chg="del">
        <pc:chgData name="Hunter Kirby" userId="e6fc5ae6-a79f-4844-9fe1-82cc905d4bff" providerId="ADAL" clId="{6BE9C651-89EB-A446-A615-A37256F0A871}" dt="2024-03-20T18:10:26.944" v="2" actId="2696"/>
        <pc:sldMkLst>
          <pc:docMk/>
          <pc:sldMk cId="341850797" sldId="3413"/>
        </pc:sldMkLst>
      </pc:sldChg>
      <pc:sldChg chg="add">
        <pc:chgData name="Hunter Kirby" userId="e6fc5ae6-a79f-4844-9fe1-82cc905d4bff" providerId="ADAL" clId="{6BE9C651-89EB-A446-A615-A37256F0A871}" dt="2024-03-20T18:10:29.770" v="41"/>
        <pc:sldMkLst>
          <pc:docMk/>
          <pc:sldMk cId="2320758587" sldId="3413"/>
        </pc:sldMkLst>
      </pc:sldChg>
      <pc:sldChg chg="add">
        <pc:chgData name="Hunter Kirby" userId="e6fc5ae6-a79f-4844-9fe1-82cc905d4bff" providerId="ADAL" clId="{6BE9C651-89EB-A446-A615-A37256F0A871}" dt="2024-03-20T18:10:29.770" v="41"/>
        <pc:sldMkLst>
          <pc:docMk/>
          <pc:sldMk cId="1628003012" sldId="3414"/>
        </pc:sldMkLst>
      </pc:sldChg>
      <pc:sldChg chg="add">
        <pc:chgData name="Hunter Kirby" userId="e6fc5ae6-a79f-4844-9fe1-82cc905d4bff" providerId="ADAL" clId="{6BE9C651-89EB-A446-A615-A37256F0A871}" dt="2024-03-20T18:10:29.770" v="41"/>
        <pc:sldMkLst>
          <pc:docMk/>
          <pc:sldMk cId="1714379202" sldId="3415"/>
        </pc:sldMkLst>
      </pc:sldChg>
      <pc:sldChg chg="add">
        <pc:chgData name="Hunter Kirby" userId="e6fc5ae6-a79f-4844-9fe1-82cc905d4bff" providerId="ADAL" clId="{6BE9C651-89EB-A446-A615-A37256F0A871}" dt="2024-03-20T18:10:29.770" v="41"/>
        <pc:sldMkLst>
          <pc:docMk/>
          <pc:sldMk cId="2812547413" sldId="3419"/>
        </pc:sldMkLst>
      </pc:sldChg>
      <pc:sldChg chg="add">
        <pc:chgData name="Hunter Kirby" userId="e6fc5ae6-a79f-4844-9fe1-82cc905d4bff" providerId="ADAL" clId="{6BE9C651-89EB-A446-A615-A37256F0A871}" dt="2024-03-20T18:10:29.770" v="41"/>
        <pc:sldMkLst>
          <pc:docMk/>
          <pc:sldMk cId="2825631002" sldId="3421"/>
        </pc:sldMkLst>
      </pc:sldChg>
      <pc:sldChg chg="add">
        <pc:chgData name="Hunter Kirby" userId="e6fc5ae6-a79f-4844-9fe1-82cc905d4bff" providerId="ADAL" clId="{6BE9C651-89EB-A446-A615-A37256F0A871}" dt="2024-03-20T18:10:29.770" v="41"/>
        <pc:sldMkLst>
          <pc:docMk/>
          <pc:sldMk cId="3171110075" sldId="3422"/>
        </pc:sldMkLst>
      </pc:sldChg>
      <pc:sldChg chg="del">
        <pc:chgData name="Hunter Kirby" userId="e6fc5ae6-a79f-4844-9fe1-82cc905d4bff" providerId="ADAL" clId="{6BE9C651-89EB-A446-A615-A37256F0A871}" dt="2024-03-20T18:10:27.083" v="5" actId="2696"/>
        <pc:sldMkLst>
          <pc:docMk/>
          <pc:sldMk cId="4245446785" sldId="3423"/>
        </pc:sldMkLst>
      </pc:sldChg>
      <pc:sldChg chg="del">
        <pc:chgData name="Hunter Kirby" userId="e6fc5ae6-a79f-4844-9fe1-82cc905d4bff" providerId="ADAL" clId="{6BE9C651-89EB-A446-A615-A37256F0A871}" dt="2024-03-20T18:10:27.227" v="17" actId="2696"/>
        <pc:sldMkLst>
          <pc:docMk/>
          <pc:sldMk cId="3051837693" sldId="3424"/>
        </pc:sldMkLst>
      </pc:sldChg>
      <pc:sldChg chg="add">
        <pc:chgData name="Hunter Kirby" userId="e6fc5ae6-a79f-4844-9fe1-82cc905d4bff" providerId="ADAL" clId="{6BE9C651-89EB-A446-A615-A37256F0A871}" dt="2024-03-20T18:10:29.770" v="41"/>
        <pc:sldMkLst>
          <pc:docMk/>
          <pc:sldMk cId="1044808807" sldId="3425"/>
        </pc:sldMkLst>
      </pc:sldChg>
      <pc:sldChg chg="del">
        <pc:chgData name="Hunter Kirby" userId="e6fc5ae6-a79f-4844-9fe1-82cc905d4bff" providerId="ADAL" clId="{6BE9C651-89EB-A446-A615-A37256F0A871}" dt="2024-03-20T18:10:27.181" v="12" actId="2696"/>
        <pc:sldMkLst>
          <pc:docMk/>
          <pc:sldMk cId="1096617988" sldId="3425"/>
        </pc:sldMkLst>
      </pc:sldChg>
      <pc:sldChg chg="add">
        <pc:chgData name="Hunter Kirby" userId="e6fc5ae6-a79f-4844-9fe1-82cc905d4bff" providerId="ADAL" clId="{6BE9C651-89EB-A446-A615-A37256F0A871}" dt="2024-03-20T18:10:29.770" v="41"/>
        <pc:sldMkLst>
          <pc:docMk/>
          <pc:sldMk cId="810317491" sldId="3426"/>
        </pc:sldMkLst>
      </pc:sldChg>
      <pc:sldChg chg="del">
        <pc:chgData name="Hunter Kirby" userId="e6fc5ae6-a79f-4844-9fe1-82cc905d4bff" providerId="ADAL" clId="{6BE9C651-89EB-A446-A615-A37256F0A871}" dt="2024-03-20T18:10:27.201" v="14" actId="2696"/>
        <pc:sldMkLst>
          <pc:docMk/>
          <pc:sldMk cId="48427589" sldId="3427"/>
        </pc:sldMkLst>
      </pc:sldChg>
    </pc:docChg>
  </pc:docChgLst>
  <pc:docChgLst>
    <pc:chgData clId="Web-{F6648DA9-3858-4CF3-8C1D-E9BA973B733E}"/>
    <pc:docChg chg="">
      <pc:chgData name="" userId="" providerId="" clId="Web-{F6648DA9-3858-4CF3-8C1D-E9BA973B733E}" dt="2024-04-22T20:58:00.620" v="0"/>
      <pc:docMkLst>
        <pc:docMk/>
      </pc:docMkLst>
      <pc:sldChg chg="modCm">
        <pc:chgData name="" userId="" providerId="" clId="Web-{F6648DA9-3858-4CF3-8C1D-E9BA973B733E}" dt="2024-04-22T20:58:00.620" v="0"/>
        <pc:sldMkLst>
          <pc:docMk/>
          <pc:sldMk cId="1065037375" sldId="3521"/>
        </pc:sldMkLst>
        <pc:extLst>
          <p:ext xmlns:p="http://schemas.openxmlformats.org/presentationml/2006/main" uri="{D6D511B9-2390-475A-947B-AFAB55BFBCF1}">
            <pc226:cmChg xmlns:pc226="http://schemas.microsoft.com/office/powerpoint/2022/06/main/command" chg="">
              <pc226:chgData name="" userId="" providerId="" clId="Web-{F6648DA9-3858-4CF3-8C1D-E9BA973B733E}" dt="2024-04-22T20:58:00.620" v="0"/>
              <pc2:cmMkLst xmlns:pc2="http://schemas.microsoft.com/office/powerpoint/2019/9/main/command">
                <pc:docMk/>
                <pc:sldMk cId="1065037375" sldId="3521"/>
                <pc2:cmMk id="{C58F7FF0-4AD4-3E4F-9628-1DBB8E5A7971}"/>
              </pc2:cmMkLst>
              <pc226:cmRplyChg chg="add">
                <pc226:chgData name="" userId="" providerId="" clId="Web-{F6648DA9-3858-4CF3-8C1D-E9BA973B733E}" dt="2024-04-22T20:58:00.620" v="0"/>
                <pc2:cmRplyMkLst xmlns:pc2="http://schemas.microsoft.com/office/powerpoint/2019/9/main/command">
                  <pc:docMk/>
                  <pc:sldMk cId="1065037375" sldId="3521"/>
                  <pc2:cmMk id="{C58F7FF0-4AD4-3E4F-9628-1DBB8E5A7971}"/>
                  <pc2:cmRplyMk id="{83A5DEEF-6E24-400E-BB0D-63A111211B4A}"/>
                </pc2:cmRplyMkLst>
              </pc226:cmRplyChg>
            </pc226:cmChg>
          </p:ext>
        </pc:extLst>
      </pc:sldChg>
    </pc:docChg>
  </pc:docChgLst>
  <pc:docChgLst>
    <pc:chgData name="Justin Bartlett" userId="S::justin.bartlett@risenow.com::54a8ef73-d308-4a32-b310-99625dd8c3fd" providerId="AD" clId="Web-{549B5E15-3C7B-3192-7CDE-B46CB43908D2}"/>
    <pc:docChg chg="">
      <pc:chgData name="Justin Bartlett" userId="S::justin.bartlett@risenow.com::54a8ef73-d308-4a32-b310-99625dd8c3fd" providerId="AD" clId="Web-{549B5E15-3C7B-3192-7CDE-B46CB43908D2}" dt="2024-04-22T20:27:51.558" v="1"/>
      <pc:docMkLst>
        <pc:docMk/>
      </pc:docMkLst>
      <pc:sldChg chg="modCm">
        <pc:chgData name="Justin Bartlett" userId="S::justin.bartlett@risenow.com::54a8ef73-d308-4a32-b310-99625dd8c3fd" providerId="AD" clId="Web-{549B5E15-3C7B-3192-7CDE-B46CB43908D2}" dt="2024-04-22T20:27:01.635" v="0"/>
        <pc:sldMkLst>
          <pc:docMk/>
          <pc:sldMk cId="1065037375" sldId="3521"/>
        </pc:sldMkLst>
        <pc:extLst>
          <p:ext xmlns:p="http://schemas.openxmlformats.org/presentationml/2006/main" uri="{D6D511B9-2390-475A-947B-AFAB55BFBCF1}">
            <pc226:cmChg xmlns:pc226="http://schemas.microsoft.com/office/powerpoint/2022/06/main/command" chg="">
              <pc226:chgData name="Justin Bartlett" userId="S::justin.bartlett@risenow.com::54a8ef73-d308-4a32-b310-99625dd8c3fd" providerId="AD" clId="Web-{549B5E15-3C7B-3192-7CDE-B46CB43908D2}" dt="2024-04-22T20:27:01.635" v="0"/>
              <pc2:cmMkLst xmlns:pc2="http://schemas.microsoft.com/office/powerpoint/2019/9/main/command">
                <pc:docMk/>
                <pc:sldMk cId="1065037375" sldId="3521"/>
                <pc2:cmMk id="{C58F7FF0-4AD4-3E4F-9628-1DBB8E5A7971}"/>
              </pc2:cmMkLst>
              <pc226:cmRplyChg chg="add">
                <pc226:chgData name="Justin Bartlett" userId="S::justin.bartlett@risenow.com::54a8ef73-d308-4a32-b310-99625dd8c3fd" providerId="AD" clId="Web-{549B5E15-3C7B-3192-7CDE-B46CB43908D2}" dt="2024-04-22T20:27:01.635" v="0"/>
                <pc2:cmRplyMkLst xmlns:pc2="http://schemas.microsoft.com/office/powerpoint/2019/9/main/command">
                  <pc:docMk/>
                  <pc:sldMk cId="1065037375" sldId="3521"/>
                  <pc2:cmMk id="{C58F7FF0-4AD4-3E4F-9628-1DBB8E5A7971}"/>
                  <pc2:cmRplyMk id="{0A665A08-FFE8-4DE8-92F5-32628FF8C2C0}"/>
                </pc2:cmRplyMkLst>
              </pc226:cmRplyChg>
            </pc226:cmChg>
          </p:ext>
        </pc:extLst>
      </pc:sldChg>
      <pc:sldChg chg="addCm">
        <pc:chgData name="Justin Bartlett" userId="S::justin.bartlett@risenow.com::54a8ef73-d308-4a32-b310-99625dd8c3fd" providerId="AD" clId="Web-{549B5E15-3C7B-3192-7CDE-B46CB43908D2}" dt="2024-04-22T20:27:51.558" v="1"/>
        <pc:sldMkLst>
          <pc:docMk/>
          <pc:sldMk cId="2219748846" sldId="3522"/>
        </pc:sldMkLst>
        <pc:extLst>
          <p:ext xmlns:p="http://schemas.openxmlformats.org/presentationml/2006/main" uri="{D6D511B9-2390-475A-947B-AFAB55BFBCF1}">
            <pc226:cmChg xmlns:pc226="http://schemas.microsoft.com/office/powerpoint/2022/06/main/command" chg="add">
              <pc226:chgData name="Justin Bartlett" userId="S::justin.bartlett@risenow.com::54a8ef73-d308-4a32-b310-99625dd8c3fd" providerId="AD" clId="Web-{549B5E15-3C7B-3192-7CDE-B46CB43908D2}" dt="2024-04-22T20:27:51.558" v="1"/>
              <pc2:cmMkLst xmlns:pc2="http://schemas.microsoft.com/office/powerpoint/2019/9/main/command">
                <pc:docMk/>
                <pc:sldMk cId="2219748846" sldId="3522"/>
                <pc2:cmMk id="{FCCD3923-1B90-4297-968A-DC4FA11D82FB}"/>
              </pc2:cmMkLst>
            </pc226:cmChg>
          </p:ext>
        </pc:extLst>
      </pc:sldChg>
    </pc:docChg>
  </pc:docChgLst>
  <pc:docChgLst>
    <pc:chgData clId="Web-{DF03F523-A4A1-41B2-A644-98C097D85E85}"/>
    <pc:docChg chg="">
      <pc:chgData name="" userId="" providerId="" clId="Web-{DF03F523-A4A1-41B2-A644-98C097D85E85}" dt="2024-04-26T17:44:24.577" v="0"/>
      <pc:docMkLst>
        <pc:docMk/>
      </pc:docMkLst>
      <pc:sldChg chg="modCm">
        <pc:chgData name="" userId="" providerId="" clId="Web-{DF03F523-A4A1-41B2-A644-98C097D85E85}" dt="2024-04-26T17:44:24.577" v="0"/>
        <pc:sldMkLst>
          <pc:docMk/>
          <pc:sldMk cId="4049861079" sldId="11031"/>
        </pc:sldMkLst>
        <pc:extLst>
          <p:ext xmlns:p="http://schemas.openxmlformats.org/presentationml/2006/main" uri="{D6D511B9-2390-475A-947B-AFAB55BFBCF1}">
            <pc226:cmChg xmlns:pc226="http://schemas.microsoft.com/office/powerpoint/2022/06/main/command" chg="">
              <pc226:chgData name="" userId="" providerId="" clId="Web-{DF03F523-A4A1-41B2-A644-98C097D85E85}" dt="2024-04-26T17:44:24.577" v="0"/>
              <pc2:cmMkLst xmlns:pc2="http://schemas.microsoft.com/office/powerpoint/2019/9/main/command">
                <pc:docMk/>
                <pc:sldMk cId="4049861079" sldId="11031"/>
                <pc2:cmMk id="{FD34C3C7-0EC6-9D48-8E82-E6DB6A0DBEE8}"/>
              </pc2:cmMkLst>
              <pc226:cmRplyChg chg="add">
                <pc226:chgData name="" userId="" providerId="" clId="Web-{DF03F523-A4A1-41B2-A644-98C097D85E85}" dt="2024-04-26T17:44:24.577" v="0"/>
                <pc2:cmRplyMkLst xmlns:pc2="http://schemas.microsoft.com/office/powerpoint/2019/9/main/command">
                  <pc:docMk/>
                  <pc:sldMk cId="4049861079" sldId="11031"/>
                  <pc2:cmMk id="{FD34C3C7-0EC6-9D48-8E82-E6DB6A0DBEE8}"/>
                  <pc2:cmRplyMk id="{DAA406EE-A24C-4C31-AE9A-E44B081DA28F}"/>
                </pc2:cmRplyMkLst>
              </pc226:cmRplyChg>
            </pc226:cmChg>
          </p:ext>
        </pc:extLst>
      </pc:sldChg>
    </pc:docChg>
  </pc:docChgLst>
  <pc:docChgLst>
    <pc:chgData name="Hunter Kirby" userId="e6fc5ae6-a79f-4844-9fe1-82cc905d4bff" providerId="ADAL" clId="{F0085C96-D23E-AB45-9FC9-94B8FD28D971}"/>
    <pc:docChg chg="">
      <pc:chgData name="Hunter Kirby" userId="e6fc5ae6-a79f-4844-9fe1-82cc905d4bff" providerId="ADAL" clId="{F0085C96-D23E-AB45-9FC9-94B8FD28D971}" dt="2024-03-20T17:46:20.507" v="0"/>
      <pc:docMkLst>
        <pc:docMk/>
      </pc:docMkLst>
      <pc:sldChg chg="delCm">
        <pc:chgData name="Hunter Kirby" userId="e6fc5ae6-a79f-4844-9fe1-82cc905d4bff" providerId="ADAL" clId="{F0085C96-D23E-AB45-9FC9-94B8FD28D971}" dt="2024-03-20T17:46:20.507" v="0"/>
        <pc:sldMkLst>
          <pc:docMk/>
          <pc:sldMk cId="3003715034" sldId="11029"/>
        </pc:sldMkLst>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F0085C96-D23E-AB45-9FC9-94B8FD28D971}" dt="2024-03-20T17:46:20.507" v="0"/>
              <pc2:cmMkLst xmlns:pc2="http://schemas.microsoft.com/office/powerpoint/2019/9/main/command">
                <pc:docMk/>
                <pc:sldMk cId="3003715034" sldId="11029"/>
                <pc2:cmMk id="{C89E6E54-0096-4BE4-98C0-CFF5DE914748}"/>
              </pc2:cmMkLst>
            </pc226:cmChg>
          </p:ext>
        </pc:extLst>
      </pc:sldChg>
    </pc:docChg>
  </pc:docChgLst>
  <pc:docChgLst>
    <pc:chgData clId="Web-{08729337-B46A-446F-B54A-3A0E9A34EC3F}"/>
    <pc:docChg chg="">
      <pc:chgData name="" userId="" providerId="" clId="Web-{08729337-B46A-446F-B54A-3A0E9A34EC3F}" dt="2024-04-22T20:27:34.834" v="0"/>
      <pc:docMkLst>
        <pc:docMk/>
      </pc:docMkLst>
      <pc:sldChg chg="modCm">
        <pc:chgData name="" userId="" providerId="" clId="Web-{08729337-B46A-446F-B54A-3A0E9A34EC3F}" dt="2024-04-22T20:27:34.834" v="0"/>
        <pc:sldMkLst>
          <pc:docMk/>
          <pc:sldMk cId="687852929" sldId="3351"/>
        </pc:sldMkLst>
        <pc:extLst>
          <p:ext xmlns:p="http://schemas.openxmlformats.org/presentationml/2006/main" uri="{D6D511B9-2390-475A-947B-AFAB55BFBCF1}">
            <pc226:cmChg xmlns:pc226="http://schemas.microsoft.com/office/powerpoint/2022/06/main/command" chg="">
              <pc226:chgData name="" userId="" providerId="" clId="Web-{08729337-B46A-446F-B54A-3A0E9A34EC3F}" dt="2024-04-22T20:27:34.834" v="0"/>
              <pc2:cmMkLst xmlns:pc2="http://schemas.microsoft.com/office/powerpoint/2019/9/main/command">
                <pc:docMk/>
                <pc:sldMk cId="687852929" sldId="3351"/>
                <pc2:cmMk id="{315D5C4E-0A2A-4601-882A-6465FA0C55F6}"/>
              </pc2:cmMkLst>
              <pc226:cmRplyChg chg="add">
                <pc226:chgData name="" userId="" providerId="" clId="Web-{08729337-B46A-446F-B54A-3A0E9A34EC3F}" dt="2024-04-22T20:27:34.834" v="0"/>
                <pc2:cmRplyMkLst xmlns:pc2="http://schemas.microsoft.com/office/powerpoint/2019/9/main/command">
                  <pc:docMk/>
                  <pc:sldMk cId="687852929" sldId="3351"/>
                  <pc2:cmMk id="{315D5C4E-0A2A-4601-882A-6465FA0C55F6}"/>
                  <pc2:cmRplyMk id="{5AD1EAC4-C7DB-4EDB-9E38-3DB9FC4E5A22}"/>
                </pc2:cmRplyMkLst>
              </pc226:cmRplyChg>
            </pc226:cmChg>
          </p:ext>
        </pc:extLst>
      </pc:sldChg>
    </pc:docChg>
  </pc:docChgLst>
  <pc:docChgLst>
    <pc:chgData name="Hunter Kirby" userId="e6fc5ae6-a79f-4844-9fe1-82cc905d4bff" providerId="ADAL" clId="{244FDB86-6275-9D49-8785-5C9B72CB7EA1}"/>
    <pc:docChg chg="addSld delSld modSld delSection modSection">
      <pc:chgData name="Hunter Kirby" userId="e6fc5ae6-a79f-4844-9fe1-82cc905d4bff" providerId="ADAL" clId="{244FDB86-6275-9D49-8785-5C9B72CB7EA1}" dt="2024-03-20T18:09:27.641" v="27"/>
      <pc:docMkLst>
        <pc:docMk/>
      </pc:docMkLst>
      <pc:sldChg chg="add">
        <pc:chgData name="Hunter Kirby" userId="e6fc5ae6-a79f-4844-9fe1-82cc905d4bff" providerId="ADAL" clId="{244FDB86-6275-9D49-8785-5C9B72CB7EA1}" dt="2024-03-20T18:09:15.950" v="26"/>
        <pc:sldMkLst>
          <pc:docMk/>
          <pc:sldMk cId="3071633685" sldId="265"/>
        </pc:sldMkLst>
      </pc:sldChg>
      <pc:sldChg chg="add">
        <pc:chgData name="Hunter Kirby" userId="e6fc5ae6-a79f-4844-9fe1-82cc905d4bff" providerId="ADAL" clId="{244FDB86-6275-9D49-8785-5C9B72CB7EA1}" dt="2024-03-20T18:09:15.950" v="26"/>
        <pc:sldMkLst>
          <pc:docMk/>
          <pc:sldMk cId="3293469686" sldId="309"/>
        </pc:sldMkLst>
      </pc:sldChg>
      <pc:sldChg chg="add">
        <pc:chgData name="Hunter Kirby" userId="e6fc5ae6-a79f-4844-9fe1-82cc905d4bff" providerId="ADAL" clId="{244FDB86-6275-9D49-8785-5C9B72CB7EA1}" dt="2024-03-20T18:09:15.950" v="26"/>
        <pc:sldMkLst>
          <pc:docMk/>
          <pc:sldMk cId="2713209806" sldId="341"/>
        </pc:sldMkLst>
      </pc:sldChg>
      <pc:sldChg chg="del">
        <pc:chgData name="Hunter Kirby" userId="e6fc5ae6-a79f-4844-9fe1-82cc905d4bff" providerId="ADAL" clId="{244FDB86-6275-9D49-8785-5C9B72CB7EA1}" dt="2024-03-20T18:09:14.828" v="11" actId="2696"/>
        <pc:sldMkLst>
          <pc:docMk/>
          <pc:sldMk cId="2546101352" sldId="551"/>
        </pc:sldMkLst>
      </pc:sldChg>
      <pc:sldChg chg="del">
        <pc:chgData name="Hunter Kirby" userId="e6fc5ae6-a79f-4844-9fe1-82cc905d4bff" providerId="ADAL" clId="{244FDB86-6275-9D49-8785-5C9B72CB7EA1}" dt="2024-03-20T18:09:14.709" v="4" actId="2696"/>
        <pc:sldMkLst>
          <pc:docMk/>
          <pc:sldMk cId="3453088737" sldId="632"/>
        </pc:sldMkLst>
      </pc:sldChg>
      <pc:sldChg chg="add">
        <pc:chgData name="Hunter Kirby" userId="e6fc5ae6-a79f-4844-9fe1-82cc905d4bff" providerId="ADAL" clId="{244FDB86-6275-9D49-8785-5C9B72CB7EA1}" dt="2024-03-20T18:09:15.950" v="26"/>
        <pc:sldMkLst>
          <pc:docMk/>
          <pc:sldMk cId="1410250402" sldId="2435"/>
        </pc:sldMkLst>
      </pc:sldChg>
      <pc:sldChg chg="add">
        <pc:chgData name="Hunter Kirby" userId="e6fc5ae6-a79f-4844-9fe1-82cc905d4bff" providerId="ADAL" clId="{244FDB86-6275-9D49-8785-5C9B72CB7EA1}" dt="2024-03-20T18:09:15.950" v="26"/>
        <pc:sldMkLst>
          <pc:docMk/>
          <pc:sldMk cId="716776992" sldId="2442"/>
        </pc:sldMkLst>
      </pc:sldChg>
      <pc:sldChg chg="add">
        <pc:chgData name="Hunter Kirby" userId="e6fc5ae6-a79f-4844-9fe1-82cc905d4bff" providerId="ADAL" clId="{244FDB86-6275-9D49-8785-5C9B72CB7EA1}" dt="2024-03-20T18:09:15.950" v="26"/>
        <pc:sldMkLst>
          <pc:docMk/>
          <pc:sldMk cId="3302369292" sldId="2480"/>
        </pc:sldMkLst>
      </pc:sldChg>
      <pc:sldChg chg="del">
        <pc:chgData name="Hunter Kirby" userId="e6fc5ae6-a79f-4844-9fe1-82cc905d4bff" providerId="ADAL" clId="{244FDB86-6275-9D49-8785-5C9B72CB7EA1}" dt="2024-03-20T18:09:14.715" v="6" actId="2696"/>
        <pc:sldMkLst>
          <pc:docMk/>
          <pc:sldMk cId="1236863642" sldId="2519"/>
        </pc:sldMkLst>
      </pc:sldChg>
      <pc:sldChg chg="add">
        <pc:chgData name="Hunter Kirby" userId="e6fc5ae6-a79f-4844-9fe1-82cc905d4bff" providerId="ADAL" clId="{244FDB86-6275-9D49-8785-5C9B72CB7EA1}" dt="2024-03-20T18:09:15.950" v="26"/>
        <pc:sldMkLst>
          <pc:docMk/>
          <pc:sldMk cId="2004871868" sldId="2643"/>
        </pc:sldMkLst>
      </pc:sldChg>
      <pc:sldChg chg="add">
        <pc:chgData name="Hunter Kirby" userId="e6fc5ae6-a79f-4844-9fe1-82cc905d4bff" providerId="ADAL" clId="{244FDB86-6275-9D49-8785-5C9B72CB7EA1}" dt="2024-03-20T18:09:15.950" v="26"/>
        <pc:sldMkLst>
          <pc:docMk/>
          <pc:sldMk cId="1607652710" sldId="2644"/>
        </pc:sldMkLst>
      </pc:sldChg>
      <pc:sldChg chg="add">
        <pc:chgData name="Hunter Kirby" userId="e6fc5ae6-a79f-4844-9fe1-82cc905d4bff" providerId="ADAL" clId="{244FDB86-6275-9D49-8785-5C9B72CB7EA1}" dt="2024-03-20T18:09:15.950" v="26"/>
        <pc:sldMkLst>
          <pc:docMk/>
          <pc:sldMk cId="451628608" sldId="2657"/>
        </pc:sldMkLst>
      </pc:sldChg>
      <pc:sldChg chg="add">
        <pc:chgData name="Hunter Kirby" userId="e6fc5ae6-a79f-4844-9fe1-82cc905d4bff" providerId="ADAL" clId="{244FDB86-6275-9D49-8785-5C9B72CB7EA1}" dt="2024-03-20T18:09:15.950" v="26"/>
        <pc:sldMkLst>
          <pc:docMk/>
          <pc:sldMk cId="139749561" sldId="2668"/>
        </pc:sldMkLst>
      </pc:sldChg>
      <pc:sldChg chg="add">
        <pc:chgData name="Hunter Kirby" userId="e6fc5ae6-a79f-4844-9fe1-82cc905d4bff" providerId="ADAL" clId="{244FDB86-6275-9D49-8785-5C9B72CB7EA1}" dt="2024-03-20T18:09:15.950" v="26"/>
        <pc:sldMkLst>
          <pc:docMk/>
          <pc:sldMk cId="2706677560" sldId="2680"/>
        </pc:sldMkLst>
      </pc:sldChg>
      <pc:sldChg chg="add">
        <pc:chgData name="Hunter Kirby" userId="e6fc5ae6-a79f-4844-9fe1-82cc905d4bff" providerId="ADAL" clId="{244FDB86-6275-9D49-8785-5C9B72CB7EA1}" dt="2024-03-20T18:09:15.950" v="26"/>
        <pc:sldMkLst>
          <pc:docMk/>
          <pc:sldMk cId="2688096294" sldId="2682"/>
        </pc:sldMkLst>
      </pc:sldChg>
      <pc:sldChg chg="add">
        <pc:chgData name="Hunter Kirby" userId="e6fc5ae6-a79f-4844-9fe1-82cc905d4bff" providerId="ADAL" clId="{244FDB86-6275-9D49-8785-5C9B72CB7EA1}" dt="2024-03-20T18:09:15.950" v="26"/>
        <pc:sldMkLst>
          <pc:docMk/>
          <pc:sldMk cId="3712496913" sldId="2697"/>
        </pc:sldMkLst>
      </pc:sldChg>
      <pc:sldChg chg="add">
        <pc:chgData name="Hunter Kirby" userId="e6fc5ae6-a79f-4844-9fe1-82cc905d4bff" providerId="ADAL" clId="{244FDB86-6275-9D49-8785-5C9B72CB7EA1}" dt="2024-03-20T18:09:15.950" v="26"/>
        <pc:sldMkLst>
          <pc:docMk/>
          <pc:sldMk cId="102049121" sldId="2707"/>
        </pc:sldMkLst>
      </pc:sldChg>
      <pc:sldChg chg="add">
        <pc:chgData name="Hunter Kirby" userId="e6fc5ae6-a79f-4844-9fe1-82cc905d4bff" providerId="ADAL" clId="{244FDB86-6275-9D49-8785-5C9B72CB7EA1}" dt="2024-03-20T18:09:15.950" v="26"/>
        <pc:sldMkLst>
          <pc:docMk/>
          <pc:sldMk cId="3507395504" sldId="2731"/>
        </pc:sldMkLst>
      </pc:sldChg>
      <pc:sldChg chg="add">
        <pc:chgData name="Hunter Kirby" userId="e6fc5ae6-a79f-4844-9fe1-82cc905d4bff" providerId="ADAL" clId="{244FDB86-6275-9D49-8785-5C9B72CB7EA1}" dt="2024-03-20T18:09:15.950" v="26"/>
        <pc:sldMkLst>
          <pc:docMk/>
          <pc:sldMk cId="2111835752" sldId="2732"/>
        </pc:sldMkLst>
      </pc:sldChg>
      <pc:sldChg chg="add">
        <pc:chgData name="Hunter Kirby" userId="e6fc5ae6-a79f-4844-9fe1-82cc905d4bff" providerId="ADAL" clId="{244FDB86-6275-9D49-8785-5C9B72CB7EA1}" dt="2024-03-20T18:09:15.950" v="26"/>
        <pc:sldMkLst>
          <pc:docMk/>
          <pc:sldMk cId="1724475402" sldId="2734"/>
        </pc:sldMkLst>
      </pc:sldChg>
      <pc:sldChg chg="del">
        <pc:chgData name="Hunter Kirby" userId="e6fc5ae6-a79f-4844-9fe1-82cc905d4bff" providerId="ADAL" clId="{244FDB86-6275-9D49-8785-5C9B72CB7EA1}" dt="2024-03-20T18:09:14.821" v="10" actId="2696"/>
        <pc:sldMkLst>
          <pc:docMk/>
          <pc:sldMk cId="1163011480" sldId="3021"/>
        </pc:sldMkLst>
      </pc:sldChg>
      <pc:sldChg chg="add">
        <pc:chgData name="Hunter Kirby" userId="e6fc5ae6-a79f-4844-9fe1-82cc905d4bff" providerId="ADAL" clId="{244FDB86-6275-9D49-8785-5C9B72CB7EA1}" dt="2024-03-20T18:09:15.950" v="26"/>
        <pc:sldMkLst>
          <pc:docMk/>
          <pc:sldMk cId="1073613285" sldId="3249"/>
        </pc:sldMkLst>
      </pc:sldChg>
      <pc:sldChg chg="add">
        <pc:chgData name="Hunter Kirby" userId="e6fc5ae6-a79f-4844-9fe1-82cc905d4bff" providerId="ADAL" clId="{244FDB86-6275-9D49-8785-5C9B72CB7EA1}" dt="2024-03-20T18:09:15.950" v="26"/>
        <pc:sldMkLst>
          <pc:docMk/>
          <pc:sldMk cId="4083157082" sldId="3250"/>
        </pc:sldMkLst>
      </pc:sldChg>
      <pc:sldChg chg="del">
        <pc:chgData name="Hunter Kirby" userId="e6fc5ae6-a79f-4844-9fe1-82cc905d4bff" providerId="ADAL" clId="{244FDB86-6275-9D49-8785-5C9B72CB7EA1}" dt="2024-03-20T18:09:14.834" v="13" actId="2696"/>
        <pc:sldMkLst>
          <pc:docMk/>
          <pc:sldMk cId="1985019139" sldId="3252"/>
        </pc:sldMkLst>
      </pc:sldChg>
      <pc:sldChg chg="add">
        <pc:chgData name="Hunter Kirby" userId="e6fc5ae6-a79f-4844-9fe1-82cc905d4bff" providerId="ADAL" clId="{244FDB86-6275-9D49-8785-5C9B72CB7EA1}" dt="2024-03-20T18:09:15.950" v="26"/>
        <pc:sldMkLst>
          <pc:docMk/>
          <pc:sldMk cId="1215450049" sldId="3260"/>
        </pc:sldMkLst>
      </pc:sldChg>
      <pc:sldChg chg="del">
        <pc:chgData name="Hunter Kirby" userId="e6fc5ae6-a79f-4844-9fe1-82cc905d4bff" providerId="ADAL" clId="{244FDB86-6275-9D49-8785-5C9B72CB7EA1}" dt="2024-03-20T18:09:14.681" v="1" actId="2696"/>
        <pc:sldMkLst>
          <pc:docMk/>
          <pc:sldMk cId="561014216" sldId="3318"/>
        </pc:sldMkLst>
      </pc:sldChg>
      <pc:sldChg chg="del">
        <pc:chgData name="Hunter Kirby" userId="e6fc5ae6-a79f-4844-9fe1-82cc905d4bff" providerId="ADAL" clId="{244FDB86-6275-9D49-8785-5C9B72CB7EA1}" dt="2024-03-20T18:09:14.694" v="3" actId="2696"/>
        <pc:sldMkLst>
          <pc:docMk/>
          <pc:sldMk cId="1686753469" sldId="3319"/>
        </pc:sldMkLst>
      </pc:sldChg>
      <pc:sldChg chg="del">
        <pc:chgData name="Hunter Kirby" userId="e6fc5ae6-a79f-4844-9fe1-82cc905d4bff" providerId="ADAL" clId="{244FDB86-6275-9D49-8785-5C9B72CB7EA1}" dt="2024-03-20T18:09:14.711" v="5" actId="2696"/>
        <pc:sldMkLst>
          <pc:docMk/>
          <pc:sldMk cId="1297670850" sldId="3323"/>
        </pc:sldMkLst>
      </pc:sldChg>
      <pc:sldChg chg="del">
        <pc:chgData name="Hunter Kirby" userId="e6fc5ae6-a79f-4844-9fe1-82cc905d4bff" providerId="ADAL" clId="{244FDB86-6275-9D49-8785-5C9B72CB7EA1}" dt="2024-03-20T18:09:14.722" v="7" actId="2696"/>
        <pc:sldMkLst>
          <pc:docMk/>
          <pc:sldMk cId="3822266768" sldId="3324"/>
        </pc:sldMkLst>
      </pc:sldChg>
      <pc:sldChg chg="add">
        <pc:chgData name="Hunter Kirby" userId="e6fc5ae6-a79f-4844-9fe1-82cc905d4bff" providerId="ADAL" clId="{244FDB86-6275-9D49-8785-5C9B72CB7EA1}" dt="2024-03-20T18:09:15.950" v="26"/>
        <pc:sldMkLst>
          <pc:docMk/>
          <pc:sldMk cId="2426498397" sldId="3326"/>
        </pc:sldMkLst>
      </pc:sldChg>
      <pc:sldChg chg="add">
        <pc:chgData name="Hunter Kirby" userId="e6fc5ae6-a79f-4844-9fe1-82cc905d4bff" providerId="ADAL" clId="{244FDB86-6275-9D49-8785-5C9B72CB7EA1}" dt="2024-03-20T18:09:15.950" v="26"/>
        <pc:sldMkLst>
          <pc:docMk/>
          <pc:sldMk cId="1392844985" sldId="3327"/>
        </pc:sldMkLst>
      </pc:sldChg>
      <pc:sldChg chg="del">
        <pc:chgData name="Hunter Kirby" userId="e6fc5ae6-a79f-4844-9fe1-82cc905d4bff" providerId="ADAL" clId="{244FDB86-6275-9D49-8785-5C9B72CB7EA1}" dt="2024-03-20T18:09:14.830" v="12" actId="2696"/>
        <pc:sldMkLst>
          <pc:docMk/>
          <pc:sldMk cId="3443314231" sldId="3327"/>
        </pc:sldMkLst>
      </pc:sldChg>
      <pc:sldChg chg="del">
        <pc:chgData name="Hunter Kirby" userId="e6fc5ae6-a79f-4844-9fe1-82cc905d4bff" providerId="ADAL" clId="{244FDB86-6275-9D49-8785-5C9B72CB7EA1}" dt="2024-03-20T18:09:14.842" v="14" actId="2696"/>
        <pc:sldMkLst>
          <pc:docMk/>
          <pc:sldMk cId="2775294901" sldId="3328"/>
        </pc:sldMkLst>
      </pc:sldChg>
      <pc:sldChg chg="del">
        <pc:chgData name="Hunter Kirby" userId="e6fc5ae6-a79f-4844-9fe1-82cc905d4bff" providerId="ADAL" clId="{244FDB86-6275-9D49-8785-5C9B72CB7EA1}" dt="2024-03-20T18:09:15.092" v="23" actId="2696"/>
        <pc:sldMkLst>
          <pc:docMk/>
          <pc:sldMk cId="1538678938" sldId="3331"/>
        </pc:sldMkLst>
      </pc:sldChg>
      <pc:sldChg chg="del">
        <pc:chgData name="Hunter Kirby" userId="e6fc5ae6-a79f-4844-9fe1-82cc905d4bff" providerId="ADAL" clId="{244FDB86-6275-9D49-8785-5C9B72CB7EA1}" dt="2024-03-20T18:09:15.098" v="24" actId="2696"/>
        <pc:sldMkLst>
          <pc:docMk/>
          <pc:sldMk cId="1645884881" sldId="3332"/>
        </pc:sldMkLst>
      </pc:sldChg>
      <pc:sldChg chg="add">
        <pc:chgData name="Hunter Kirby" userId="e6fc5ae6-a79f-4844-9fe1-82cc905d4bff" providerId="ADAL" clId="{244FDB86-6275-9D49-8785-5C9B72CB7EA1}" dt="2024-03-20T18:09:15.950" v="26"/>
        <pc:sldMkLst>
          <pc:docMk/>
          <pc:sldMk cId="652386801" sldId="3336"/>
        </pc:sldMkLst>
      </pc:sldChg>
      <pc:sldChg chg="add">
        <pc:chgData name="Hunter Kirby" userId="e6fc5ae6-a79f-4844-9fe1-82cc905d4bff" providerId="ADAL" clId="{244FDB86-6275-9D49-8785-5C9B72CB7EA1}" dt="2024-03-20T18:09:15.950" v="26"/>
        <pc:sldMkLst>
          <pc:docMk/>
          <pc:sldMk cId="79032975" sldId="3337"/>
        </pc:sldMkLst>
      </pc:sldChg>
      <pc:sldChg chg="add">
        <pc:chgData name="Hunter Kirby" userId="e6fc5ae6-a79f-4844-9fe1-82cc905d4bff" providerId="ADAL" clId="{244FDB86-6275-9D49-8785-5C9B72CB7EA1}" dt="2024-03-20T18:09:15.950" v="26"/>
        <pc:sldMkLst>
          <pc:docMk/>
          <pc:sldMk cId="1852150469" sldId="3340"/>
        </pc:sldMkLst>
      </pc:sldChg>
      <pc:sldChg chg="add">
        <pc:chgData name="Hunter Kirby" userId="e6fc5ae6-a79f-4844-9fe1-82cc905d4bff" providerId="ADAL" clId="{244FDB86-6275-9D49-8785-5C9B72CB7EA1}" dt="2024-03-20T18:09:15.950" v="26"/>
        <pc:sldMkLst>
          <pc:docMk/>
          <pc:sldMk cId="895835741" sldId="3342"/>
        </pc:sldMkLst>
      </pc:sldChg>
      <pc:sldChg chg="add">
        <pc:chgData name="Hunter Kirby" userId="e6fc5ae6-a79f-4844-9fe1-82cc905d4bff" providerId="ADAL" clId="{244FDB86-6275-9D49-8785-5C9B72CB7EA1}" dt="2024-03-20T18:09:15.950" v="26"/>
        <pc:sldMkLst>
          <pc:docMk/>
          <pc:sldMk cId="4042093429" sldId="3344"/>
        </pc:sldMkLst>
      </pc:sldChg>
      <pc:sldChg chg="add">
        <pc:chgData name="Hunter Kirby" userId="e6fc5ae6-a79f-4844-9fe1-82cc905d4bff" providerId="ADAL" clId="{244FDB86-6275-9D49-8785-5C9B72CB7EA1}" dt="2024-03-20T18:09:15.950" v="26"/>
        <pc:sldMkLst>
          <pc:docMk/>
          <pc:sldMk cId="3190975299" sldId="3345"/>
        </pc:sldMkLst>
      </pc:sldChg>
      <pc:sldChg chg="add modCm">
        <pc:chgData name="Hunter Kirby" userId="e6fc5ae6-a79f-4844-9fe1-82cc905d4bff" providerId="ADAL" clId="{244FDB86-6275-9D49-8785-5C9B72CB7EA1}" dt="2024-03-20T18:09:27.641" v="27"/>
        <pc:sldMkLst>
          <pc:docMk/>
          <pc:sldMk cId="687852929" sldId="3351"/>
        </pc:sldMkLst>
        <pc:extLst>
          <p:ext xmlns:p="http://schemas.openxmlformats.org/presentationml/2006/main" uri="{D6D511B9-2390-475A-947B-AFAB55BFBCF1}">
            <pc226:cmChg xmlns:pc226="http://schemas.microsoft.com/office/powerpoint/2022/06/main/command" chg="">
              <pc226:chgData name="Hunter Kirby" userId="e6fc5ae6-a79f-4844-9fe1-82cc905d4bff" providerId="ADAL" clId="{244FDB86-6275-9D49-8785-5C9B72CB7EA1}" dt="2024-03-20T18:09:27.641" v="27"/>
              <pc2:cmMkLst xmlns:pc2="http://schemas.microsoft.com/office/powerpoint/2019/9/main/command">
                <pc:docMk/>
                <pc:sldMk cId="687852929" sldId="3351"/>
                <pc2:cmMk id="{1E10B493-991C-4C2E-A1F8-394FBB9E123C}"/>
              </pc2:cmMkLst>
              <pc226:cmRplyChg chg="add">
                <pc226:chgData name="Hunter Kirby" userId="e6fc5ae6-a79f-4844-9fe1-82cc905d4bff" providerId="ADAL" clId="{244FDB86-6275-9D49-8785-5C9B72CB7EA1}" dt="2024-03-20T18:09:27.641" v="27"/>
                <pc2:cmRplyMkLst xmlns:pc2="http://schemas.microsoft.com/office/powerpoint/2019/9/main/command">
                  <pc:docMk/>
                  <pc:sldMk cId="687852929" sldId="3351"/>
                  <pc2:cmMk id="{1E10B493-991C-4C2E-A1F8-394FBB9E123C}"/>
                  <pc2:cmRplyMk id="{6EEBE07F-BE2E-3644-B098-D59CA7CAAD6C}"/>
                </pc2:cmRplyMkLst>
              </pc226:cmRplyChg>
            </pc226:cmChg>
          </p:ext>
        </pc:extLst>
      </pc:sldChg>
      <pc:sldChg chg="add">
        <pc:chgData name="Hunter Kirby" userId="e6fc5ae6-a79f-4844-9fe1-82cc905d4bff" providerId="ADAL" clId="{244FDB86-6275-9D49-8785-5C9B72CB7EA1}" dt="2024-03-20T18:09:15.950" v="26"/>
        <pc:sldMkLst>
          <pc:docMk/>
          <pc:sldMk cId="3207979870" sldId="3354"/>
        </pc:sldMkLst>
      </pc:sldChg>
      <pc:sldChg chg="add">
        <pc:chgData name="Hunter Kirby" userId="e6fc5ae6-a79f-4844-9fe1-82cc905d4bff" providerId="ADAL" clId="{244FDB86-6275-9D49-8785-5C9B72CB7EA1}" dt="2024-03-20T18:09:15.950" v="26"/>
        <pc:sldMkLst>
          <pc:docMk/>
          <pc:sldMk cId="1885049784" sldId="3355"/>
        </pc:sldMkLst>
      </pc:sldChg>
      <pc:sldChg chg="add">
        <pc:chgData name="Hunter Kirby" userId="e6fc5ae6-a79f-4844-9fe1-82cc905d4bff" providerId="ADAL" clId="{244FDB86-6275-9D49-8785-5C9B72CB7EA1}" dt="2024-03-20T18:09:15.950" v="26"/>
        <pc:sldMkLst>
          <pc:docMk/>
          <pc:sldMk cId="2905247335" sldId="3356"/>
        </pc:sldMkLst>
      </pc:sldChg>
      <pc:sldChg chg="add">
        <pc:chgData name="Hunter Kirby" userId="e6fc5ae6-a79f-4844-9fe1-82cc905d4bff" providerId="ADAL" clId="{244FDB86-6275-9D49-8785-5C9B72CB7EA1}" dt="2024-03-20T18:09:15.950" v="26"/>
        <pc:sldMkLst>
          <pc:docMk/>
          <pc:sldMk cId="2754420132" sldId="3358"/>
        </pc:sldMkLst>
      </pc:sldChg>
      <pc:sldChg chg="add">
        <pc:chgData name="Hunter Kirby" userId="e6fc5ae6-a79f-4844-9fe1-82cc905d4bff" providerId="ADAL" clId="{244FDB86-6275-9D49-8785-5C9B72CB7EA1}" dt="2024-03-20T18:09:15.950" v="26"/>
        <pc:sldMkLst>
          <pc:docMk/>
          <pc:sldMk cId="2523525357" sldId="3360"/>
        </pc:sldMkLst>
      </pc:sldChg>
      <pc:sldChg chg="add">
        <pc:chgData name="Hunter Kirby" userId="e6fc5ae6-a79f-4844-9fe1-82cc905d4bff" providerId="ADAL" clId="{244FDB86-6275-9D49-8785-5C9B72CB7EA1}" dt="2024-03-20T18:09:15.950" v="26"/>
        <pc:sldMkLst>
          <pc:docMk/>
          <pc:sldMk cId="4146189453" sldId="3412"/>
        </pc:sldMkLst>
      </pc:sldChg>
      <pc:sldChg chg="add">
        <pc:chgData name="Hunter Kirby" userId="e6fc5ae6-a79f-4844-9fe1-82cc905d4bff" providerId="ADAL" clId="{244FDB86-6275-9D49-8785-5C9B72CB7EA1}" dt="2024-03-20T18:09:15.950" v="26"/>
        <pc:sldMkLst>
          <pc:docMk/>
          <pc:sldMk cId="341850797" sldId="3413"/>
        </pc:sldMkLst>
      </pc:sldChg>
      <pc:sldChg chg="add">
        <pc:chgData name="Hunter Kirby" userId="e6fc5ae6-a79f-4844-9fe1-82cc905d4bff" providerId="ADAL" clId="{244FDB86-6275-9D49-8785-5C9B72CB7EA1}" dt="2024-03-20T18:09:15.950" v="26"/>
        <pc:sldMkLst>
          <pc:docMk/>
          <pc:sldMk cId="4245446785" sldId="3423"/>
        </pc:sldMkLst>
      </pc:sldChg>
      <pc:sldChg chg="add">
        <pc:chgData name="Hunter Kirby" userId="e6fc5ae6-a79f-4844-9fe1-82cc905d4bff" providerId="ADAL" clId="{244FDB86-6275-9D49-8785-5C9B72CB7EA1}" dt="2024-03-20T18:09:15.950" v="26"/>
        <pc:sldMkLst>
          <pc:docMk/>
          <pc:sldMk cId="3051837693" sldId="3424"/>
        </pc:sldMkLst>
      </pc:sldChg>
      <pc:sldChg chg="add">
        <pc:chgData name="Hunter Kirby" userId="e6fc5ae6-a79f-4844-9fe1-82cc905d4bff" providerId="ADAL" clId="{244FDB86-6275-9D49-8785-5C9B72CB7EA1}" dt="2024-03-20T18:09:15.950" v="26"/>
        <pc:sldMkLst>
          <pc:docMk/>
          <pc:sldMk cId="1096617988" sldId="3425"/>
        </pc:sldMkLst>
      </pc:sldChg>
      <pc:sldChg chg="add">
        <pc:chgData name="Hunter Kirby" userId="e6fc5ae6-a79f-4844-9fe1-82cc905d4bff" providerId="ADAL" clId="{244FDB86-6275-9D49-8785-5C9B72CB7EA1}" dt="2024-03-20T18:09:15.950" v="26"/>
        <pc:sldMkLst>
          <pc:docMk/>
          <pc:sldMk cId="48427589" sldId="3427"/>
        </pc:sldMkLst>
      </pc:sldChg>
      <pc:sldChg chg="del">
        <pc:chgData name="Hunter Kirby" userId="e6fc5ae6-a79f-4844-9fe1-82cc905d4bff" providerId="ADAL" clId="{244FDB86-6275-9D49-8785-5C9B72CB7EA1}" dt="2024-03-20T18:09:14.750" v="8" actId="2696"/>
        <pc:sldMkLst>
          <pc:docMk/>
          <pc:sldMk cId="3003715034" sldId="11029"/>
        </pc:sldMkLst>
      </pc:sldChg>
      <pc:sldChg chg="del">
        <pc:chgData name="Hunter Kirby" userId="e6fc5ae6-a79f-4844-9fe1-82cc905d4bff" providerId="ADAL" clId="{244FDB86-6275-9D49-8785-5C9B72CB7EA1}" dt="2024-03-20T18:09:14.807" v="9" actId="2696"/>
        <pc:sldMkLst>
          <pc:docMk/>
          <pc:sldMk cId="2222353995" sldId="11030"/>
        </pc:sldMkLst>
      </pc:sldChg>
      <pc:sldChg chg="del">
        <pc:chgData name="Hunter Kirby" userId="e6fc5ae6-a79f-4844-9fe1-82cc905d4bff" providerId="ADAL" clId="{244FDB86-6275-9D49-8785-5C9B72CB7EA1}" dt="2024-03-20T18:09:14.867" v="15" actId="2696"/>
        <pc:sldMkLst>
          <pc:docMk/>
          <pc:sldMk cId="1449949721" sldId="11041"/>
        </pc:sldMkLst>
      </pc:sldChg>
      <pc:sldChg chg="del">
        <pc:chgData name="Hunter Kirby" userId="e6fc5ae6-a79f-4844-9fe1-82cc905d4bff" providerId="ADAL" clId="{244FDB86-6275-9D49-8785-5C9B72CB7EA1}" dt="2024-03-20T18:09:14.907" v="18" actId="2696"/>
        <pc:sldMkLst>
          <pc:docMk/>
          <pc:sldMk cId="3151413838" sldId="11042"/>
        </pc:sldMkLst>
      </pc:sldChg>
      <pc:sldChg chg="del">
        <pc:chgData name="Hunter Kirby" userId="e6fc5ae6-a79f-4844-9fe1-82cc905d4bff" providerId="ADAL" clId="{244FDB86-6275-9D49-8785-5C9B72CB7EA1}" dt="2024-03-20T18:09:14.898" v="17" actId="2696"/>
        <pc:sldMkLst>
          <pc:docMk/>
          <pc:sldMk cId="113933397" sldId="11043"/>
        </pc:sldMkLst>
      </pc:sldChg>
      <pc:sldChg chg="del">
        <pc:chgData name="Hunter Kirby" userId="e6fc5ae6-a79f-4844-9fe1-82cc905d4bff" providerId="ADAL" clId="{244FDB86-6275-9D49-8785-5C9B72CB7EA1}" dt="2024-03-20T18:09:14.917" v="19" actId="2696"/>
        <pc:sldMkLst>
          <pc:docMk/>
          <pc:sldMk cId="471397811" sldId="11045"/>
        </pc:sldMkLst>
      </pc:sldChg>
      <pc:sldChg chg="del">
        <pc:chgData name="Hunter Kirby" userId="e6fc5ae6-a79f-4844-9fe1-82cc905d4bff" providerId="ADAL" clId="{244FDB86-6275-9D49-8785-5C9B72CB7EA1}" dt="2024-03-20T18:09:15.076" v="21" actId="2696"/>
        <pc:sldMkLst>
          <pc:docMk/>
          <pc:sldMk cId="4100399245" sldId="11047"/>
        </pc:sldMkLst>
      </pc:sldChg>
      <pc:sldChg chg="del">
        <pc:chgData name="Hunter Kirby" userId="e6fc5ae6-a79f-4844-9fe1-82cc905d4bff" providerId="ADAL" clId="{244FDB86-6275-9D49-8785-5C9B72CB7EA1}" dt="2024-03-20T18:09:15.090" v="22" actId="2696"/>
        <pc:sldMkLst>
          <pc:docMk/>
          <pc:sldMk cId="371658204" sldId="11048"/>
        </pc:sldMkLst>
      </pc:sldChg>
      <pc:sldChg chg="del">
        <pc:chgData name="Hunter Kirby" userId="e6fc5ae6-a79f-4844-9fe1-82cc905d4bff" providerId="ADAL" clId="{244FDB86-6275-9D49-8785-5C9B72CB7EA1}" dt="2024-03-20T18:09:15.070" v="20" actId="2696"/>
        <pc:sldMkLst>
          <pc:docMk/>
          <pc:sldMk cId="2412740502" sldId="11049"/>
        </pc:sldMkLst>
      </pc:sldChg>
      <pc:sldChg chg="del">
        <pc:chgData name="Hunter Kirby" userId="e6fc5ae6-a79f-4844-9fe1-82cc905d4bff" providerId="ADAL" clId="{244FDB86-6275-9D49-8785-5C9B72CB7EA1}" dt="2024-03-20T18:09:14.873" v="16" actId="2696"/>
        <pc:sldMkLst>
          <pc:docMk/>
          <pc:sldMk cId="1788979819" sldId="11050"/>
        </pc:sldMkLst>
      </pc:sldChg>
      <pc:sldChg chg="del">
        <pc:chgData name="Hunter Kirby" userId="e6fc5ae6-a79f-4844-9fe1-82cc905d4bff" providerId="ADAL" clId="{244FDB86-6275-9D49-8785-5C9B72CB7EA1}" dt="2024-03-20T18:09:14.675" v="0" actId="2696"/>
        <pc:sldMkLst>
          <pc:docMk/>
          <pc:sldMk cId="1832284264" sldId="11051"/>
        </pc:sldMkLst>
      </pc:sldChg>
      <pc:sldMasterChg chg="delSldLayout">
        <pc:chgData name="Hunter Kirby" userId="e6fc5ae6-a79f-4844-9fe1-82cc905d4bff" providerId="ADAL" clId="{244FDB86-6275-9D49-8785-5C9B72CB7EA1}" dt="2024-03-20T18:09:14.685" v="2" actId="2696"/>
        <pc:sldMasterMkLst>
          <pc:docMk/>
          <pc:sldMasterMk cId="605719399" sldId="2147483792"/>
        </pc:sldMasterMkLst>
        <pc:sldLayoutChg chg="del">
          <pc:chgData name="Hunter Kirby" userId="e6fc5ae6-a79f-4844-9fe1-82cc905d4bff" providerId="ADAL" clId="{244FDB86-6275-9D49-8785-5C9B72CB7EA1}" dt="2024-03-20T18:09:14.685" v="2" actId="2696"/>
          <pc:sldLayoutMkLst>
            <pc:docMk/>
            <pc:sldMasterMk cId="605719399" sldId="2147483792"/>
            <pc:sldLayoutMk cId="3608597078" sldId="2147483830"/>
          </pc:sldLayoutMkLst>
        </pc:sldLayoutChg>
      </pc:sldMasterChg>
    </pc:docChg>
  </pc:docChgLst>
</pc:chgInfo>
</file>

<file path=ppt/diagrams/_rels/data3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3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B824B-F725-1542-8F5B-BF5A0739B88F}" type="doc">
      <dgm:prSet loTypeId="urn:microsoft.com/office/officeart/2005/8/layout/process1" loCatId="" qsTypeId="urn:microsoft.com/office/officeart/2005/8/quickstyle/simple1" qsCatId="simple" csTypeId="urn:microsoft.com/office/officeart/2005/8/colors/accent1_2" csCatId="accent1" phldr="1"/>
      <dgm:spPr/>
    </dgm:pt>
    <dgm:pt modelId="{99AA2DEE-CE92-4345-823D-768F0FCDA7EC}">
      <dgm:prSet phldrT="[Tex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US"/>
            <a:t>Workday Master Data</a:t>
          </a:r>
        </a:p>
      </dgm:t>
    </dgm:pt>
    <dgm:pt modelId="{EAAAE6A9-88E3-F24C-B70E-950B6133EB04}" type="parTrans" cxnId="{8D8772BD-25E3-324A-9DB5-C896FFB5C6AF}">
      <dgm:prSet/>
      <dgm:spPr/>
      <dgm:t>
        <a:bodyPr/>
        <a:lstStyle/>
        <a:p>
          <a:endParaRPr lang="en-US"/>
        </a:p>
      </dgm:t>
    </dgm:pt>
    <dgm:pt modelId="{5F1836C0-3094-B94D-9FCF-AA6908DC8419}" type="sibTrans" cxnId="{8D8772BD-25E3-324A-9DB5-C896FFB5C6AF}">
      <dgm:prSet/>
      <dgm:spPr/>
      <dgm:t>
        <a:bodyPr/>
        <a:lstStyle/>
        <a:p>
          <a:endParaRPr lang="en-US"/>
        </a:p>
      </dgm:t>
    </dgm:pt>
    <dgm:pt modelId="{5D0883B5-56E2-3C4D-9FF0-9CCDC550C622}">
      <dgm:prSet phldrT="[Tex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US"/>
            <a:t>SCM Staging</a:t>
          </a:r>
        </a:p>
      </dgm:t>
    </dgm:pt>
    <dgm:pt modelId="{AAE4670D-B0DA-094E-8BF7-A0D648D860E2}" type="parTrans" cxnId="{DB95F404-3427-B747-9974-D3E4427CF865}">
      <dgm:prSet/>
      <dgm:spPr/>
      <dgm:t>
        <a:bodyPr/>
        <a:lstStyle/>
        <a:p>
          <a:endParaRPr lang="en-US"/>
        </a:p>
      </dgm:t>
    </dgm:pt>
    <dgm:pt modelId="{9EAB54D1-A1AE-7143-B940-8B255ABC6192}" type="sibTrans" cxnId="{DB95F404-3427-B747-9974-D3E4427CF865}">
      <dgm:prSet/>
      <dgm:spPr/>
      <dgm:t>
        <a:bodyPr/>
        <a:lstStyle/>
        <a:p>
          <a:endParaRPr lang="en-US"/>
        </a:p>
      </dgm:t>
    </dgm:pt>
    <dgm:pt modelId="{D294256B-ED1A-F340-9A92-6B075EB8ABD2}">
      <dgm:prSe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r>
            <a:rPr lang="en-US"/>
            <a:t>Error Checking</a:t>
          </a:r>
        </a:p>
      </dgm:t>
    </dgm:pt>
    <dgm:pt modelId="{28DDF1A1-84C4-C64C-B5EE-9BAE0BF7B687}" type="parTrans" cxnId="{2A3FDD6E-DE16-7448-B27D-9F98AF4B840B}">
      <dgm:prSet/>
      <dgm:spPr/>
      <dgm:t>
        <a:bodyPr/>
        <a:lstStyle/>
        <a:p>
          <a:endParaRPr lang="en-US"/>
        </a:p>
      </dgm:t>
    </dgm:pt>
    <dgm:pt modelId="{A1299048-80E1-A446-BC1D-7AAB2BEC1CE0}" type="sibTrans" cxnId="{2A3FDD6E-DE16-7448-B27D-9F98AF4B840B}">
      <dgm:prSet/>
      <dgm:spPr/>
      <dgm:t>
        <a:bodyPr/>
        <a:lstStyle/>
        <a:p>
          <a:endParaRPr lang="en-US"/>
        </a:p>
      </dgm:t>
    </dgm:pt>
    <dgm:pt modelId="{B37760BB-5312-4342-B38C-5132728743AD}">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US"/>
            <a:t>SCM Core Table</a:t>
          </a:r>
        </a:p>
      </dgm:t>
    </dgm:pt>
    <dgm:pt modelId="{5D41D022-7AC4-C244-B77B-7FE851063BA5}" type="parTrans" cxnId="{0F26DE16-20D3-5A47-A5BE-30B675B5F73B}">
      <dgm:prSet/>
      <dgm:spPr/>
      <dgm:t>
        <a:bodyPr/>
        <a:lstStyle/>
        <a:p>
          <a:endParaRPr lang="en-US"/>
        </a:p>
      </dgm:t>
    </dgm:pt>
    <dgm:pt modelId="{038D240C-02A0-DE4A-A48A-BD11C968279C}" type="sibTrans" cxnId="{0F26DE16-20D3-5A47-A5BE-30B675B5F73B}">
      <dgm:prSet/>
      <dgm:spPr/>
      <dgm:t>
        <a:bodyPr/>
        <a:lstStyle/>
        <a:p>
          <a:endParaRPr lang="en-US"/>
        </a:p>
      </dgm:t>
    </dgm:pt>
    <dgm:pt modelId="{284B91BA-EF53-9E4F-A48C-99C9FD682FF4}">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US"/>
            <a:t>Integration Hub</a:t>
          </a:r>
        </a:p>
      </dgm:t>
    </dgm:pt>
    <dgm:pt modelId="{3CDC899E-F913-F74E-83B3-4ED69305F43D}" type="parTrans" cxnId="{360E21FE-CC09-1741-BC4A-52E748936D4C}">
      <dgm:prSet/>
      <dgm:spPr/>
      <dgm:t>
        <a:bodyPr/>
        <a:lstStyle/>
        <a:p>
          <a:endParaRPr lang="en-US"/>
        </a:p>
      </dgm:t>
    </dgm:pt>
    <dgm:pt modelId="{8ED117EB-AF21-0847-9635-199E3EACD220}" type="sibTrans" cxnId="{360E21FE-CC09-1741-BC4A-52E748936D4C}">
      <dgm:prSet/>
      <dgm:spPr/>
      <dgm:t>
        <a:bodyPr/>
        <a:lstStyle/>
        <a:p>
          <a:endParaRPr lang="en-US"/>
        </a:p>
      </dgm:t>
    </dgm:pt>
    <dgm:pt modelId="{D68F01D0-B6CC-B743-8315-F689909EF784}">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US"/>
            <a:t>POU Tables</a:t>
          </a:r>
        </a:p>
      </dgm:t>
    </dgm:pt>
    <dgm:pt modelId="{F4A94655-B4A0-CA47-A93C-F1CC15533780}" type="parTrans" cxnId="{2ED5AFA4-CE01-E745-AEBD-CEC1F32EE300}">
      <dgm:prSet/>
      <dgm:spPr/>
      <dgm:t>
        <a:bodyPr/>
        <a:lstStyle/>
        <a:p>
          <a:endParaRPr lang="en-US"/>
        </a:p>
      </dgm:t>
    </dgm:pt>
    <dgm:pt modelId="{9D39310B-0699-C142-BA63-B5D8312EAF29}" type="sibTrans" cxnId="{2ED5AFA4-CE01-E745-AEBD-CEC1F32EE300}">
      <dgm:prSet/>
      <dgm:spPr/>
      <dgm:t>
        <a:bodyPr/>
        <a:lstStyle/>
        <a:p>
          <a:endParaRPr lang="en-US"/>
        </a:p>
      </dgm:t>
    </dgm:pt>
    <dgm:pt modelId="{BFC2247A-B7DD-6945-BC84-CE340EE875FB}" type="pres">
      <dgm:prSet presAssocID="{4EBB824B-F725-1542-8F5B-BF5A0739B88F}" presName="Name0" presStyleCnt="0">
        <dgm:presLayoutVars>
          <dgm:dir/>
          <dgm:resizeHandles val="exact"/>
        </dgm:presLayoutVars>
      </dgm:prSet>
      <dgm:spPr/>
    </dgm:pt>
    <dgm:pt modelId="{D697B64E-2FB9-3344-A48A-CDDF42266F98}" type="pres">
      <dgm:prSet presAssocID="{99AA2DEE-CE92-4345-823D-768F0FCDA7EC}" presName="node" presStyleLbl="node1" presStyleIdx="0" presStyleCnt="6">
        <dgm:presLayoutVars>
          <dgm:bulletEnabled val="1"/>
        </dgm:presLayoutVars>
      </dgm:prSet>
      <dgm:spPr/>
    </dgm:pt>
    <dgm:pt modelId="{3F4BAD04-3A2E-3D42-A668-046DF8B0210F}" type="pres">
      <dgm:prSet presAssocID="{5F1836C0-3094-B94D-9FCF-AA6908DC8419}" presName="sibTrans" presStyleLbl="sibTrans2D1" presStyleIdx="0" presStyleCnt="5"/>
      <dgm:spPr/>
    </dgm:pt>
    <dgm:pt modelId="{ECDFEF5E-1F20-9846-8885-3BD2C3812474}" type="pres">
      <dgm:prSet presAssocID="{5F1836C0-3094-B94D-9FCF-AA6908DC8419}" presName="connectorText" presStyleLbl="sibTrans2D1" presStyleIdx="0" presStyleCnt="5"/>
      <dgm:spPr/>
    </dgm:pt>
    <dgm:pt modelId="{F329380B-B59C-3F4B-9F90-C6B6673D4D9F}" type="pres">
      <dgm:prSet presAssocID="{5D0883B5-56E2-3C4D-9FF0-9CCDC550C622}" presName="node" presStyleLbl="node1" presStyleIdx="1" presStyleCnt="6">
        <dgm:presLayoutVars>
          <dgm:bulletEnabled val="1"/>
        </dgm:presLayoutVars>
      </dgm:prSet>
      <dgm:spPr/>
    </dgm:pt>
    <dgm:pt modelId="{6CC2D8AD-9112-624D-B78B-491041F55368}" type="pres">
      <dgm:prSet presAssocID="{9EAB54D1-A1AE-7143-B940-8B255ABC6192}" presName="sibTrans" presStyleLbl="sibTrans2D1" presStyleIdx="1" presStyleCnt="5"/>
      <dgm:spPr/>
    </dgm:pt>
    <dgm:pt modelId="{71DC0F3A-3CF1-E74B-A671-644127E34463}" type="pres">
      <dgm:prSet presAssocID="{9EAB54D1-A1AE-7143-B940-8B255ABC6192}" presName="connectorText" presStyleLbl="sibTrans2D1" presStyleIdx="1" presStyleCnt="5"/>
      <dgm:spPr/>
    </dgm:pt>
    <dgm:pt modelId="{B599C8BC-6EF1-C246-A19A-40FA0AA3BF09}" type="pres">
      <dgm:prSet presAssocID="{D294256B-ED1A-F340-9A92-6B075EB8ABD2}" presName="node" presStyleLbl="node1" presStyleIdx="2" presStyleCnt="6">
        <dgm:presLayoutVars>
          <dgm:bulletEnabled val="1"/>
        </dgm:presLayoutVars>
      </dgm:prSet>
      <dgm:spPr/>
    </dgm:pt>
    <dgm:pt modelId="{8E6DE711-0E96-B84C-A61A-5E350F84090C}" type="pres">
      <dgm:prSet presAssocID="{A1299048-80E1-A446-BC1D-7AAB2BEC1CE0}" presName="sibTrans" presStyleLbl="sibTrans2D1" presStyleIdx="2" presStyleCnt="5"/>
      <dgm:spPr/>
    </dgm:pt>
    <dgm:pt modelId="{74DAF1BF-ACD4-614A-864A-5FA3EC33E295}" type="pres">
      <dgm:prSet presAssocID="{A1299048-80E1-A446-BC1D-7AAB2BEC1CE0}" presName="connectorText" presStyleLbl="sibTrans2D1" presStyleIdx="2" presStyleCnt="5"/>
      <dgm:spPr/>
    </dgm:pt>
    <dgm:pt modelId="{F1A750D5-19F2-0349-BF3F-A8EFE989474C}" type="pres">
      <dgm:prSet presAssocID="{B37760BB-5312-4342-B38C-5132728743AD}" presName="node" presStyleLbl="node1" presStyleIdx="3" presStyleCnt="6">
        <dgm:presLayoutVars>
          <dgm:bulletEnabled val="1"/>
        </dgm:presLayoutVars>
      </dgm:prSet>
      <dgm:spPr/>
    </dgm:pt>
    <dgm:pt modelId="{6F406EFA-6F21-4341-9784-6C7A2C4F46F6}" type="pres">
      <dgm:prSet presAssocID="{038D240C-02A0-DE4A-A48A-BD11C968279C}" presName="sibTrans" presStyleLbl="sibTrans2D1" presStyleIdx="3" presStyleCnt="5"/>
      <dgm:spPr/>
    </dgm:pt>
    <dgm:pt modelId="{734B7122-9BAC-6D46-9B03-7DF7C47BC92B}" type="pres">
      <dgm:prSet presAssocID="{038D240C-02A0-DE4A-A48A-BD11C968279C}" presName="connectorText" presStyleLbl="sibTrans2D1" presStyleIdx="3" presStyleCnt="5"/>
      <dgm:spPr/>
    </dgm:pt>
    <dgm:pt modelId="{0FFEB496-4D00-0542-936D-439D866C1AB1}" type="pres">
      <dgm:prSet presAssocID="{284B91BA-EF53-9E4F-A48C-99C9FD682FF4}" presName="node" presStyleLbl="node1" presStyleIdx="4" presStyleCnt="6">
        <dgm:presLayoutVars>
          <dgm:bulletEnabled val="1"/>
        </dgm:presLayoutVars>
      </dgm:prSet>
      <dgm:spPr/>
    </dgm:pt>
    <dgm:pt modelId="{CCB74030-D739-564B-BF63-961FEEE8236B}" type="pres">
      <dgm:prSet presAssocID="{8ED117EB-AF21-0847-9635-199E3EACD220}" presName="sibTrans" presStyleLbl="sibTrans2D1" presStyleIdx="4" presStyleCnt="5"/>
      <dgm:spPr/>
    </dgm:pt>
    <dgm:pt modelId="{B6554F20-362E-564A-9284-D3852477F0AE}" type="pres">
      <dgm:prSet presAssocID="{8ED117EB-AF21-0847-9635-199E3EACD220}" presName="connectorText" presStyleLbl="sibTrans2D1" presStyleIdx="4" presStyleCnt="5"/>
      <dgm:spPr/>
    </dgm:pt>
    <dgm:pt modelId="{471A7A95-1956-5647-BC83-ECC582D94BBC}" type="pres">
      <dgm:prSet presAssocID="{D68F01D0-B6CC-B743-8315-F689909EF784}" presName="node" presStyleLbl="node1" presStyleIdx="5" presStyleCnt="6">
        <dgm:presLayoutVars>
          <dgm:bulletEnabled val="1"/>
        </dgm:presLayoutVars>
      </dgm:prSet>
      <dgm:spPr/>
    </dgm:pt>
  </dgm:ptLst>
  <dgm:cxnLst>
    <dgm:cxn modelId="{DB95F404-3427-B747-9974-D3E4427CF865}" srcId="{4EBB824B-F725-1542-8F5B-BF5A0739B88F}" destId="{5D0883B5-56E2-3C4D-9FF0-9CCDC550C622}" srcOrd="1" destOrd="0" parTransId="{AAE4670D-B0DA-094E-8BF7-A0D648D860E2}" sibTransId="{9EAB54D1-A1AE-7143-B940-8B255ABC6192}"/>
    <dgm:cxn modelId="{CA671F0D-47BD-2F47-85D9-F75CE64090CA}" type="presOf" srcId="{038D240C-02A0-DE4A-A48A-BD11C968279C}" destId="{734B7122-9BAC-6D46-9B03-7DF7C47BC92B}" srcOrd="1" destOrd="0" presId="urn:microsoft.com/office/officeart/2005/8/layout/process1"/>
    <dgm:cxn modelId="{0F26DE16-20D3-5A47-A5BE-30B675B5F73B}" srcId="{4EBB824B-F725-1542-8F5B-BF5A0739B88F}" destId="{B37760BB-5312-4342-B38C-5132728743AD}" srcOrd="3" destOrd="0" parTransId="{5D41D022-7AC4-C244-B77B-7FE851063BA5}" sibTransId="{038D240C-02A0-DE4A-A48A-BD11C968279C}"/>
    <dgm:cxn modelId="{86101318-BB29-0447-96F3-4BDDA90BC4BA}" type="presOf" srcId="{A1299048-80E1-A446-BC1D-7AAB2BEC1CE0}" destId="{8E6DE711-0E96-B84C-A61A-5E350F84090C}" srcOrd="0" destOrd="0" presId="urn:microsoft.com/office/officeart/2005/8/layout/process1"/>
    <dgm:cxn modelId="{D61A6221-1A65-2A47-8777-F85729420E4C}" type="presOf" srcId="{5F1836C0-3094-B94D-9FCF-AA6908DC8419}" destId="{3F4BAD04-3A2E-3D42-A668-046DF8B0210F}" srcOrd="0" destOrd="0" presId="urn:microsoft.com/office/officeart/2005/8/layout/process1"/>
    <dgm:cxn modelId="{FC478123-1BC3-CE4F-A2A9-665C6857EF9C}" type="presOf" srcId="{5D0883B5-56E2-3C4D-9FF0-9CCDC550C622}" destId="{F329380B-B59C-3F4B-9F90-C6B6673D4D9F}" srcOrd="0" destOrd="0" presId="urn:microsoft.com/office/officeart/2005/8/layout/process1"/>
    <dgm:cxn modelId="{29A5BB49-1764-F24C-BA12-417B2877F859}" type="presOf" srcId="{8ED117EB-AF21-0847-9635-199E3EACD220}" destId="{B6554F20-362E-564A-9284-D3852477F0AE}" srcOrd="1" destOrd="0" presId="urn:microsoft.com/office/officeart/2005/8/layout/process1"/>
    <dgm:cxn modelId="{3DB43A6C-CCDE-E445-9513-62DAACBF1A44}" type="presOf" srcId="{8ED117EB-AF21-0847-9635-199E3EACD220}" destId="{CCB74030-D739-564B-BF63-961FEEE8236B}" srcOrd="0" destOrd="0" presId="urn:microsoft.com/office/officeart/2005/8/layout/process1"/>
    <dgm:cxn modelId="{2A3FDD6E-DE16-7448-B27D-9F98AF4B840B}" srcId="{4EBB824B-F725-1542-8F5B-BF5A0739B88F}" destId="{D294256B-ED1A-F340-9A92-6B075EB8ABD2}" srcOrd="2" destOrd="0" parTransId="{28DDF1A1-84C4-C64C-B5EE-9BAE0BF7B687}" sibTransId="{A1299048-80E1-A446-BC1D-7AAB2BEC1CE0}"/>
    <dgm:cxn modelId="{14C18A7C-3ACD-254D-9D07-178D09A9FB2F}" type="presOf" srcId="{9EAB54D1-A1AE-7143-B940-8B255ABC6192}" destId="{6CC2D8AD-9112-624D-B78B-491041F55368}" srcOrd="0" destOrd="0" presId="urn:microsoft.com/office/officeart/2005/8/layout/process1"/>
    <dgm:cxn modelId="{974FD97F-DDF5-AE4C-95DE-0D996404027C}" type="presOf" srcId="{9EAB54D1-A1AE-7143-B940-8B255ABC6192}" destId="{71DC0F3A-3CF1-E74B-A671-644127E34463}" srcOrd="1" destOrd="0" presId="urn:microsoft.com/office/officeart/2005/8/layout/process1"/>
    <dgm:cxn modelId="{12CD298F-57EA-1C4F-8B4A-71B6D0EAABAF}" type="presOf" srcId="{038D240C-02A0-DE4A-A48A-BD11C968279C}" destId="{6F406EFA-6F21-4341-9784-6C7A2C4F46F6}" srcOrd="0" destOrd="0" presId="urn:microsoft.com/office/officeart/2005/8/layout/process1"/>
    <dgm:cxn modelId="{728D5A9C-FC4B-4948-BD85-C1E1D2DB5C21}" type="presOf" srcId="{4EBB824B-F725-1542-8F5B-BF5A0739B88F}" destId="{BFC2247A-B7DD-6945-BC84-CE340EE875FB}" srcOrd="0" destOrd="0" presId="urn:microsoft.com/office/officeart/2005/8/layout/process1"/>
    <dgm:cxn modelId="{2ED5AFA4-CE01-E745-AEBD-CEC1F32EE300}" srcId="{4EBB824B-F725-1542-8F5B-BF5A0739B88F}" destId="{D68F01D0-B6CC-B743-8315-F689909EF784}" srcOrd="5" destOrd="0" parTransId="{F4A94655-B4A0-CA47-A93C-F1CC15533780}" sibTransId="{9D39310B-0699-C142-BA63-B5D8312EAF29}"/>
    <dgm:cxn modelId="{8D8772BD-25E3-324A-9DB5-C896FFB5C6AF}" srcId="{4EBB824B-F725-1542-8F5B-BF5A0739B88F}" destId="{99AA2DEE-CE92-4345-823D-768F0FCDA7EC}" srcOrd="0" destOrd="0" parTransId="{EAAAE6A9-88E3-F24C-B70E-950B6133EB04}" sibTransId="{5F1836C0-3094-B94D-9FCF-AA6908DC8419}"/>
    <dgm:cxn modelId="{FFE0AFCF-7B51-E04E-81EB-A035D5D42130}" type="presOf" srcId="{D294256B-ED1A-F340-9A92-6B075EB8ABD2}" destId="{B599C8BC-6EF1-C246-A19A-40FA0AA3BF09}" srcOrd="0" destOrd="0" presId="urn:microsoft.com/office/officeart/2005/8/layout/process1"/>
    <dgm:cxn modelId="{FF7ADDD1-5609-B74D-AED0-14383B65A081}" type="presOf" srcId="{284B91BA-EF53-9E4F-A48C-99C9FD682FF4}" destId="{0FFEB496-4D00-0542-936D-439D866C1AB1}" srcOrd="0" destOrd="0" presId="urn:microsoft.com/office/officeart/2005/8/layout/process1"/>
    <dgm:cxn modelId="{644456D2-261C-4A4C-A26A-A4226FED57DA}" type="presOf" srcId="{D68F01D0-B6CC-B743-8315-F689909EF784}" destId="{471A7A95-1956-5647-BC83-ECC582D94BBC}" srcOrd="0" destOrd="0" presId="urn:microsoft.com/office/officeart/2005/8/layout/process1"/>
    <dgm:cxn modelId="{1C7C96D2-9617-8F46-8566-53B64436A106}" type="presOf" srcId="{99AA2DEE-CE92-4345-823D-768F0FCDA7EC}" destId="{D697B64E-2FB9-3344-A48A-CDDF42266F98}" srcOrd="0" destOrd="0" presId="urn:microsoft.com/office/officeart/2005/8/layout/process1"/>
    <dgm:cxn modelId="{8A8241DA-D980-BF4A-87AF-9BE69357E3B3}" type="presOf" srcId="{B37760BB-5312-4342-B38C-5132728743AD}" destId="{F1A750D5-19F2-0349-BF3F-A8EFE989474C}" srcOrd="0" destOrd="0" presId="urn:microsoft.com/office/officeart/2005/8/layout/process1"/>
    <dgm:cxn modelId="{DE17CBE7-EF2C-4746-8989-DB2CEABD3B02}" type="presOf" srcId="{A1299048-80E1-A446-BC1D-7AAB2BEC1CE0}" destId="{74DAF1BF-ACD4-614A-864A-5FA3EC33E295}" srcOrd="1" destOrd="0" presId="urn:microsoft.com/office/officeart/2005/8/layout/process1"/>
    <dgm:cxn modelId="{7AA471E8-5AD4-1D43-8FF7-15F6AD454F6A}" type="presOf" srcId="{5F1836C0-3094-B94D-9FCF-AA6908DC8419}" destId="{ECDFEF5E-1F20-9846-8885-3BD2C3812474}" srcOrd="1" destOrd="0" presId="urn:microsoft.com/office/officeart/2005/8/layout/process1"/>
    <dgm:cxn modelId="{360E21FE-CC09-1741-BC4A-52E748936D4C}" srcId="{4EBB824B-F725-1542-8F5B-BF5A0739B88F}" destId="{284B91BA-EF53-9E4F-A48C-99C9FD682FF4}" srcOrd="4" destOrd="0" parTransId="{3CDC899E-F913-F74E-83B3-4ED69305F43D}" sibTransId="{8ED117EB-AF21-0847-9635-199E3EACD220}"/>
    <dgm:cxn modelId="{DB7591FA-E992-AC48-9EB2-CDA1439189E8}" type="presParOf" srcId="{BFC2247A-B7DD-6945-BC84-CE340EE875FB}" destId="{D697B64E-2FB9-3344-A48A-CDDF42266F98}" srcOrd="0" destOrd="0" presId="urn:microsoft.com/office/officeart/2005/8/layout/process1"/>
    <dgm:cxn modelId="{23834918-CD17-BB47-9430-56119FCBC7DE}" type="presParOf" srcId="{BFC2247A-B7DD-6945-BC84-CE340EE875FB}" destId="{3F4BAD04-3A2E-3D42-A668-046DF8B0210F}" srcOrd="1" destOrd="0" presId="urn:microsoft.com/office/officeart/2005/8/layout/process1"/>
    <dgm:cxn modelId="{DE623662-604D-6648-A288-ED31640CD1E9}" type="presParOf" srcId="{3F4BAD04-3A2E-3D42-A668-046DF8B0210F}" destId="{ECDFEF5E-1F20-9846-8885-3BD2C3812474}" srcOrd="0" destOrd="0" presId="urn:microsoft.com/office/officeart/2005/8/layout/process1"/>
    <dgm:cxn modelId="{A2CAF180-2F13-9A4F-A7AA-8030EAFC8CAA}" type="presParOf" srcId="{BFC2247A-B7DD-6945-BC84-CE340EE875FB}" destId="{F329380B-B59C-3F4B-9F90-C6B6673D4D9F}" srcOrd="2" destOrd="0" presId="urn:microsoft.com/office/officeart/2005/8/layout/process1"/>
    <dgm:cxn modelId="{E4CF29D9-AE1F-2E4F-91C1-27E72351DBEA}" type="presParOf" srcId="{BFC2247A-B7DD-6945-BC84-CE340EE875FB}" destId="{6CC2D8AD-9112-624D-B78B-491041F55368}" srcOrd="3" destOrd="0" presId="urn:microsoft.com/office/officeart/2005/8/layout/process1"/>
    <dgm:cxn modelId="{B02D4AA2-D3DC-504F-B7C9-CE314694D007}" type="presParOf" srcId="{6CC2D8AD-9112-624D-B78B-491041F55368}" destId="{71DC0F3A-3CF1-E74B-A671-644127E34463}" srcOrd="0" destOrd="0" presId="urn:microsoft.com/office/officeart/2005/8/layout/process1"/>
    <dgm:cxn modelId="{BEC87D17-735B-3F44-AF7E-245A238D068E}" type="presParOf" srcId="{BFC2247A-B7DD-6945-BC84-CE340EE875FB}" destId="{B599C8BC-6EF1-C246-A19A-40FA0AA3BF09}" srcOrd="4" destOrd="0" presId="urn:microsoft.com/office/officeart/2005/8/layout/process1"/>
    <dgm:cxn modelId="{717DAA97-5127-6640-9B73-D92A8E2CE057}" type="presParOf" srcId="{BFC2247A-B7DD-6945-BC84-CE340EE875FB}" destId="{8E6DE711-0E96-B84C-A61A-5E350F84090C}" srcOrd="5" destOrd="0" presId="urn:microsoft.com/office/officeart/2005/8/layout/process1"/>
    <dgm:cxn modelId="{BAB9DDFF-E7D4-CA44-B8CD-4A7437184BE8}" type="presParOf" srcId="{8E6DE711-0E96-B84C-A61A-5E350F84090C}" destId="{74DAF1BF-ACD4-614A-864A-5FA3EC33E295}" srcOrd="0" destOrd="0" presId="urn:microsoft.com/office/officeart/2005/8/layout/process1"/>
    <dgm:cxn modelId="{F7962FA8-DA4F-F64F-BDFD-2CD62FDE2065}" type="presParOf" srcId="{BFC2247A-B7DD-6945-BC84-CE340EE875FB}" destId="{F1A750D5-19F2-0349-BF3F-A8EFE989474C}" srcOrd="6" destOrd="0" presId="urn:microsoft.com/office/officeart/2005/8/layout/process1"/>
    <dgm:cxn modelId="{63BFBF75-519C-DF46-876E-46BBD1F73755}" type="presParOf" srcId="{BFC2247A-B7DD-6945-BC84-CE340EE875FB}" destId="{6F406EFA-6F21-4341-9784-6C7A2C4F46F6}" srcOrd="7" destOrd="0" presId="urn:microsoft.com/office/officeart/2005/8/layout/process1"/>
    <dgm:cxn modelId="{1C013C7E-43B0-4C49-AA94-3656EA0F88DF}" type="presParOf" srcId="{6F406EFA-6F21-4341-9784-6C7A2C4F46F6}" destId="{734B7122-9BAC-6D46-9B03-7DF7C47BC92B}" srcOrd="0" destOrd="0" presId="urn:microsoft.com/office/officeart/2005/8/layout/process1"/>
    <dgm:cxn modelId="{F3F6086F-93E3-BF42-AA54-62A70AB2F0B4}" type="presParOf" srcId="{BFC2247A-B7DD-6945-BC84-CE340EE875FB}" destId="{0FFEB496-4D00-0542-936D-439D866C1AB1}" srcOrd="8" destOrd="0" presId="urn:microsoft.com/office/officeart/2005/8/layout/process1"/>
    <dgm:cxn modelId="{AE499D0E-1264-6F40-8CF5-4A51B4CD65A1}" type="presParOf" srcId="{BFC2247A-B7DD-6945-BC84-CE340EE875FB}" destId="{CCB74030-D739-564B-BF63-961FEEE8236B}" srcOrd="9" destOrd="0" presId="urn:microsoft.com/office/officeart/2005/8/layout/process1"/>
    <dgm:cxn modelId="{9D9589D6-8AFB-E24C-89E0-26365AB7F341}" type="presParOf" srcId="{CCB74030-D739-564B-BF63-961FEEE8236B}" destId="{B6554F20-362E-564A-9284-D3852477F0AE}" srcOrd="0" destOrd="0" presId="urn:microsoft.com/office/officeart/2005/8/layout/process1"/>
    <dgm:cxn modelId="{0ED861BA-602B-9E40-AC04-80BAE245CECB}" type="presParOf" srcId="{BFC2247A-B7DD-6945-BC84-CE340EE875FB}" destId="{471A7A95-1956-5647-BC83-ECC582D94BBC}"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49DE0F-D06E-054E-8866-E14EAAE65B92}"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A63D2F51-A636-7941-9196-8EEA8AAB864F}">
      <dgm:prSet phldrT="[Text]"/>
      <dgm:spPr/>
      <dgm:t>
        <a:bodyPr/>
        <a:lstStyle/>
        <a:p>
          <a:pPr>
            <a:lnSpc>
              <a:spcPct val="100000"/>
            </a:lnSpc>
          </a:pPr>
          <a:r>
            <a:rPr lang="en-US"/>
            <a:t>Supply Order Generation – External Source</a:t>
          </a:r>
        </a:p>
      </dgm:t>
    </dgm:pt>
    <dgm:pt modelId="{9CD92190-5769-FA4A-8AEF-9474E5A929DF}" type="parTrans" cxnId="{95DA3EB7-087D-FB41-9375-C023074773FE}">
      <dgm:prSet/>
      <dgm:spPr/>
      <dgm:t>
        <a:bodyPr/>
        <a:lstStyle/>
        <a:p>
          <a:endParaRPr lang="en-US"/>
        </a:p>
      </dgm:t>
    </dgm:pt>
    <dgm:pt modelId="{C53B5D5E-6124-2948-B001-DB987EC739FC}" type="sibTrans" cxnId="{95DA3EB7-087D-FB41-9375-C023074773FE}">
      <dgm:prSet/>
      <dgm:spPr/>
      <dgm:t>
        <a:bodyPr/>
        <a:lstStyle/>
        <a:p>
          <a:endParaRPr lang="en-US"/>
        </a:p>
      </dgm:t>
    </dgm:pt>
    <dgm:pt modelId="{42A59F84-D8FF-F341-978A-6803144FBFC4}">
      <dgm:prSet phldrT="[Text]"/>
      <dgm:spPr/>
      <dgm:t>
        <a:bodyPr/>
        <a:lstStyle/>
        <a:p>
          <a:pPr>
            <a:lnSpc>
              <a:spcPct val="100000"/>
            </a:lnSpc>
          </a:pPr>
          <a:r>
            <a:rPr lang="en-US"/>
            <a:t>Delivery Putaway - Expense</a:t>
          </a:r>
        </a:p>
      </dgm:t>
    </dgm:pt>
    <dgm:pt modelId="{5F66F41D-1DEB-454B-8A98-64E2F85C33D2}" type="parTrans" cxnId="{F2706435-0E22-E049-8D5A-83FACF53DE23}">
      <dgm:prSet/>
      <dgm:spPr/>
      <dgm:t>
        <a:bodyPr/>
        <a:lstStyle/>
        <a:p>
          <a:endParaRPr lang="en-US"/>
        </a:p>
      </dgm:t>
    </dgm:pt>
    <dgm:pt modelId="{FB6D1920-EC2C-BE46-B5EF-58689A329644}" type="sibTrans" cxnId="{F2706435-0E22-E049-8D5A-83FACF53DE23}">
      <dgm:prSet/>
      <dgm:spPr/>
      <dgm:t>
        <a:bodyPr/>
        <a:lstStyle/>
        <a:p>
          <a:endParaRPr lang="en-US"/>
        </a:p>
      </dgm:t>
    </dgm:pt>
    <dgm:pt modelId="{C452CA27-1442-CF4A-AAF4-200C37DED09A}">
      <dgm:prSet phldrT="[Text]"/>
      <dgm:spPr/>
      <dgm:t>
        <a:bodyPr/>
        <a:lstStyle/>
        <a:p>
          <a:pPr>
            <a:lnSpc>
              <a:spcPct val="100000"/>
            </a:lnSpc>
          </a:pPr>
          <a:r>
            <a:rPr lang="en-US"/>
            <a:t>DB Expense (COGS)</a:t>
          </a:r>
        </a:p>
      </dgm:t>
    </dgm:pt>
    <dgm:pt modelId="{AB7253FF-B28B-4F40-9165-A9484923347F}" type="parTrans" cxnId="{53D45039-0FDC-FF42-BFB5-8E1A48B1BF06}">
      <dgm:prSet/>
      <dgm:spPr/>
      <dgm:t>
        <a:bodyPr/>
        <a:lstStyle/>
        <a:p>
          <a:endParaRPr lang="en-US"/>
        </a:p>
      </dgm:t>
    </dgm:pt>
    <dgm:pt modelId="{781EB7EA-AEE8-FA4B-96E6-808B362D27D8}" type="sibTrans" cxnId="{53D45039-0FDC-FF42-BFB5-8E1A48B1BF06}">
      <dgm:prSet/>
      <dgm:spPr/>
      <dgm:t>
        <a:bodyPr/>
        <a:lstStyle/>
        <a:p>
          <a:endParaRPr lang="en-US"/>
        </a:p>
      </dgm:t>
    </dgm:pt>
    <dgm:pt modelId="{10732255-DCBB-1245-9EEF-DB8A23B0B7B3}">
      <dgm:prSet phldrT="[Text]"/>
      <dgm:spPr/>
      <dgm:t>
        <a:bodyPr/>
        <a:lstStyle/>
        <a:p>
          <a:pPr>
            <a:lnSpc>
              <a:spcPct val="100000"/>
            </a:lnSpc>
          </a:pPr>
          <a:r>
            <a:rPr lang="en-US"/>
            <a:t>Lost During Putaway</a:t>
          </a:r>
        </a:p>
      </dgm:t>
    </dgm:pt>
    <dgm:pt modelId="{472FB77A-6273-B94F-8225-D636919B7CBE}" type="parTrans" cxnId="{635BEE4A-0250-DC4B-A5B6-01A4284CD520}">
      <dgm:prSet/>
      <dgm:spPr/>
      <dgm:t>
        <a:bodyPr/>
        <a:lstStyle/>
        <a:p>
          <a:endParaRPr lang="en-US"/>
        </a:p>
      </dgm:t>
    </dgm:pt>
    <dgm:pt modelId="{169F75C2-F396-BD4E-906F-A4ED8881A89B}" type="sibTrans" cxnId="{635BEE4A-0250-DC4B-A5B6-01A4284CD520}">
      <dgm:prSet/>
      <dgm:spPr/>
      <dgm:t>
        <a:bodyPr/>
        <a:lstStyle/>
        <a:p>
          <a:endParaRPr lang="en-US"/>
        </a:p>
      </dgm:t>
    </dgm:pt>
    <dgm:pt modelId="{287EC85D-F50E-2C4D-A8F3-92F96FCE8D9B}">
      <dgm:prSet phldrT="[Text]"/>
      <dgm:spPr/>
      <dgm:t>
        <a:bodyPr/>
        <a:lstStyle/>
        <a:p>
          <a:pPr>
            <a:lnSpc>
              <a:spcPct val="100000"/>
            </a:lnSpc>
          </a:pPr>
          <a:r>
            <a:rPr lang="en-US"/>
            <a:t>DB Lost Goods</a:t>
          </a:r>
        </a:p>
      </dgm:t>
    </dgm:pt>
    <dgm:pt modelId="{1E7C76D7-F471-AF4B-86A2-8DFA2CB26CB8}" type="parTrans" cxnId="{3AD802CF-1379-C24F-BDCA-8A21F403D857}">
      <dgm:prSet/>
      <dgm:spPr/>
      <dgm:t>
        <a:bodyPr/>
        <a:lstStyle/>
        <a:p>
          <a:endParaRPr lang="en-US"/>
        </a:p>
      </dgm:t>
    </dgm:pt>
    <dgm:pt modelId="{5782E2FA-75FD-164B-91AA-21B5EB60F592}" type="sibTrans" cxnId="{3AD802CF-1379-C24F-BDCA-8A21F403D857}">
      <dgm:prSet/>
      <dgm:spPr/>
      <dgm:t>
        <a:bodyPr/>
        <a:lstStyle/>
        <a:p>
          <a:endParaRPr lang="en-US"/>
        </a:p>
      </dgm:t>
    </dgm:pt>
    <dgm:pt modelId="{3C5A1465-7A1A-6F44-8943-12D5FFB8792C}">
      <dgm:prSet phldrT="[Text]"/>
      <dgm:spPr/>
      <dgm:t>
        <a:bodyPr/>
        <a:lstStyle/>
        <a:p>
          <a:pPr>
            <a:lnSpc>
              <a:spcPct val="100000"/>
            </a:lnSpc>
          </a:pPr>
          <a:r>
            <a:rPr lang="en-US"/>
            <a:t>Delivery Receiving – Asset &amp; Expense</a:t>
          </a:r>
        </a:p>
      </dgm:t>
    </dgm:pt>
    <dgm:pt modelId="{BED4182B-02FB-6F40-B85A-37DB48F03354}" type="parTrans" cxnId="{1DF82EDB-C320-E247-8355-BDEDC25FE34E}">
      <dgm:prSet/>
      <dgm:spPr/>
      <dgm:t>
        <a:bodyPr/>
        <a:lstStyle/>
        <a:p>
          <a:endParaRPr lang="en-US"/>
        </a:p>
      </dgm:t>
    </dgm:pt>
    <dgm:pt modelId="{A68B78C5-29C5-1149-AA01-A2FBB906B120}" type="sibTrans" cxnId="{1DF82EDB-C320-E247-8355-BDEDC25FE34E}">
      <dgm:prSet/>
      <dgm:spPr/>
      <dgm:t>
        <a:bodyPr/>
        <a:lstStyle/>
        <a:p>
          <a:endParaRPr lang="en-US"/>
        </a:p>
      </dgm:t>
    </dgm:pt>
    <dgm:pt modelId="{D93766A2-FF1D-834E-8D9F-CFCAEAB5333E}">
      <dgm:prSet/>
      <dgm:spPr/>
      <dgm:t>
        <a:bodyPr/>
        <a:lstStyle/>
        <a:p>
          <a:pPr>
            <a:lnSpc>
              <a:spcPct val="100000"/>
            </a:lnSpc>
          </a:pPr>
          <a:r>
            <a:rPr lang="en-US"/>
            <a:t>DB Inventory</a:t>
          </a:r>
        </a:p>
      </dgm:t>
    </dgm:pt>
    <dgm:pt modelId="{40F288BA-D08C-394F-8519-DBA86CD90442}" type="parTrans" cxnId="{8DEAE98C-348E-EC47-A63D-F5D723B60A4A}">
      <dgm:prSet/>
      <dgm:spPr/>
      <dgm:t>
        <a:bodyPr/>
        <a:lstStyle/>
        <a:p>
          <a:endParaRPr lang="en-US"/>
        </a:p>
      </dgm:t>
    </dgm:pt>
    <dgm:pt modelId="{44304536-90BD-0848-9C32-9F2EAE2958CD}" type="sibTrans" cxnId="{8DEAE98C-348E-EC47-A63D-F5D723B60A4A}">
      <dgm:prSet/>
      <dgm:spPr/>
      <dgm:t>
        <a:bodyPr/>
        <a:lstStyle/>
        <a:p>
          <a:endParaRPr lang="en-US"/>
        </a:p>
      </dgm:t>
    </dgm:pt>
    <dgm:pt modelId="{CBA560E7-F0FF-8C41-A3A1-ED7D7A109F2B}">
      <dgm:prSet/>
      <dgm:spPr/>
      <dgm:t>
        <a:bodyPr/>
        <a:lstStyle/>
        <a:p>
          <a:pPr>
            <a:lnSpc>
              <a:spcPct val="100000"/>
            </a:lnSpc>
          </a:pPr>
          <a:r>
            <a:rPr lang="en-US"/>
            <a:t>CR In Transit</a:t>
          </a:r>
        </a:p>
      </dgm:t>
    </dgm:pt>
    <dgm:pt modelId="{66CC4E1F-FDD2-BE45-B288-CA12DB79CA39}" type="parTrans" cxnId="{AF2DED8B-D081-F94F-9FA4-46D4F1DE38D7}">
      <dgm:prSet/>
      <dgm:spPr/>
      <dgm:t>
        <a:bodyPr/>
        <a:lstStyle/>
        <a:p>
          <a:endParaRPr lang="en-US"/>
        </a:p>
      </dgm:t>
    </dgm:pt>
    <dgm:pt modelId="{241C627B-EA05-DD4F-9024-0D6052D967D9}" type="sibTrans" cxnId="{AF2DED8B-D081-F94F-9FA4-46D4F1DE38D7}">
      <dgm:prSet/>
      <dgm:spPr/>
      <dgm:t>
        <a:bodyPr/>
        <a:lstStyle/>
        <a:p>
          <a:endParaRPr lang="en-US"/>
        </a:p>
      </dgm:t>
    </dgm:pt>
    <dgm:pt modelId="{FA72C75B-5452-E448-A081-E82E71A40CE7}">
      <dgm:prSet/>
      <dgm:spPr/>
      <dgm:t>
        <a:bodyPr/>
        <a:lstStyle/>
        <a:p>
          <a:pPr>
            <a:lnSpc>
              <a:spcPct val="100000"/>
            </a:lnSpc>
          </a:pPr>
          <a:r>
            <a:rPr lang="en-US"/>
            <a:t>CR Inventory</a:t>
          </a:r>
        </a:p>
      </dgm:t>
    </dgm:pt>
    <dgm:pt modelId="{35644F83-BDE2-9D49-AEFA-0C3052B4058D}" type="parTrans" cxnId="{E8CCAA9D-4630-EB4E-BFDE-5580DA272407}">
      <dgm:prSet/>
      <dgm:spPr/>
      <dgm:t>
        <a:bodyPr/>
        <a:lstStyle/>
        <a:p>
          <a:endParaRPr lang="en-US"/>
        </a:p>
      </dgm:t>
    </dgm:pt>
    <dgm:pt modelId="{CA671F05-AA97-AE4D-8FD6-979234655A10}" type="sibTrans" cxnId="{E8CCAA9D-4630-EB4E-BFDE-5580DA272407}">
      <dgm:prSet/>
      <dgm:spPr/>
      <dgm:t>
        <a:bodyPr/>
        <a:lstStyle/>
        <a:p>
          <a:endParaRPr lang="en-US"/>
        </a:p>
      </dgm:t>
    </dgm:pt>
    <dgm:pt modelId="{DB9E26E9-F593-2F44-89A8-F50BE3E88822}">
      <dgm:prSet phldrT="[Text]"/>
      <dgm:spPr/>
      <dgm:t>
        <a:bodyPr/>
        <a:lstStyle/>
        <a:p>
          <a:pPr>
            <a:lnSpc>
              <a:spcPct val="100000"/>
            </a:lnSpc>
          </a:pPr>
          <a:r>
            <a:rPr lang="en-US"/>
            <a:t>CR Inventory</a:t>
          </a:r>
        </a:p>
      </dgm:t>
    </dgm:pt>
    <dgm:pt modelId="{70923FB6-2F93-4946-A102-19DCBCB6B185}" type="parTrans" cxnId="{B2AA30D4-10D9-E94B-AC12-4DCF20C39D23}">
      <dgm:prSet/>
      <dgm:spPr/>
      <dgm:t>
        <a:bodyPr/>
        <a:lstStyle/>
        <a:p>
          <a:endParaRPr lang="en-US"/>
        </a:p>
      </dgm:t>
    </dgm:pt>
    <dgm:pt modelId="{27F431C5-0EBD-854A-8D87-94B3385EE260}" type="sibTrans" cxnId="{B2AA30D4-10D9-E94B-AC12-4DCF20C39D23}">
      <dgm:prSet/>
      <dgm:spPr/>
      <dgm:t>
        <a:bodyPr/>
        <a:lstStyle/>
        <a:p>
          <a:endParaRPr lang="en-US"/>
        </a:p>
      </dgm:t>
    </dgm:pt>
    <dgm:pt modelId="{689924EF-D7FD-F644-9394-61F510A7E050}">
      <dgm:prSet phldrT="[Text]"/>
      <dgm:spPr/>
      <dgm:t>
        <a:bodyPr/>
        <a:lstStyle/>
        <a:p>
          <a:pPr>
            <a:lnSpc>
              <a:spcPct val="100000"/>
            </a:lnSpc>
          </a:pPr>
          <a:r>
            <a:rPr lang="en-US"/>
            <a:t>Supply Return (Supply Adjustment - Inventory Decrease)</a:t>
          </a:r>
        </a:p>
      </dgm:t>
    </dgm:pt>
    <dgm:pt modelId="{7513AF48-9DE7-1846-9963-608FAF3F4D01}" type="parTrans" cxnId="{ECB61850-08D3-E840-A1C5-9978A0A7888A}">
      <dgm:prSet/>
      <dgm:spPr/>
      <dgm:t>
        <a:bodyPr/>
        <a:lstStyle/>
        <a:p>
          <a:endParaRPr lang="en-US"/>
        </a:p>
      </dgm:t>
    </dgm:pt>
    <dgm:pt modelId="{17E6681A-4D20-DD43-AD0C-8405D0875796}" type="sibTrans" cxnId="{ECB61850-08D3-E840-A1C5-9978A0A7888A}">
      <dgm:prSet/>
      <dgm:spPr/>
      <dgm:t>
        <a:bodyPr/>
        <a:lstStyle/>
        <a:p>
          <a:endParaRPr lang="en-US"/>
        </a:p>
      </dgm:t>
    </dgm:pt>
    <dgm:pt modelId="{0C7B8E47-7161-CA4C-82B6-F9F8CD6A06E8}">
      <dgm:prSet/>
      <dgm:spPr/>
      <dgm:t>
        <a:bodyPr/>
        <a:lstStyle/>
        <a:p>
          <a:pPr>
            <a:lnSpc>
              <a:spcPct val="100000"/>
            </a:lnSpc>
          </a:pPr>
          <a:r>
            <a:rPr lang="en-US"/>
            <a:t>DB Inventory</a:t>
          </a:r>
        </a:p>
      </dgm:t>
    </dgm:pt>
    <dgm:pt modelId="{9942E513-A34A-3147-850E-AC32C50A2A24}" type="parTrans" cxnId="{6EFED7C8-78C1-4D46-A322-CE5ABA0114C9}">
      <dgm:prSet/>
      <dgm:spPr/>
      <dgm:t>
        <a:bodyPr/>
        <a:lstStyle/>
        <a:p>
          <a:endParaRPr lang="en-US"/>
        </a:p>
      </dgm:t>
    </dgm:pt>
    <dgm:pt modelId="{C2B7BC9C-D9B6-8344-BA24-C7B46BB04874}" type="sibTrans" cxnId="{6EFED7C8-78C1-4D46-A322-CE5ABA0114C9}">
      <dgm:prSet/>
      <dgm:spPr/>
      <dgm:t>
        <a:bodyPr/>
        <a:lstStyle/>
        <a:p>
          <a:endParaRPr lang="en-US"/>
        </a:p>
      </dgm:t>
    </dgm:pt>
    <dgm:pt modelId="{BDADE00F-3858-F34E-AB5B-F7E654BD8650}">
      <dgm:prSet/>
      <dgm:spPr/>
      <dgm:t>
        <a:bodyPr/>
        <a:lstStyle/>
        <a:p>
          <a:pPr>
            <a:lnSpc>
              <a:spcPct val="100000"/>
            </a:lnSpc>
          </a:pPr>
          <a:r>
            <a:rPr lang="en-US"/>
            <a:t>CR Expense (COGS)</a:t>
          </a:r>
        </a:p>
      </dgm:t>
    </dgm:pt>
    <dgm:pt modelId="{3387EF51-4058-2A47-BBA6-0E15966B1053}" type="parTrans" cxnId="{5969BA20-34EA-5746-BB38-4FA94E32F1BA}">
      <dgm:prSet/>
      <dgm:spPr/>
      <dgm:t>
        <a:bodyPr/>
        <a:lstStyle/>
        <a:p>
          <a:endParaRPr lang="en-US"/>
        </a:p>
      </dgm:t>
    </dgm:pt>
    <dgm:pt modelId="{A8A1B8CD-A438-FA41-8848-641F7672F796}" type="sibTrans" cxnId="{5969BA20-34EA-5746-BB38-4FA94E32F1BA}">
      <dgm:prSet/>
      <dgm:spPr/>
      <dgm:t>
        <a:bodyPr/>
        <a:lstStyle/>
        <a:p>
          <a:endParaRPr lang="en-US"/>
        </a:p>
      </dgm:t>
    </dgm:pt>
    <dgm:pt modelId="{928A79D3-99BD-6147-A9CD-03E771272CC8}" type="pres">
      <dgm:prSet presAssocID="{1349DE0F-D06E-054E-8866-E14EAAE65B92}" presName="diagram" presStyleCnt="0">
        <dgm:presLayoutVars>
          <dgm:chPref val="1"/>
          <dgm:dir/>
          <dgm:animOne val="branch"/>
          <dgm:animLvl val="lvl"/>
          <dgm:resizeHandles/>
        </dgm:presLayoutVars>
      </dgm:prSet>
      <dgm:spPr/>
    </dgm:pt>
    <dgm:pt modelId="{AAF8769E-B8F8-3446-BE2A-A352F61120B7}" type="pres">
      <dgm:prSet presAssocID="{A63D2F51-A636-7941-9196-8EEA8AAB864F}" presName="root" presStyleCnt="0"/>
      <dgm:spPr/>
    </dgm:pt>
    <dgm:pt modelId="{57E1D485-0D2D-6443-B631-F5B5E12D2BD4}" type="pres">
      <dgm:prSet presAssocID="{A63D2F51-A636-7941-9196-8EEA8AAB864F}" presName="rootComposite" presStyleCnt="0"/>
      <dgm:spPr/>
    </dgm:pt>
    <dgm:pt modelId="{A0DF86EF-8895-1245-9FFE-40B4030E9EB6}" type="pres">
      <dgm:prSet presAssocID="{A63D2F51-A636-7941-9196-8EEA8AAB864F}" presName="rootText" presStyleLbl="node1" presStyleIdx="0" presStyleCnt="5"/>
      <dgm:spPr/>
    </dgm:pt>
    <dgm:pt modelId="{9082849E-051E-0448-AAF5-80483DD92D13}" type="pres">
      <dgm:prSet presAssocID="{A63D2F51-A636-7941-9196-8EEA8AAB864F}" presName="rootConnector" presStyleLbl="node1" presStyleIdx="0" presStyleCnt="5"/>
      <dgm:spPr/>
    </dgm:pt>
    <dgm:pt modelId="{6C76E3DC-AB57-1A43-B262-2610DD5DFE46}" type="pres">
      <dgm:prSet presAssocID="{A63D2F51-A636-7941-9196-8EEA8AAB864F}" presName="childShape" presStyleCnt="0"/>
      <dgm:spPr/>
    </dgm:pt>
    <dgm:pt modelId="{4F36A166-0C16-334F-A445-15CBAD6FEB68}" type="pres">
      <dgm:prSet presAssocID="{3C5A1465-7A1A-6F44-8943-12D5FFB8792C}" presName="root" presStyleCnt="0"/>
      <dgm:spPr/>
    </dgm:pt>
    <dgm:pt modelId="{425AAF0D-AD86-AD47-A5A1-FA99018BC460}" type="pres">
      <dgm:prSet presAssocID="{3C5A1465-7A1A-6F44-8943-12D5FFB8792C}" presName="rootComposite" presStyleCnt="0"/>
      <dgm:spPr/>
    </dgm:pt>
    <dgm:pt modelId="{9741A408-8F6C-B044-BFDD-489366D60621}" type="pres">
      <dgm:prSet presAssocID="{3C5A1465-7A1A-6F44-8943-12D5FFB8792C}" presName="rootText" presStyleLbl="node1" presStyleIdx="1" presStyleCnt="5"/>
      <dgm:spPr/>
    </dgm:pt>
    <dgm:pt modelId="{17224299-BD56-3446-9A5C-8CFAE05C1416}" type="pres">
      <dgm:prSet presAssocID="{3C5A1465-7A1A-6F44-8943-12D5FFB8792C}" presName="rootConnector" presStyleLbl="node1" presStyleIdx="1" presStyleCnt="5"/>
      <dgm:spPr/>
    </dgm:pt>
    <dgm:pt modelId="{78693BC9-07F5-554D-A298-E1188E72AB27}" type="pres">
      <dgm:prSet presAssocID="{3C5A1465-7A1A-6F44-8943-12D5FFB8792C}" presName="childShape" presStyleCnt="0"/>
      <dgm:spPr/>
    </dgm:pt>
    <dgm:pt modelId="{1FEC0140-49AB-3443-B754-C5324D0F58F8}" type="pres">
      <dgm:prSet presAssocID="{40F288BA-D08C-394F-8519-DBA86CD90442}" presName="Name13" presStyleLbl="parChTrans1D2" presStyleIdx="0" presStyleCnt="8"/>
      <dgm:spPr/>
    </dgm:pt>
    <dgm:pt modelId="{B3FA8448-43AD-7F42-88B7-00572CEAAC57}" type="pres">
      <dgm:prSet presAssocID="{D93766A2-FF1D-834E-8D9F-CFCAEAB5333E}" presName="childText" presStyleLbl="bgAcc1" presStyleIdx="0" presStyleCnt="8">
        <dgm:presLayoutVars>
          <dgm:bulletEnabled val="1"/>
        </dgm:presLayoutVars>
      </dgm:prSet>
      <dgm:spPr/>
    </dgm:pt>
    <dgm:pt modelId="{859D7E40-9210-8C44-8ED8-90FB1630F580}" type="pres">
      <dgm:prSet presAssocID="{66CC4E1F-FDD2-BE45-B288-CA12DB79CA39}" presName="Name13" presStyleLbl="parChTrans1D2" presStyleIdx="1" presStyleCnt="8"/>
      <dgm:spPr/>
    </dgm:pt>
    <dgm:pt modelId="{C6324FE7-24F0-154C-B19C-3ADEA70E0FDD}" type="pres">
      <dgm:prSet presAssocID="{CBA560E7-F0FF-8C41-A3A1-ED7D7A109F2B}" presName="childText" presStyleLbl="bgAcc1" presStyleIdx="1" presStyleCnt="8">
        <dgm:presLayoutVars>
          <dgm:bulletEnabled val="1"/>
        </dgm:presLayoutVars>
      </dgm:prSet>
      <dgm:spPr/>
    </dgm:pt>
    <dgm:pt modelId="{0062AFFD-EF52-F247-B756-A37A54EFB269}" type="pres">
      <dgm:prSet presAssocID="{42A59F84-D8FF-F341-978A-6803144FBFC4}" presName="root" presStyleCnt="0"/>
      <dgm:spPr/>
    </dgm:pt>
    <dgm:pt modelId="{6E50CF45-2063-7742-823B-1E0C0A061DF2}" type="pres">
      <dgm:prSet presAssocID="{42A59F84-D8FF-F341-978A-6803144FBFC4}" presName="rootComposite" presStyleCnt="0"/>
      <dgm:spPr/>
    </dgm:pt>
    <dgm:pt modelId="{4FF2388B-116E-CA4A-95FA-24B261569A5C}" type="pres">
      <dgm:prSet presAssocID="{42A59F84-D8FF-F341-978A-6803144FBFC4}" presName="rootText" presStyleLbl="node1" presStyleIdx="2" presStyleCnt="5"/>
      <dgm:spPr/>
    </dgm:pt>
    <dgm:pt modelId="{292491F3-D753-6F49-BBF6-712595A44656}" type="pres">
      <dgm:prSet presAssocID="{42A59F84-D8FF-F341-978A-6803144FBFC4}" presName="rootConnector" presStyleLbl="node1" presStyleIdx="2" presStyleCnt="5"/>
      <dgm:spPr/>
    </dgm:pt>
    <dgm:pt modelId="{31CAFFC4-54BE-6846-90E9-6F85FC3EDB46}" type="pres">
      <dgm:prSet presAssocID="{42A59F84-D8FF-F341-978A-6803144FBFC4}" presName="childShape" presStyleCnt="0"/>
      <dgm:spPr/>
    </dgm:pt>
    <dgm:pt modelId="{634CEB0C-DD87-704C-ACA4-1F3975A1E962}" type="pres">
      <dgm:prSet presAssocID="{AB7253FF-B28B-4F40-9165-A9484923347F}" presName="Name13" presStyleLbl="parChTrans1D2" presStyleIdx="2" presStyleCnt="8"/>
      <dgm:spPr/>
    </dgm:pt>
    <dgm:pt modelId="{CA63F50D-297E-9D4E-97C5-3A298EF87026}" type="pres">
      <dgm:prSet presAssocID="{C452CA27-1442-CF4A-AAF4-200C37DED09A}" presName="childText" presStyleLbl="bgAcc1" presStyleIdx="2" presStyleCnt="8">
        <dgm:presLayoutVars>
          <dgm:bulletEnabled val="1"/>
        </dgm:presLayoutVars>
      </dgm:prSet>
      <dgm:spPr/>
    </dgm:pt>
    <dgm:pt modelId="{9F74E67B-117E-A74B-90BF-30662390FCDE}" type="pres">
      <dgm:prSet presAssocID="{35644F83-BDE2-9D49-AEFA-0C3052B4058D}" presName="Name13" presStyleLbl="parChTrans1D2" presStyleIdx="3" presStyleCnt="8"/>
      <dgm:spPr/>
    </dgm:pt>
    <dgm:pt modelId="{7AFD5546-6953-1240-8787-1433A2CA6FCD}" type="pres">
      <dgm:prSet presAssocID="{FA72C75B-5452-E448-A081-E82E71A40CE7}" presName="childText" presStyleLbl="bgAcc1" presStyleIdx="3" presStyleCnt="8">
        <dgm:presLayoutVars>
          <dgm:bulletEnabled val="1"/>
        </dgm:presLayoutVars>
      </dgm:prSet>
      <dgm:spPr/>
    </dgm:pt>
    <dgm:pt modelId="{42E39B39-F0EA-9340-B331-DAF4B3DA2927}" type="pres">
      <dgm:prSet presAssocID="{10732255-DCBB-1245-9EEF-DB8A23B0B7B3}" presName="root" presStyleCnt="0"/>
      <dgm:spPr/>
    </dgm:pt>
    <dgm:pt modelId="{8075354B-5D67-E14D-AF88-B3F0C2434745}" type="pres">
      <dgm:prSet presAssocID="{10732255-DCBB-1245-9EEF-DB8A23B0B7B3}" presName="rootComposite" presStyleCnt="0"/>
      <dgm:spPr/>
    </dgm:pt>
    <dgm:pt modelId="{065E9A45-A2FB-A941-B82A-9281F426B0C4}" type="pres">
      <dgm:prSet presAssocID="{10732255-DCBB-1245-9EEF-DB8A23B0B7B3}" presName="rootText" presStyleLbl="node1" presStyleIdx="3" presStyleCnt="5"/>
      <dgm:spPr/>
    </dgm:pt>
    <dgm:pt modelId="{CAE84384-4BC2-3548-8B91-6023683FB8BE}" type="pres">
      <dgm:prSet presAssocID="{10732255-DCBB-1245-9EEF-DB8A23B0B7B3}" presName="rootConnector" presStyleLbl="node1" presStyleIdx="3" presStyleCnt="5"/>
      <dgm:spPr/>
    </dgm:pt>
    <dgm:pt modelId="{ABB95EAA-76CD-9849-8EE5-A169A590D6F2}" type="pres">
      <dgm:prSet presAssocID="{10732255-DCBB-1245-9EEF-DB8A23B0B7B3}" presName="childShape" presStyleCnt="0"/>
      <dgm:spPr/>
    </dgm:pt>
    <dgm:pt modelId="{0E6FE322-F7A6-A541-8086-BEE015D0BD38}" type="pres">
      <dgm:prSet presAssocID="{1E7C76D7-F471-AF4B-86A2-8DFA2CB26CB8}" presName="Name13" presStyleLbl="parChTrans1D2" presStyleIdx="4" presStyleCnt="8"/>
      <dgm:spPr/>
    </dgm:pt>
    <dgm:pt modelId="{1AF6D840-F578-EB44-BD82-89F9DE8D7ABE}" type="pres">
      <dgm:prSet presAssocID="{287EC85D-F50E-2C4D-A8F3-92F96FCE8D9B}" presName="childText" presStyleLbl="bgAcc1" presStyleIdx="4" presStyleCnt="8">
        <dgm:presLayoutVars>
          <dgm:bulletEnabled val="1"/>
        </dgm:presLayoutVars>
      </dgm:prSet>
      <dgm:spPr/>
    </dgm:pt>
    <dgm:pt modelId="{311F1503-B982-E142-9569-386E53C79192}" type="pres">
      <dgm:prSet presAssocID="{70923FB6-2F93-4946-A102-19DCBCB6B185}" presName="Name13" presStyleLbl="parChTrans1D2" presStyleIdx="5" presStyleCnt="8"/>
      <dgm:spPr/>
    </dgm:pt>
    <dgm:pt modelId="{1FC9B758-15AD-7246-BC72-A257C944B3BC}" type="pres">
      <dgm:prSet presAssocID="{DB9E26E9-F593-2F44-89A8-F50BE3E88822}" presName="childText" presStyleLbl="bgAcc1" presStyleIdx="5" presStyleCnt="8">
        <dgm:presLayoutVars>
          <dgm:bulletEnabled val="1"/>
        </dgm:presLayoutVars>
      </dgm:prSet>
      <dgm:spPr/>
    </dgm:pt>
    <dgm:pt modelId="{1A13B1D9-4885-7D45-A6A7-24DFC9D22B92}" type="pres">
      <dgm:prSet presAssocID="{689924EF-D7FD-F644-9394-61F510A7E050}" presName="root" presStyleCnt="0"/>
      <dgm:spPr/>
    </dgm:pt>
    <dgm:pt modelId="{9CBE4608-E546-C140-BA99-C88CABD0A0B9}" type="pres">
      <dgm:prSet presAssocID="{689924EF-D7FD-F644-9394-61F510A7E050}" presName="rootComposite" presStyleCnt="0"/>
      <dgm:spPr/>
    </dgm:pt>
    <dgm:pt modelId="{2B52BD9C-E6F8-834E-818D-97AED63825C3}" type="pres">
      <dgm:prSet presAssocID="{689924EF-D7FD-F644-9394-61F510A7E050}" presName="rootText" presStyleLbl="node1" presStyleIdx="4" presStyleCnt="5"/>
      <dgm:spPr/>
    </dgm:pt>
    <dgm:pt modelId="{75086595-A221-B546-B338-28CC92196003}" type="pres">
      <dgm:prSet presAssocID="{689924EF-D7FD-F644-9394-61F510A7E050}" presName="rootConnector" presStyleLbl="node1" presStyleIdx="4" presStyleCnt="5"/>
      <dgm:spPr/>
    </dgm:pt>
    <dgm:pt modelId="{908B3010-CB30-C34D-88B7-3A7CC10354A4}" type="pres">
      <dgm:prSet presAssocID="{689924EF-D7FD-F644-9394-61F510A7E050}" presName="childShape" presStyleCnt="0"/>
      <dgm:spPr/>
    </dgm:pt>
    <dgm:pt modelId="{89E15822-FF1B-3241-AC10-3A3223894B08}" type="pres">
      <dgm:prSet presAssocID="{9942E513-A34A-3147-850E-AC32C50A2A24}" presName="Name13" presStyleLbl="parChTrans1D2" presStyleIdx="6" presStyleCnt="8"/>
      <dgm:spPr/>
    </dgm:pt>
    <dgm:pt modelId="{3CCBD4D2-F882-3C4D-9768-F672E2260DE9}" type="pres">
      <dgm:prSet presAssocID="{0C7B8E47-7161-CA4C-82B6-F9F8CD6A06E8}" presName="childText" presStyleLbl="bgAcc1" presStyleIdx="6" presStyleCnt="8">
        <dgm:presLayoutVars>
          <dgm:bulletEnabled val="1"/>
        </dgm:presLayoutVars>
      </dgm:prSet>
      <dgm:spPr/>
    </dgm:pt>
    <dgm:pt modelId="{F4869F21-71BC-5141-AEF8-D41056855DF6}" type="pres">
      <dgm:prSet presAssocID="{3387EF51-4058-2A47-BBA6-0E15966B1053}" presName="Name13" presStyleLbl="parChTrans1D2" presStyleIdx="7" presStyleCnt="8"/>
      <dgm:spPr/>
    </dgm:pt>
    <dgm:pt modelId="{3A3509AB-ADE6-F943-ADF9-AFA3742DA795}" type="pres">
      <dgm:prSet presAssocID="{BDADE00F-3858-F34E-AB5B-F7E654BD8650}" presName="childText" presStyleLbl="bgAcc1" presStyleIdx="7" presStyleCnt="8">
        <dgm:presLayoutVars>
          <dgm:bulletEnabled val="1"/>
        </dgm:presLayoutVars>
      </dgm:prSet>
      <dgm:spPr/>
    </dgm:pt>
  </dgm:ptLst>
  <dgm:cxnLst>
    <dgm:cxn modelId="{BC587301-5DE8-6A4E-83E8-AB54148D0BA9}" type="presOf" srcId="{70923FB6-2F93-4946-A102-19DCBCB6B185}" destId="{311F1503-B982-E142-9569-386E53C79192}" srcOrd="0" destOrd="0" presId="urn:microsoft.com/office/officeart/2005/8/layout/hierarchy3"/>
    <dgm:cxn modelId="{3CE9F701-3B6B-2240-98FA-961F3F0F7D01}" type="presOf" srcId="{1349DE0F-D06E-054E-8866-E14EAAE65B92}" destId="{928A79D3-99BD-6147-A9CD-03E771272CC8}" srcOrd="0" destOrd="0" presId="urn:microsoft.com/office/officeart/2005/8/layout/hierarchy3"/>
    <dgm:cxn modelId="{3F742314-6B13-4647-814D-19C9E9F6B97C}" type="presOf" srcId="{42A59F84-D8FF-F341-978A-6803144FBFC4}" destId="{292491F3-D753-6F49-BBF6-712595A44656}" srcOrd="1" destOrd="0" presId="urn:microsoft.com/office/officeart/2005/8/layout/hierarchy3"/>
    <dgm:cxn modelId="{7E99E51D-D196-6B42-B782-0801DDD151B4}" type="presOf" srcId="{287EC85D-F50E-2C4D-A8F3-92F96FCE8D9B}" destId="{1AF6D840-F578-EB44-BD82-89F9DE8D7ABE}" srcOrd="0" destOrd="0" presId="urn:microsoft.com/office/officeart/2005/8/layout/hierarchy3"/>
    <dgm:cxn modelId="{59E5951E-4838-6D4A-9BD8-197CC42BF4A2}" type="presOf" srcId="{3C5A1465-7A1A-6F44-8943-12D5FFB8792C}" destId="{9741A408-8F6C-B044-BFDD-489366D60621}" srcOrd="0" destOrd="0" presId="urn:microsoft.com/office/officeart/2005/8/layout/hierarchy3"/>
    <dgm:cxn modelId="{FDEB3C20-0830-784A-9D4B-996D5774796E}" type="presOf" srcId="{10732255-DCBB-1245-9EEF-DB8A23B0B7B3}" destId="{CAE84384-4BC2-3548-8B91-6023683FB8BE}" srcOrd="1" destOrd="0" presId="urn:microsoft.com/office/officeart/2005/8/layout/hierarchy3"/>
    <dgm:cxn modelId="{5969BA20-34EA-5746-BB38-4FA94E32F1BA}" srcId="{689924EF-D7FD-F644-9394-61F510A7E050}" destId="{BDADE00F-3858-F34E-AB5B-F7E654BD8650}" srcOrd="1" destOrd="0" parTransId="{3387EF51-4058-2A47-BBA6-0E15966B1053}" sibTransId="{A8A1B8CD-A438-FA41-8848-641F7672F796}"/>
    <dgm:cxn modelId="{7D56EE24-4210-F646-82D6-53F2384EC802}" type="presOf" srcId="{C452CA27-1442-CF4A-AAF4-200C37DED09A}" destId="{CA63F50D-297E-9D4E-97C5-3A298EF87026}" srcOrd="0" destOrd="0" presId="urn:microsoft.com/office/officeart/2005/8/layout/hierarchy3"/>
    <dgm:cxn modelId="{21F92325-B967-E943-BBD6-C2E22A2AB5A4}" type="presOf" srcId="{BDADE00F-3858-F34E-AB5B-F7E654BD8650}" destId="{3A3509AB-ADE6-F943-ADF9-AFA3742DA795}" srcOrd="0" destOrd="0" presId="urn:microsoft.com/office/officeart/2005/8/layout/hierarchy3"/>
    <dgm:cxn modelId="{F2706435-0E22-E049-8D5A-83FACF53DE23}" srcId="{1349DE0F-D06E-054E-8866-E14EAAE65B92}" destId="{42A59F84-D8FF-F341-978A-6803144FBFC4}" srcOrd="2" destOrd="0" parTransId="{5F66F41D-1DEB-454B-8A98-64E2F85C33D2}" sibTransId="{FB6D1920-EC2C-BE46-B5EF-58689A329644}"/>
    <dgm:cxn modelId="{B81DE637-2D4E-734C-A297-673E32A85633}" type="presOf" srcId="{DB9E26E9-F593-2F44-89A8-F50BE3E88822}" destId="{1FC9B758-15AD-7246-BC72-A257C944B3BC}" srcOrd="0" destOrd="0" presId="urn:microsoft.com/office/officeart/2005/8/layout/hierarchy3"/>
    <dgm:cxn modelId="{53D45039-0FDC-FF42-BFB5-8E1A48B1BF06}" srcId="{42A59F84-D8FF-F341-978A-6803144FBFC4}" destId="{C452CA27-1442-CF4A-AAF4-200C37DED09A}" srcOrd="0" destOrd="0" parTransId="{AB7253FF-B28B-4F40-9165-A9484923347F}" sibTransId="{781EB7EA-AEE8-FA4B-96E6-808B362D27D8}"/>
    <dgm:cxn modelId="{CDD25D41-D51C-EB45-B53F-4C79611C76C6}" type="presOf" srcId="{FA72C75B-5452-E448-A081-E82E71A40CE7}" destId="{7AFD5546-6953-1240-8787-1433A2CA6FCD}" srcOrd="0" destOrd="0" presId="urn:microsoft.com/office/officeart/2005/8/layout/hierarchy3"/>
    <dgm:cxn modelId="{635BEE4A-0250-DC4B-A5B6-01A4284CD520}" srcId="{1349DE0F-D06E-054E-8866-E14EAAE65B92}" destId="{10732255-DCBB-1245-9EEF-DB8A23B0B7B3}" srcOrd="3" destOrd="0" parTransId="{472FB77A-6273-B94F-8225-D636919B7CBE}" sibTransId="{169F75C2-F396-BD4E-906F-A4ED8881A89B}"/>
    <dgm:cxn modelId="{8C3FCD4C-F451-D542-9669-60B9B5C65D18}" type="presOf" srcId="{1E7C76D7-F471-AF4B-86A2-8DFA2CB26CB8}" destId="{0E6FE322-F7A6-A541-8086-BEE015D0BD38}" srcOrd="0" destOrd="0" presId="urn:microsoft.com/office/officeart/2005/8/layout/hierarchy3"/>
    <dgm:cxn modelId="{ECB61850-08D3-E840-A1C5-9978A0A7888A}" srcId="{1349DE0F-D06E-054E-8866-E14EAAE65B92}" destId="{689924EF-D7FD-F644-9394-61F510A7E050}" srcOrd="4" destOrd="0" parTransId="{7513AF48-9DE7-1846-9963-608FAF3F4D01}" sibTransId="{17E6681A-4D20-DD43-AD0C-8405D0875796}"/>
    <dgm:cxn modelId="{5EC1DB81-909C-134A-8CB4-8D3E37BFD0B3}" type="presOf" srcId="{CBA560E7-F0FF-8C41-A3A1-ED7D7A109F2B}" destId="{C6324FE7-24F0-154C-B19C-3ADEA70E0FDD}" srcOrd="0" destOrd="0" presId="urn:microsoft.com/office/officeart/2005/8/layout/hierarchy3"/>
    <dgm:cxn modelId="{68731383-51C2-C744-92D7-27302208935A}" type="presOf" srcId="{35644F83-BDE2-9D49-AEFA-0C3052B4058D}" destId="{9F74E67B-117E-A74B-90BF-30662390FCDE}" srcOrd="0" destOrd="0" presId="urn:microsoft.com/office/officeart/2005/8/layout/hierarchy3"/>
    <dgm:cxn modelId="{AF2DED8B-D081-F94F-9FA4-46D4F1DE38D7}" srcId="{3C5A1465-7A1A-6F44-8943-12D5FFB8792C}" destId="{CBA560E7-F0FF-8C41-A3A1-ED7D7A109F2B}" srcOrd="1" destOrd="0" parTransId="{66CC4E1F-FDD2-BE45-B288-CA12DB79CA39}" sibTransId="{241C627B-EA05-DD4F-9024-0D6052D967D9}"/>
    <dgm:cxn modelId="{2482558C-FF3E-A440-910A-2BE505FF43F7}" type="presOf" srcId="{10732255-DCBB-1245-9EEF-DB8A23B0B7B3}" destId="{065E9A45-A2FB-A941-B82A-9281F426B0C4}" srcOrd="0" destOrd="0" presId="urn:microsoft.com/office/officeart/2005/8/layout/hierarchy3"/>
    <dgm:cxn modelId="{8DEAE98C-348E-EC47-A63D-F5D723B60A4A}" srcId="{3C5A1465-7A1A-6F44-8943-12D5FFB8792C}" destId="{D93766A2-FF1D-834E-8D9F-CFCAEAB5333E}" srcOrd="0" destOrd="0" parTransId="{40F288BA-D08C-394F-8519-DBA86CD90442}" sibTransId="{44304536-90BD-0848-9C32-9F2EAE2958CD}"/>
    <dgm:cxn modelId="{09C4CC8E-E137-8D45-BA4B-A245FFD21F24}" type="presOf" srcId="{42A59F84-D8FF-F341-978A-6803144FBFC4}" destId="{4FF2388B-116E-CA4A-95FA-24B261569A5C}" srcOrd="0" destOrd="0" presId="urn:microsoft.com/office/officeart/2005/8/layout/hierarchy3"/>
    <dgm:cxn modelId="{8E1CC78F-49E9-2E4C-9E75-F88DC30C420C}" type="presOf" srcId="{0C7B8E47-7161-CA4C-82B6-F9F8CD6A06E8}" destId="{3CCBD4D2-F882-3C4D-9768-F672E2260DE9}" srcOrd="0" destOrd="0" presId="urn:microsoft.com/office/officeart/2005/8/layout/hierarchy3"/>
    <dgm:cxn modelId="{6D77AF91-9296-9141-BCA8-00A19B745934}" type="presOf" srcId="{3C5A1465-7A1A-6F44-8943-12D5FFB8792C}" destId="{17224299-BD56-3446-9A5C-8CFAE05C1416}" srcOrd="1" destOrd="0" presId="urn:microsoft.com/office/officeart/2005/8/layout/hierarchy3"/>
    <dgm:cxn modelId="{E8CCAA9D-4630-EB4E-BFDE-5580DA272407}" srcId="{42A59F84-D8FF-F341-978A-6803144FBFC4}" destId="{FA72C75B-5452-E448-A081-E82E71A40CE7}" srcOrd="1" destOrd="0" parTransId="{35644F83-BDE2-9D49-AEFA-0C3052B4058D}" sibTransId="{CA671F05-AA97-AE4D-8FD6-979234655A10}"/>
    <dgm:cxn modelId="{763BADA2-C5D8-3D46-9083-B29FB0C2E96A}" type="presOf" srcId="{689924EF-D7FD-F644-9394-61F510A7E050}" destId="{75086595-A221-B546-B338-28CC92196003}" srcOrd="1" destOrd="0" presId="urn:microsoft.com/office/officeart/2005/8/layout/hierarchy3"/>
    <dgm:cxn modelId="{ADA977AC-2CA9-1743-B7D7-A8C24FD4FC2B}" type="presOf" srcId="{D93766A2-FF1D-834E-8D9F-CFCAEAB5333E}" destId="{B3FA8448-43AD-7F42-88B7-00572CEAAC57}" srcOrd="0" destOrd="0" presId="urn:microsoft.com/office/officeart/2005/8/layout/hierarchy3"/>
    <dgm:cxn modelId="{633AE5B2-4B6A-C348-9F18-961E2924C2D5}" type="presOf" srcId="{AB7253FF-B28B-4F40-9165-A9484923347F}" destId="{634CEB0C-DD87-704C-ACA4-1F3975A1E962}" srcOrd="0" destOrd="0" presId="urn:microsoft.com/office/officeart/2005/8/layout/hierarchy3"/>
    <dgm:cxn modelId="{95DA3EB7-087D-FB41-9375-C023074773FE}" srcId="{1349DE0F-D06E-054E-8866-E14EAAE65B92}" destId="{A63D2F51-A636-7941-9196-8EEA8AAB864F}" srcOrd="0" destOrd="0" parTransId="{9CD92190-5769-FA4A-8AEF-9474E5A929DF}" sibTransId="{C53B5D5E-6124-2948-B001-DB987EC739FC}"/>
    <dgm:cxn modelId="{3C7E8AC0-5EE7-3547-A1A1-23FA223C7EAC}" type="presOf" srcId="{40F288BA-D08C-394F-8519-DBA86CD90442}" destId="{1FEC0140-49AB-3443-B754-C5324D0F58F8}" srcOrd="0" destOrd="0" presId="urn:microsoft.com/office/officeart/2005/8/layout/hierarchy3"/>
    <dgm:cxn modelId="{944EC6C4-0410-0344-BE53-6AF915B9AA1B}" type="presOf" srcId="{A63D2F51-A636-7941-9196-8EEA8AAB864F}" destId="{9082849E-051E-0448-AAF5-80483DD92D13}" srcOrd="1" destOrd="0" presId="urn:microsoft.com/office/officeart/2005/8/layout/hierarchy3"/>
    <dgm:cxn modelId="{5D94E0C7-4117-7646-8459-8CC3B267970A}" type="presOf" srcId="{9942E513-A34A-3147-850E-AC32C50A2A24}" destId="{89E15822-FF1B-3241-AC10-3A3223894B08}" srcOrd="0" destOrd="0" presId="urn:microsoft.com/office/officeart/2005/8/layout/hierarchy3"/>
    <dgm:cxn modelId="{6EFED7C8-78C1-4D46-A322-CE5ABA0114C9}" srcId="{689924EF-D7FD-F644-9394-61F510A7E050}" destId="{0C7B8E47-7161-CA4C-82B6-F9F8CD6A06E8}" srcOrd="0" destOrd="0" parTransId="{9942E513-A34A-3147-850E-AC32C50A2A24}" sibTransId="{C2B7BC9C-D9B6-8344-BA24-C7B46BB04874}"/>
    <dgm:cxn modelId="{3AD802CF-1379-C24F-BDCA-8A21F403D857}" srcId="{10732255-DCBB-1245-9EEF-DB8A23B0B7B3}" destId="{287EC85D-F50E-2C4D-A8F3-92F96FCE8D9B}" srcOrd="0" destOrd="0" parTransId="{1E7C76D7-F471-AF4B-86A2-8DFA2CB26CB8}" sibTransId="{5782E2FA-75FD-164B-91AA-21B5EB60F592}"/>
    <dgm:cxn modelId="{B2AA30D4-10D9-E94B-AC12-4DCF20C39D23}" srcId="{10732255-DCBB-1245-9EEF-DB8A23B0B7B3}" destId="{DB9E26E9-F593-2F44-89A8-F50BE3E88822}" srcOrd="1" destOrd="0" parTransId="{70923FB6-2F93-4946-A102-19DCBCB6B185}" sibTransId="{27F431C5-0EBD-854A-8D87-94B3385EE260}"/>
    <dgm:cxn modelId="{1DF82EDB-C320-E247-8355-BDEDC25FE34E}" srcId="{1349DE0F-D06E-054E-8866-E14EAAE65B92}" destId="{3C5A1465-7A1A-6F44-8943-12D5FFB8792C}" srcOrd="1" destOrd="0" parTransId="{BED4182B-02FB-6F40-B85A-37DB48F03354}" sibTransId="{A68B78C5-29C5-1149-AA01-A2FBB906B120}"/>
    <dgm:cxn modelId="{D02027E7-CE53-8D4B-BC5D-88E1D1F4B890}" type="presOf" srcId="{A63D2F51-A636-7941-9196-8EEA8AAB864F}" destId="{A0DF86EF-8895-1245-9FFE-40B4030E9EB6}" srcOrd="0" destOrd="0" presId="urn:microsoft.com/office/officeart/2005/8/layout/hierarchy3"/>
    <dgm:cxn modelId="{1A37FEE7-3E58-DE42-97DF-175C71C928EF}" type="presOf" srcId="{3387EF51-4058-2A47-BBA6-0E15966B1053}" destId="{F4869F21-71BC-5141-AEF8-D41056855DF6}" srcOrd="0" destOrd="0" presId="urn:microsoft.com/office/officeart/2005/8/layout/hierarchy3"/>
    <dgm:cxn modelId="{7EC761F9-165D-9443-825D-F2E72CB88F1E}" type="presOf" srcId="{689924EF-D7FD-F644-9394-61F510A7E050}" destId="{2B52BD9C-E6F8-834E-818D-97AED63825C3}" srcOrd="0" destOrd="0" presId="urn:microsoft.com/office/officeart/2005/8/layout/hierarchy3"/>
    <dgm:cxn modelId="{140066FD-8227-F249-85CC-02869A7BA32A}" type="presOf" srcId="{66CC4E1F-FDD2-BE45-B288-CA12DB79CA39}" destId="{859D7E40-9210-8C44-8ED8-90FB1630F580}" srcOrd="0" destOrd="0" presId="urn:microsoft.com/office/officeart/2005/8/layout/hierarchy3"/>
    <dgm:cxn modelId="{C8A56455-B037-F24F-8890-1AC68F637882}" type="presParOf" srcId="{928A79D3-99BD-6147-A9CD-03E771272CC8}" destId="{AAF8769E-B8F8-3446-BE2A-A352F61120B7}" srcOrd="0" destOrd="0" presId="urn:microsoft.com/office/officeart/2005/8/layout/hierarchy3"/>
    <dgm:cxn modelId="{A27B98D9-E91B-C14F-A96C-29EAE22B7BF8}" type="presParOf" srcId="{AAF8769E-B8F8-3446-BE2A-A352F61120B7}" destId="{57E1D485-0D2D-6443-B631-F5B5E12D2BD4}" srcOrd="0" destOrd="0" presId="urn:microsoft.com/office/officeart/2005/8/layout/hierarchy3"/>
    <dgm:cxn modelId="{0FA69A05-799D-5A46-B796-08B93115AB3A}" type="presParOf" srcId="{57E1D485-0D2D-6443-B631-F5B5E12D2BD4}" destId="{A0DF86EF-8895-1245-9FFE-40B4030E9EB6}" srcOrd="0" destOrd="0" presId="urn:microsoft.com/office/officeart/2005/8/layout/hierarchy3"/>
    <dgm:cxn modelId="{87630704-44D5-194B-BB56-07871C315C4E}" type="presParOf" srcId="{57E1D485-0D2D-6443-B631-F5B5E12D2BD4}" destId="{9082849E-051E-0448-AAF5-80483DD92D13}" srcOrd="1" destOrd="0" presId="urn:microsoft.com/office/officeart/2005/8/layout/hierarchy3"/>
    <dgm:cxn modelId="{99F0F181-67C1-0B47-BE0B-BA92BB35DF89}" type="presParOf" srcId="{AAF8769E-B8F8-3446-BE2A-A352F61120B7}" destId="{6C76E3DC-AB57-1A43-B262-2610DD5DFE46}" srcOrd="1" destOrd="0" presId="urn:microsoft.com/office/officeart/2005/8/layout/hierarchy3"/>
    <dgm:cxn modelId="{3AB4A16B-807D-EF44-890F-61B4F67199A3}" type="presParOf" srcId="{928A79D3-99BD-6147-A9CD-03E771272CC8}" destId="{4F36A166-0C16-334F-A445-15CBAD6FEB68}" srcOrd="1" destOrd="0" presId="urn:microsoft.com/office/officeart/2005/8/layout/hierarchy3"/>
    <dgm:cxn modelId="{97C36A0A-C9C4-FB4D-B9AD-471302D76078}" type="presParOf" srcId="{4F36A166-0C16-334F-A445-15CBAD6FEB68}" destId="{425AAF0D-AD86-AD47-A5A1-FA99018BC460}" srcOrd="0" destOrd="0" presId="urn:microsoft.com/office/officeart/2005/8/layout/hierarchy3"/>
    <dgm:cxn modelId="{917D58EA-28F0-1149-A2C7-E1DD79A2C12F}" type="presParOf" srcId="{425AAF0D-AD86-AD47-A5A1-FA99018BC460}" destId="{9741A408-8F6C-B044-BFDD-489366D60621}" srcOrd="0" destOrd="0" presId="urn:microsoft.com/office/officeart/2005/8/layout/hierarchy3"/>
    <dgm:cxn modelId="{5821080F-F3E0-DC48-AF5B-FFAB9D6B1628}" type="presParOf" srcId="{425AAF0D-AD86-AD47-A5A1-FA99018BC460}" destId="{17224299-BD56-3446-9A5C-8CFAE05C1416}" srcOrd="1" destOrd="0" presId="urn:microsoft.com/office/officeart/2005/8/layout/hierarchy3"/>
    <dgm:cxn modelId="{A05BDFAC-0685-7C47-8DC8-3B7C35E555D3}" type="presParOf" srcId="{4F36A166-0C16-334F-A445-15CBAD6FEB68}" destId="{78693BC9-07F5-554D-A298-E1188E72AB27}" srcOrd="1" destOrd="0" presId="urn:microsoft.com/office/officeart/2005/8/layout/hierarchy3"/>
    <dgm:cxn modelId="{4CDB0D81-8031-604E-AA53-9EBEAB2F0B7A}" type="presParOf" srcId="{78693BC9-07F5-554D-A298-E1188E72AB27}" destId="{1FEC0140-49AB-3443-B754-C5324D0F58F8}" srcOrd="0" destOrd="0" presId="urn:microsoft.com/office/officeart/2005/8/layout/hierarchy3"/>
    <dgm:cxn modelId="{E1D59930-44F4-2D45-9DC3-D7052510E5A8}" type="presParOf" srcId="{78693BC9-07F5-554D-A298-E1188E72AB27}" destId="{B3FA8448-43AD-7F42-88B7-00572CEAAC57}" srcOrd="1" destOrd="0" presId="urn:microsoft.com/office/officeart/2005/8/layout/hierarchy3"/>
    <dgm:cxn modelId="{AED2C0BE-E63E-C242-9DAC-A2D9A73EA24B}" type="presParOf" srcId="{78693BC9-07F5-554D-A298-E1188E72AB27}" destId="{859D7E40-9210-8C44-8ED8-90FB1630F580}" srcOrd="2" destOrd="0" presId="urn:microsoft.com/office/officeart/2005/8/layout/hierarchy3"/>
    <dgm:cxn modelId="{DABCA59E-2255-5047-8967-70A8C6E50C05}" type="presParOf" srcId="{78693BC9-07F5-554D-A298-E1188E72AB27}" destId="{C6324FE7-24F0-154C-B19C-3ADEA70E0FDD}" srcOrd="3" destOrd="0" presId="urn:microsoft.com/office/officeart/2005/8/layout/hierarchy3"/>
    <dgm:cxn modelId="{BDE31E3B-632D-D14E-8A44-DCAA5DD9973E}" type="presParOf" srcId="{928A79D3-99BD-6147-A9CD-03E771272CC8}" destId="{0062AFFD-EF52-F247-B756-A37A54EFB269}" srcOrd="2" destOrd="0" presId="urn:microsoft.com/office/officeart/2005/8/layout/hierarchy3"/>
    <dgm:cxn modelId="{9C0E3EF7-33E0-9F4A-B27C-9300FD13E98F}" type="presParOf" srcId="{0062AFFD-EF52-F247-B756-A37A54EFB269}" destId="{6E50CF45-2063-7742-823B-1E0C0A061DF2}" srcOrd="0" destOrd="0" presId="urn:microsoft.com/office/officeart/2005/8/layout/hierarchy3"/>
    <dgm:cxn modelId="{93ED6187-ED51-2749-927E-8CA22594CCC2}" type="presParOf" srcId="{6E50CF45-2063-7742-823B-1E0C0A061DF2}" destId="{4FF2388B-116E-CA4A-95FA-24B261569A5C}" srcOrd="0" destOrd="0" presId="urn:microsoft.com/office/officeart/2005/8/layout/hierarchy3"/>
    <dgm:cxn modelId="{6C9666B7-C2EB-334B-B6ED-F9A81BADAF5B}" type="presParOf" srcId="{6E50CF45-2063-7742-823B-1E0C0A061DF2}" destId="{292491F3-D753-6F49-BBF6-712595A44656}" srcOrd="1" destOrd="0" presId="urn:microsoft.com/office/officeart/2005/8/layout/hierarchy3"/>
    <dgm:cxn modelId="{B51BD988-6246-5A44-954A-EF11FAD71CB6}" type="presParOf" srcId="{0062AFFD-EF52-F247-B756-A37A54EFB269}" destId="{31CAFFC4-54BE-6846-90E9-6F85FC3EDB46}" srcOrd="1" destOrd="0" presId="urn:microsoft.com/office/officeart/2005/8/layout/hierarchy3"/>
    <dgm:cxn modelId="{27B9FE44-166F-5848-B800-7E759444650D}" type="presParOf" srcId="{31CAFFC4-54BE-6846-90E9-6F85FC3EDB46}" destId="{634CEB0C-DD87-704C-ACA4-1F3975A1E962}" srcOrd="0" destOrd="0" presId="urn:microsoft.com/office/officeart/2005/8/layout/hierarchy3"/>
    <dgm:cxn modelId="{9821E38B-7E4B-0942-A9F5-5A1358475F63}" type="presParOf" srcId="{31CAFFC4-54BE-6846-90E9-6F85FC3EDB46}" destId="{CA63F50D-297E-9D4E-97C5-3A298EF87026}" srcOrd="1" destOrd="0" presId="urn:microsoft.com/office/officeart/2005/8/layout/hierarchy3"/>
    <dgm:cxn modelId="{9897F58A-5909-5147-A204-C2FF42D27DC5}" type="presParOf" srcId="{31CAFFC4-54BE-6846-90E9-6F85FC3EDB46}" destId="{9F74E67B-117E-A74B-90BF-30662390FCDE}" srcOrd="2" destOrd="0" presId="urn:microsoft.com/office/officeart/2005/8/layout/hierarchy3"/>
    <dgm:cxn modelId="{FFA3F44F-FEBC-3E44-8FFE-7A36DC10AA94}" type="presParOf" srcId="{31CAFFC4-54BE-6846-90E9-6F85FC3EDB46}" destId="{7AFD5546-6953-1240-8787-1433A2CA6FCD}" srcOrd="3" destOrd="0" presId="urn:microsoft.com/office/officeart/2005/8/layout/hierarchy3"/>
    <dgm:cxn modelId="{CF9A1B5B-F0A7-114E-B6A5-6CBA5B4223CE}" type="presParOf" srcId="{928A79D3-99BD-6147-A9CD-03E771272CC8}" destId="{42E39B39-F0EA-9340-B331-DAF4B3DA2927}" srcOrd="3" destOrd="0" presId="urn:microsoft.com/office/officeart/2005/8/layout/hierarchy3"/>
    <dgm:cxn modelId="{EA887C40-428D-4045-839C-22E8F1A998CF}" type="presParOf" srcId="{42E39B39-F0EA-9340-B331-DAF4B3DA2927}" destId="{8075354B-5D67-E14D-AF88-B3F0C2434745}" srcOrd="0" destOrd="0" presId="urn:microsoft.com/office/officeart/2005/8/layout/hierarchy3"/>
    <dgm:cxn modelId="{25AEE6D4-EEDE-3A49-B4FC-9627182CE352}" type="presParOf" srcId="{8075354B-5D67-E14D-AF88-B3F0C2434745}" destId="{065E9A45-A2FB-A941-B82A-9281F426B0C4}" srcOrd="0" destOrd="0" presId="urn:microsoft.com/office/officeart/2005/8/layout/hierarchy3"/>
    <dgm:cxn modelId="{9C8011CD-76A8-3344-9A58-42DFC90E72CF}" type="presParOf" srcId="{8075354B-5D67-E14D-AF88-B3F0C2434745}" destId="{CAE84384-4BC2-3548-8B91-6023683FB8BE}" srcOrd="1" destOrd="0" presId="urn:microsoft.com/office/officeart/2005/8/layout/hierarchy3"/>
    <dgm:cxn modelId="{FD0C08D0-CCFE-8544-9428-EB840966A9AF}" type="presParOf" srcId="{42E39B39-F0EA-9340-B331-DAF4B3DA2927}" destId="{ABB95EAA-76CD-9849-8EE5-A169A590D6F2}" srcOrd="1" destOrd="0" presId="urn:microsoft.com/office/officeart/2005/8/layout/hierarchy3"/>
    <dgm:cxn modelId="{56BD9AD2-D472-7348-AA59-4752A83B5E92}" type="presParOf" srcId="{ABB95EAA-76CD-9849-8EE5-A169A590D6F2}" destId="{0E6FE322-F7A6-A541-8086-BEE015D0BD38}" srcOrd="0" destOrd="0" presId="urn:microsoft.com/office/officeart/2005/8/layout/hierarchy3"/>
    <dgm:cxn modelId="{585FE4F1-07B1-A946-9EC4-D2C18501A39C}" type="presParOf" srcId="{ABB95EAA-76CD-9849-8EE5-A169A590D6F2}" destId="{1AF6D840-F578-EB44-BD82-89F9DE8D7ABE}" srcOrd="1" destOrd="0" presId="urn:microsoft.com/office/officeart/2005/8/layout/hierarchy3"/>
    <dgm:cxn modelId="{9831E298-1DC0-7743-AB5E-66FA94CD823D}" type="presParOf" srcId="{ABB95EAA-76CD-9849-8EE5-A169A590D6F2}" destId="{311F1503-B982-E142-9569-386E53C79192}" srcOrd="2" destOrd="0" presId="urn:microsoft.com/office/officeart/2005/8/layout/hierarchy3"/>
    <dgm:cxn modelId="{82D875AB-3C87-594A-9C69-A1B9C7E7F1BD}" type="presParOf" srcId="{ABB95EAA-76CD-9849-8EE5-A169A590D6F2}" destId="{1FC9B758-15AD-7246-BC72-A257C944B3BC}" srcOrd="3" destOrd="0" presId="urn:microsoft.com/office/officeart/2005/8/layout/hierarchy3"/>
    <dgm:cxn modelId="{5CDE82FA-FDC2-2445-8B47-AEA1F5305740}" type="presParOf" srcId="{928A79D3-99BD-6147-A9CD-03E771272CC8}" destId="{1A13B1D9-4885-7D45-A6A7-24DFC9D22B92}" srcOrd="4" destOrd="0" presId="urn:microsoft.com/office/officeart/2005/8/layout/hierarchy3"/>
    <dgm:cxn modelId="{99BBC697-B693-CE4A-B073-C8F051B75D10}" type="presParOf" srcId="{1A13B1D9-4885-7D45-A6A7-24DFC9D22B92}" destId="{9CBE4608-E546-C140-BA99-C88CABD0A0B9}" srcOrd="0" destOrd="0" presId="urn:microsoft.com/office/officeart/2005/8/layout/hierarchy3"/>
    <dgm:cxn modelId="{EFF492DB-4DF8-0F4D-BECC-487841521354}" type="presParOf" srcId="{9CBE4608-E546-C140-BA99-C88CABD0A0B9}" destId="{2B52BD9C-E6F8-834E-818D-97AED63825C3}" srcOrd="0" destOrd="0" presId="urn:microsoft.com/office/officeart/2005/8/layout/hierarchy3"/>
    <dgm:cxn modelId="{D45F7752-6BF7-354C-B3B3-5BCC2026696A}" type="presParOf" srcId="{9CBE4608-E546-C140-BA99-C88CABD0A0B9}" destId="{75086595-A221-B546-B338-28CC92196003}" srcOrd="1" destOrd="0" presId="urn:microsoft.com/office/officeart/2005/8/layout/hierarchy3"/>
    <dgm:cxn modelId="{3A474801-655F-9641-83E6-04352D60968B}" type="presParOf" srcId="{1A13B1D9-4885-7D45-A6A7-24DFC9D22B92}" destId="{908B3010-CB30-C34D-88B7-3A7CC10354A4}" srcOrd="1" destOrd="0" presId="urn:microsoft.com/office/officeart/2005/8/layout/hierarchy3"/>
    <dgm:cxn modelId="{EFE01E1C-F4B1-914D-BFCB-2AF809F39EC5}" type="presParOf" srcId="{908B3010-CB30-C34D-88B7-3A7CC10354A4}" destId="{89E15822-FF1B-3241-AC10-3A3223894B08}" srcOrd="0" destOrd="0" presId="urn:microsoft.com/office/officeart/2005/8/layout/hierarchy3"/>
    <dgm:cxn modelId="{39DF91D6-F95E-EC46-9366-11F891EE2978}" type="presParOf" srcId="{908B3010-CB30-C34D-88B7-3A7CC10354A4}" destId="{3CCBD4D2-F882-3C4D-9768-F672E2260DE9}" srcOrd="1" destOrd="0" presId="urn:microsoft.com/office/officeart/2005/8/layout/hierarchy3"/>
    <dgm:cxn modelId="{ACCBC4A3-C07E-5343-B12C-901B6D05500A}" type="presParOf" srcId="{908B3010-CB30-C34D-88B7-3A7CC10354A4}" destId="{F4869F21-71BC-5141-AEF8-D41056855DF6}" srcOrd="2" destOrd="0" presId="urn:microsoft.com/office/officeart/2005/8/layout/hierarchy3"/>
    <dgm:cxn modelId="{066D279F-21D3-9A45-B27F-6675A7F3C5C1}" type="presParOf" srcId="{908B3010-CB30-C34D-88B7-3A7CC10354A4}" destId="{3A3509AB-ADE6-F943-ADF9-AFA3742DA79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63D12F5E-0533-DA43-8592-679216CF19FE}">
      <dgm:prSet/>
      <dgm:spPr/>
      <dgm:t>
        <a:bodyPr/>
        <a:lstStyle/>
        <a:p>
          <a:r>
            <a:rPr lang="en-US"/>
            <a:t>Supply Order Generation – Internal Source</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2"/>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0" presStyleCnt="2"/>
      <dgm:spPr/>
    </dgm:pt>
    <dgm:pt modelId="{DD606CEF-BE3D-7A4C-9C39-AA6C488A64EB}" type="pres">
      <dgm:prSet presAssocID="{468D49DB-ECA9-9A4F-86C4-DF67371D8AA9}" presName="arrow" presStyleLbl="node1" presStyleIdx="1" presStyleCnt="2"/>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0" presStyleCnt="1">
        <dgm:presLayoutVars>
          <dgm:bulletEnabled val="1"/>
        </dgm:presLayoutVars>
      </dgm:prSet>
      <dgm:spPr/>
    </dgm:pt>
  </dgm:ptLst>
  <dgm:cxnLst>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1"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F410C4A8-7E83-0A45-A056-BB31B666A89D}" type="presOf" srcId="{EC04662B-0907-DE48-995B-8BA04268BA00}" destId="{16A77CFD-38F1-484D-8482-ECE22E6C73E8}"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5DDECD8E-8B0E-CB41-8E22-2DE4B248C09E}" type="presParOf" srcId="{A8BD7606-5791-E743-BD96-AB1F149D1B6B}" destId="{736D1025-15B5-FF48-96BD-376518F77B23}" srcOrd="1" destOrd="0" presId="urn:microsoft.com/office/officeart/2005/8/layout/process4"/>
    <dgm:cxn modelId="{91E2BC6C-429A-7F43-B203-4315FC55A9C1}" type="presParOf" srcId="{A8BD7606-5791-E743-BD96-AB1F149D1B6B}" destId="{5383F8CD-9DDC-E64C-BE9D-470F43594200}" srcOrd="2"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Replenishment - Asset to Expense </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In-Transit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Inventory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7AD71E40-F61F-3D46-B3C7-6BD38E250CE2}">
      <dgm:prSet/>
      <dgm:spPr/>
      <dgm:t>
        <a:bodyPr/>
        <a:lstStyle/>
        <a:p>
          <a:r>
            <a:rPr lang="en-US"/>
            <a:t>DB Inventory </a:t>
          </a:r>
        </a:p>
      </dgm:t>
    </dgm:pt>
    <dgm:pt modelId="{D73C657B-78AB-5341-BEEF-C9518422E542}" type="parTrans" cxnId="{62F89BEA-BAA2-2A46-8311-C3CACD9C3A4C}">
      <dgm:prSet/>
      <dgm:spPr/>
      <dgm:t>
        <a:bodyPr/>
        <a:lstStyle/>
        <a:p>
          <a:endParaRPr lang="en-US"/>
        </a:p>
      </dgm:t>
    </dgm:pt>
    <dgm:pt modelId="{D6FDCE5E-691F-A34B-A58B-B6476BD3F4C7}" type="sibTrans" cxnId="{62F89BEA-BAA2-2A46-8311-C3CACD9C3A4C}">
      <dgm:prSet/>
      <dgm:spPr/>
      <dgm:t>
        <a:bodyPr/>
        <a:lstStyle/>
        <a:p>
          <a:endParaRPr lang="en-US"/>
        </a:p>
      </dgm:t>
    </dgm:pt>
    <dgm:pt modelId="{49D0FC57-5E72-C140-9145-2DED92B57678}">
      <dgm:prSet/>
      <dgm:spPr/>
      <dgm:t>
        <a:bodyPr/>
        <a:lstStyle/>
        <a:p>
          <a:r>
            <a:rPr lang="en-US"/>
            <a:t>CR In-Transit </a:t>
          </a:r>
        </a:p>
      </dgm:t>
    </dgm:pt>
    <dgm:pt modelId="{7D53D900-E0BD-9744-BE22-2F74B1B15EEF}" type="parTrans" cxnId="{3E697619-D96E-AE41-B3F1-614D48D5A446}">
      <dgm:prSet/>
      <dgm:spPr/>
      <dgm:t>
        <a:bodyPr/>
        <a:lstStyle/>
        <a:p>
          <a:endParaRPr lang="en-US"/>
        </a:p>
      </dgm:t>
    </dgm:pt>
    <dgm:pt modelId="{95E59377-6F4F-B441-8780-FE17896E6ADD}" type="sibTrans" cxnId="{3E697619-D96E-AE41-B3F1-614D48D5A446}">
      <dgm:prSet/>
      <dgm:spPr/>
      <dgm:t>
        <a:bodyPr/>
        <a:lstStyle/>
        <a:p>
          <a:endParaRPr lang="en-US"/>
        </a:p>
      </dgm:t>
    </dgm:pt>
    <dgm:pt modelId="{9F957AD6-BA41-5F45-BA88-D7C46B917CB4}">
      <dgm:prSet/>
      <dgm:spPr/>
      <dgm:t>
        <a:bodyPr/>
        <a:lstStyle/>
        <a:p>
          <a:r>
            <a:rPr lang="en-US"/>
            <a:t>DB Expense (COGS) </a:t>
          </a:r>
        </a:p>
      </dgm:t>
    </dgm:pt>
    <dgm:pt modelId="{BE3BDBD5-4C91-304C-986F-D573544F220B}" type="parTrans" cxnId="{EBF8C869-61F9-0044-B8E5-3CFA198E73D7}">
      <dgm:prSet/>
      <dgm:spPr/>
      <dgm:t>
        <a:bodyPr/>
        <a:lstStyle/>
        <a:p>
          <a:endParaRPr lang="en-US"/>
        </a:p>
      </dgm:t>
    </dgm:pt>
    <dgm:pt modelId="{324F49A1-D969-EB4C-A907-A647CA1050EA}" type="sibTrans" cxnId="{EBF8C869-61F9-0044-B8E5-3CFA198E73D7}">
      <dgm:prSet/>
      <dgm:spPr/>
      <dgm:t>
        <a:bodyPr/>
        <a:lstStyle/>
        <a:p>
          <a:endParaRPr lang="en-US"/>
        </a:p>
      </dgm:t>
    </dgm:pt>
    <dgm:pt modelId="{9D259E21-CFCA-ED4C-B43A-4A364F54B3D8}">
      <dgm:prSet/>
      <dgm:spPr/>
      <dgm:t>
        <a:bodyPr/>
        <a:lstStyle/>
        <a:p>
          <a:r>
            <a:rPr lang="en-US"/>
            <a:t>CR Inventory </a:t>
          </a:r>
        </a:p>
      </dgm:t>
    </dgm:pt>
    <dgm:pt modelId="{3CD34ED6-835C-2346-BCBF-7CBAC252BCDA}" type="parTrans" cxnId="{B724C2A2-6DA6-2543-BF3A-F40D50210C63}">
      <dgm:prSet/>
      <dgm:spPr/>
      <dgm:t>
        <a:bodyPr/>
        <a:lstStyle/>
        <a:p>
          <a:endParaRPr lang="en-US"/>
        </a:p>
      </dgm:t>
    </dgm:pt>
    <dgm:pt modelId="{A6E296FE-D418-844C-AD67-DF326069517C}" type="sibTrans" cxnId="{B724C2A2-6DA6-2543-BF3A-F40D50210C63}">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7">
        <dgm:presLayoutVars>
          <dgm:bulletEnabled val="1"/>
        </dgm:presLayoutVars>
      </dgm:prSet>
      <dgm:spPr/>
    </dgm:pt>
    <dgm:pt modelId="{7D122401-A571-2141-B532-4C84CB4C35E2}" type="pres">
      <dgm:prSet presAssocID="{95666424-2538-7C41-AC82-4D899B95B03C}" presName="childTextArrow" presStyleLbl="fgAccFollowNode1" presStyleIdx="1" presStyleCnt="7">
        <dgm:presLayoutVars>
          <dgm:bulletEnabled val="1"/>
        </dgm:presLayoutVars>
      </dgm:prSet>
      <dgm:spPr/>
    </dgm:pt>
    <dgm:pt modelId="{23C6A77E-E337-6042-8F2B-941B9F4BF995}" type="pres">
      <dgm:prSet presAssocID="{7AD71E40-F61F-3D46-B3C7-6BD38E250CE2}" presName="childTextArrow" presStyleLbl="fgAccFollowNode1" presStyleIdx="2" presStyleCnt="7">
        <dgm:presLayoutVars>
          <dgm:bulletEnabled val="1"/>
        </dgm:presLayoutVars>
      </dgm:prSet>
      <dgm:spPr/>
    </dgm:pt>
    <dgm:pt modelId="{C7E52F33-1922-CF40-81A5-24747A526407}" type="pres">
      <dgm:prSet presAssocID="{49D0FC57-5E72-C140-9145-2DED92B57678}" presName="childTextArrow" presStyleLbl="fgAccFollowNode1" presStyleIdx="3" presStyleCnt="7">
        <dgm:presLayoutVars>
          <dgm:bulletEnabled val="1"/>
        </dgm:presLayoutVars>
      </dgm:prSet>
      <dgm:spPr/>
    </dgm:pt>
    <dgm:pt modelId="{551F5AF6-7F4A-1444-9107-FD5C988CF839}" type="pres">
      <dgm:prSet presAssocID="{9F957AD6-BA41-5F45-BA88-D7C46B917CB4}" presName="childTextArrow" presStyleLbl="fgAccFollowNode1" presStyleIdx="4" presStyleCnt="7">
        <dgm:presLayoutVars>
          <dgm:bulletEnabled val="1"/>
        </dgm:presLayoutVars>
      </dgm:prSet>
      <dgm:spPr/>
    </dgm:pt>
    <dgm:pt modelId="{2D2C1570-E16C-B74C-A34A-3EDD31AF1A6F}" type="pres">
      <dgm:prSet presAssocID="{9D259E21-CFCA-ED4C-B43A-4A364F54B3D8}" presName="childTextArrow" presStyleLbl="fgAccFollowNode1" presStyleIdx="5" presStyleCnt="7">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6" presStyleCnt="7">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3E697619-D96E-AE41-B3F1-614D48D5A446}" srcId="{AAD4806D-56CC-584B-9EAD-B4AF2228E545}" destId="{49D0FC57-5E72-C140-9145-2DED92B57678}" srcOrd="3" destOrd="0" parTransId="{7D53D900-E0BD-9744-BE22-2F74B1B15EEF}" sibTransId="{95E59377-6F4F-B441-8780-FE17896E6ADD}"/>
    <dgm:cxn modelId="{21333F1D-E360-DB43-834A-5443DEE956DC}" type="presOf" srcId="{95666424-2538-7C41-AC82-4D899B95B03C}" destId="{7D122401-A571-2141-B532-4C84CB4C35E2}" srcOrd="0" destOrd="0" presId="urn:microsoft.com/office/officeart/2005/8/layout/process4"/>
    <dgm:cxn modelId="{498F2D1E-4842-9641-8EA3-9A19719D9ED9}" type="presOf" srcId="{9F957AD6-BA41-5F45-BA88-D7C46B917CB4}" destId="{551F5AF6-7F4A-1444-9107-FD5C988CF839}"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EBF8C869-61F9-0044-B8E5-3CFA198E73D7}" srcId="{AAD4806D-56CC-584B-9EAD-B4AF2228E545}" destId="{9F957AD6-BA41-5F45-BA88-D7C46B917CB4}" srcOrd="4" destOrd="0" parTransId="{BE3BDBD5-4C91-304C-986F-D573544F220B}" sibTransId="{324F49A1-D969-EB4C-A907-A647CA1050EA}"/>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2B995F8B-E18B-0446-A1E5-92C4D80054AD}" type="presOf" srcId="{49D0FC57-5E72-C140-9145-2DED92B57678}" destId="{C7E52F33-1922-CF40-81A5-24747A526407}"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B724C2A2-6DA6-2543-BF3A-F40D50210C63}" srcId="{AAD4806D-56CC-584B-9EAD-B4AF2228E545}" destId="{9D259E21-CFCA-ED4C-B43A-4A364F54B3D8}" srcOrd="5" destOrd="0" parTransId="{3CD34ED6-835C-2346-BCBF-7CBAC252BCDA}" sibTransId="{A6E296FE-D418-844C-AD67-DF326069517C}"/>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405351B8-1D36-914F-A933-333281BCF01B}" type="presOf" srcId="{7AD71E40-F61F-3D46-B3C7-6BD38E250CE2}" destId="{23C6A77E-E337-6042-8F2B-941B9F4BF995}"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757E41C9-407D-E348-9F07-7D5C4659F624}" type="presOf" srcId="{9D259E21-CFCA-ED4C-B43A-4A364F54B3D8}" destId="{2D2C1570-E16C-B74C-A34A-3EDD31AF1A6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62F89BEA-BAA2-2A46-8311-C3CACD9C3A4C}" srcId="{AAD4806D-56CC-584B-9EAD-B4AF2228E545}" destId="{7AD71E40-F61F-3D46-B3C7-6BD38E250CE2}" srcOrd="2" destOrd="0" parTransId="{D73C657B-78AB-5341-BEEF-C9518422E542}" sibTransId="{D6FDCE5E-691F-A34B-A58B-B6476BD3F4C7}"/>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0002DA95-3041-0D41-9D16-2BED0F4FD030}" type="presParOf" srcId="{00BCB817-A93F-4C4D-BDA1-2F903A08E400}" destId="{23C6A77E-E337-6042-8F2B-941B9F4BF995}" srcOrd="2" destOrd="0" presId="urn:microsoft.com/office/officeart/2005/8/layout/process4"/>
    <dgm:cxn modelId="{9E3E5457-276D-3348-849C-69166B7BE577}" type="presParOf" srcId="{00BCB817-A93F-4C4D-BDA1-2F903A08E400}" destId="{C7E52F33-1922-CF40-81A5-24747A526407}" srcOrd="3" destOrd="0" presId="urn:microsoft.com/office/officeart/2005/8/layout/process4"/>
    <dgm:cxn modelId="{C15E9E95-2034-B24C-B242-D80A8E3A53D1}" type="presParOf" srcId="{00BCB817-A93F-4C4D-BDA1-2F903A08E400}" destId="{551F5AF6-7F4A-1444-9107-FD5C988CF839}" srcOrd="4" destOrd="0" presId="urn:microsoft.com/office/officeart/2005/8/layout/process4"/>
    <dgm:cxn modelId="{7D74A5F1-15BE-6F49-91E5-C4B97B0DAE2A}" type="presParOf" srcId="{00BCB817-A93F-4C4D-BDA1-2F903A08E400}" destId="{2D2C1570-E16C-B74C-A34A-3EDD31AF1A6F}" srcOrd="5"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Replenishment - Expense to Expense </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Inventory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Inventory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7AD71E40-F61F-3D46-B3C7-6BD38E250CE2}">
      <dgm:prSet/>
      <dgm:spPr/>
      <dgm:t>
        <a:bodyPr/>
        <a:lstStyle/>
        <a:p>
          <a:r>
            <a:rPr lang="en-US"/>
            <a:t>DB Inventory </a:t>
          </a:r>
        </a:p>
      </dgm:t>
    </dgm:pt>
    <dgm:pt modelId="{D6FDCE5E-691F-A34B-A58B-B6476BD3F4C7}" type="sibTrans" cxnId="{62F89BEA-BAA2-2A46-8311-C3CACD9C3A4C}">
      <dgm:prSet/>
      <dgm:spPr/>
      <dgm:t>
        <a:bodyPr/>
        <a:lstStyle/>
        <a:p>
          <a:endParaRPr lang="en-US"/>
        </a:p>
      </dgm:t>
    </dgm:pt>
    <dgm:pt modelId="{D73C657B-78AB-5341-BEEF-C9518422E542}" type="parTrans" cxnId="{62F89BEA-BAA2-2A46-8311-C3CACD9C3A4C}">
      <dgm:prSet/>
      <dgm:spPr/>
      <dgm:t>
        <a:bodyPr/>
        <a:lstStyle/>
        <a:p>
          <a:endParaRPr lang="en-US"/>
        </a:p>
      </dgm:t>
    </dgm:pt>
    <dgm:pt modelId="{49D0FC57-5E72-C140-9145-2DED92B57678}">
      <dgm:prSet/>
      <dgm:spPr/>
      <dgm:t>
        <a:bodyPr/>
        <a:lstStyle/>
        <a:p>
          <a:r>
            <a:rPr lang="en-US"/>
            <a:t>CR In-Transit </a:t>
          </a:r>
        </a:p>
      </dgm:t>
    </dgm:pt>
    <dgm:pt modelId="{95E59377-6F4F-B441-8780-FE17896E6ADD}" type="sibTrans" cxnId="{3E697619-D96E-AE41-B3F1-614D48D5A446}">
      <dgm:prSet/>
      <dgm:spPr/>
      <dgm:t>
        <a:bodyPr/>
        <a:lstStyle/>
        <a:p>
          <a:endParaRPr lang="en-US"/>
        </a:p>
      </dgm:t>
    </dgm:pt>
    <dgm:pt modelId="{7D53D900-E0BD-9744-BE22-2F74B1B15EEF}" type="parTrans" cxnId="{3E697619-D96E-AE41-B3F1-614D48D5A446}">
      <dgm:prSet/>
      <dgm:spPr/>
      <dgm:t>
        <a:bodyPr/>
        <a:lstStyle/>
        <a:p>
          <a:endParaRPr lang="en-US"/>
        </a:p>
      </dgm:t>
    </dgm:pt>
    <dgm:pt modelId="{9F957AD6-BA41-5F45-BA88-D7C46B917CB4}">
      <dgm:prSet/>
      <dgm:spPr/>
      <dgm:t>
        <a:bodyPr/>
        <a:lstStyle/>
        <a:p>
          <a:r>
            <a:rPr lang="en-US"/>
            <a:t>DB Expense (COGS) </a:t>
          </a:r>
        </a:p>
      </dgm:t>
    </dgm:pt>
    <dgm:pt modelId="{324F49A1-D969-EB4C-A907-A647CA1050EA}" type="sibTrans" cxnId="{EBF8C869-61F9-0044-B8E5-3CFA198E73D7}">
      <dgm:prSet/>
      <dgm:spPr/>
      <dgm:t>
        <a:bodyPr/>
        <a:lstStyle/>
        <a:p>
          <a:endParaRPr lang="en-US"/>
        </a:p>
      </dgm:t>
    </dgm:pt>
    <dgm:pt modelId="{BE3BDBD5-4C91-304C-986F-D573544F220B}" type="parTrans" cxnId="{EBF8C869-61F9-0044-B8E5-3CFA198E73D7}">
      <dgm:prSet/>
      <dgm:spPr/>
      <dgm:t>
        <a:bodyPr/>
        <a:lstStyle/>
        <a:p>
          <a:endParaRPr lang="en-US"/>
        </a:p>
      </dgm:t>
    </dgm:pt>
    <dgm:pt modelId="{9D259E21-CFCA-ED4C-B43A-4A364F54B3D8}">
      <dgm:prSet/>
      <dgm:spPr/>
      <dgm:t>
        <a:bodyPr/>
        <a:lstStyle/>
        <a:p>
          <a:r>
            <a:rPr lang="en-US"/>
            <a:t>CR Inventory </a:t>
          </a:r>
        </a:p>
      </dgm:t>
    </dgm:pt>
    <dgm:pt modelId="{A6E296FE-D418-844C-AD67-DF326069517C}" type="sibTrans" cxnId="{B724C2A2-6DA6-2543-BF3A-F40D50210C63}">
      <dgm:prSet/>
      <dgm:spPr/>
      <dgm:t>
        <a:bodyPr/>
        <a:lstStyle/>
        <a:p>
          <a:endParaRPr lang="en-US"/>
        </a:p>
      </dgm:t>
    </dgm:pt>
    <dgm:pt modelId="{3CD34ED6-835C-2346-BCBF-7CBAC252BCDA}" type="parTrans" cxnId="{B724C2A2-6DA6-2543-BF3A-F40D50210C63}">
      <dgm:prSet/>
      <dgm:spPr/>
      <dgm:t>
        <a:bodyPr/>
        <a:lstStyle/>
        <a:p>
          <a:endParaRPr lang="en-US"/>
        </a:p>
      </dgm:t>
    </dgm:pt>
    <dgm:pt modelId="{70492686-2B7A-BF48-94BA-075121210BC6}">
      <dgm:prSet/>
      <dgm:spPr/>
      <dgm:t>
        <a:bodyPr/>
        <a:lstStyle/>
        <a:p>
          <a:r>
            <a:rPr lang="en-US"/>
            <a:t>CR Expense (COGS) </a:t>
          </a:r>
        </a:p>
      </dgm:t>
    </dgm:pt>
    <dgm:pt modelId="{0B3EA392-746C-0D43-A67A-16BE83869F08}" type="parTrans" cxnId="{0CB2F8A0-E3C4-4144-A260-189A3155A39C}">
      <dgm:prSet/>
      <dgm:spPr/>
      <dgm:t>
        <a:bodyPr/>
        <a:lstStyle/>
        <a:p>
          <a:endParaRPr lang="en-US"/>
        </a:p>
      </dgm:t>
    </dgm:pt>
    <dgm:pt modelId="{453C3EF1-16E3-8F4C-9684-5C434F548197}" type="sibTrans" cxnId="{0CB2F8A0-E3C4-4144-A260-189A3155A39C}">
      <dgm:prSet/>
      <dgm:spPr/>
      <dgm:t>
        <a:bodyPr/>
        <a:lstStyle/>
        <a:p>
          <a:endParaRPr lang="en-US"/>
        </a:p>
      </dgm:t>
    </dgm:pt>
    <dgm:pt modelId="{01E6BADE-AA2F-D047-8499-0DF728026A5F}">
      <dgm:prSet/>
      <dgm:spPr/>
      <dgm:t>
        <a:bodyPr/>
        <a:lstStyle/>
        <a:p>
          <a:r>
            <a:rPr lang="en-US"/>
            <a:t>DB In-Transit </a:t>
          </a:r>
        </a:p>
      </dgm:t>
    </dgm:pt>
    <dgm:pt modelId="{44B12FD5-9CD3-6245-AFB0-1201E8D5109C}" type="parTrans" cxnId="{D8242C82-9FA9-FD41-91D1-E468A39B6F84}">
      <dgm:prSet/>
      <dgm:spPr/>
      <dgm:t>
        <a:bodyPr/>
        <a:lstStyle/>
        <a:p>
          <a:endParaRPr lang="en-US"/>
        </a:p>
      </dgm:t>
    </dgm:pt>
    <dgm:pt modelId="{D50386F3-983D-5542-9E0A-939EC61A72E5}" type="sibTrans" cxnId="{D8242C82-9FA9-FD41-91D1-E468A39B6F84}">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9">
        <dgm:presLayoutVars>
          <dgm:bulletEnabled val="1"/>
        </dgm:presLayoutVars>
      </dgm:prSet>
      <dgm:spPr/>
    </dgm:pt>
    <dgm:pt modelId="{36601EE7-2330-F344-9DB2-DD77A63F0ED1}" type="pres">
      <dgm:prSet presAssocID="{70492686-2B7A-BF48-94BA-075121210BC6}" presName="childTextArrow" presStyleLbl="fgAccFollowNode1" presStyleIdx="1" presStyleCnt="9">
        <dgm:presLayoutVars>
          <dgm:bulletEnabled val="1"/>
        </dgm:presLayoutVars>
      </dgm:prSet>
      <dgm:spPr/>
    </dgm:pt>
    <dgm:pt modelId="{AB6099D7-776A-F040-B75A-981E6D74DECF}" type="pres">
      <dgm:prSet presAssocID="{01E6BADE-AA2F-D047-8499-0DF728026A5F}" presName="childTextArrow" presStyleLbl="fgAccFollowNode1" presStyleIdx="2" presStyleCnt="9">
        <dgm:presLayoutVars>
          <dgm:bulletEnabled val="1"/>
        </dgm:presLayoutVars>
      </dgm:prSet>
      <dgm:spPr/>
    </dgm:pt>
    <dgm:pt modelId="{7D122401-A571-2141-B532-4C84CB4C35E2}" type="pres">
      <dgm:prSet presAssocID="{95666424-2538-7C41-AC82-4D899B95B03C}" presName="childTextArrow" presStyleLbl="fgAccFollowNode1" presStyleIdx="3" presStyleCnt="9">
        <dgm:presLayoutVars>
          <dgm:bulletEnabled val="1"/>
        </dgm:presLayoutVars>
      </dgm:prSet>
      <dgm:spPr/>
    </dgm:pt>
    <dgm:pt modelId="{23C6A77E-E337-6042-8F2B-941B9F4BF995}" type="pres">
      <dgm:prSet presAssocID="{7AD71E40-F61F-3D46-B3C7-6BD38E250CE2}" presName="childTextArrow" presStyleLbl="fgAccFollowNode1" presStyleIdx="4" presStyleCnt="9">
        <dgm:presLayoutVars>
          <dgm:bulletEnabled val="1"/>
        </dgm:presLayoutVars>
      </dgm:prSet>
      <dgm:spPr/>
    </dgm:pt>
    <dgm:pt modelId="{C7E52F33-1922-CF40-81A5-24747A526407}" type="pres">
      <dgm:prSet presAssocID="{49D0FC57-5E72-C140-9145-2DED92B57678}" presName="childTextArrow" presStyleLbl="fgAccFollowNode1" presStyleIdx="5" presStyleCnt="9">
        <dgm:presLayoutVars>
          <dgm:bulletEnabled val="1"/>
        </dgm:presLayoutVars>
      </dgm:prSet>
      <dgm:spPr/>
    </dgm:pt>
    <dgm:pt modelId="{551F5AF6-7F4A-1444-9107-FD5C988CF839}" type="pres">
      <dgm:prSet presAssocID="{9F957AD6-BA41-5F45-BA88-D7C46B917CB4}" presName="childTextArrow" presStyleLbl="fgAccFollowNode1" presStyleIdx="6" presStyleCnt="9">
        <dgm:presLayoutVars>
          <dgm:bulletEnabled val="1"/>
        </dgm:presLayoutVars>
      </dgm:prSet>
      <dgm:spPr/>
    </dgm:pt>
    <dgm:pt modelId="{2D2C1570-E16C-B74C-A34A-3EDD31AF1A6F}" type="pres">
      <dgm:prSet presAssocID="{9D259E21-CFCA-ED4C-B43A-4A364F54B3D8}" presName="childTextArrow" presStyleLbl="fgAccFollowNode1" presStyleIdx="7" presStyleCnt="9">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8" presStyleCnt="9">
        <dgm:presLayoutVars>
          <dgm:bulletEnabled val="1"/>
        </dgm:presLayoutVars>
      </dgm:prSet>
      <dgm:spPr/>
    </dgm:pt>
  </dgm:ptLst>
  <dgm:cxnLst>
    <dgm:cxn modelId="{7A18E40E-FF99-974C-BAEC-9EE9F72FF184}" srcId="{AAD4806D-56CC-584B-9EAD-B4AF2228E545}" destId="{95666424-2538-7C41-AC82-4D899B95B03C}" srcOrd="3" destOrd="0" parTransId="{9409D8D4-A8EC-A348-92D5-1BE46074FA85}" sibTransId="{E126E5BF-4C57-3143-BFBA-7BA3C608A9F0}"/>
    <dgm:cxn modelId="{3E697619-D96E-AE41-B3F1-614D48D5A446}" srcId="{AAD4806D-56CC-584B-9EAD-B4AF2228E545}" destId="{49D0FC57-5E72-C140-9145-2DED92B57678}" srcOrd="5" destOrd="0" parTransId="{7D53D900-E0BD-9744-BE22-2F74B1B15EEF}" sibTransId="{95E59377-6F4F-B441-8780-FE17896E6ADD}"/>
    <dgm:cxn modelId="{21333F1D-E360-DB43-834A-5443DEE956DC}" type="presOf" srcId="{95666424-2538-7C41-AC82-4D899B95B03C}" destId="{7D122401-A571-2141-B532-4C84CB4C35E2}" srcOrd="0" destOrd="0" presId="urn:microsoft.com/office/officeart/2005/8/layout/process4"/>
    <dgm:cxn modelId="{498F2D1E-4842-9641-8EA3-9A19719D9ED9}" type="presOf" srcId="{9F957AD6-BA41-5F45-BA88-D7C46B917CB4}" destId="{551F5AF6-7F4A-1444-9107-FD5C988CF839}"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2AFE1148-45C0-C64E-B7F5-A1F7A81A9FC2}" type="presOf" srcId="{70492686-2B7A-BF48-94BA-075121210BC6}" destId="{36601EE7-2330-F344-9DB2-DD77A63F0ED1}" srcOrd="0" destOrd="0" presId="urn:microsoft.com/office/officeart/2005/8/layout/process4"/>
    <dgm:cxn modelId="{EBF8C869-61F9-0044-B8E5-3CFA198E73D7}" srcId="{AAD4806D-56CC-584B-9EAD-B4AF2228E545}" destId="{9F957AD6-BA41-5F45-BA88-D7C46B917CB4}" srcOrd="6" destOrd="0" parTransId="{BE3BDBD5-4C91-304C-986F-D573544F220B}" sibTransId="{324F49A1-D969-EB4C-A907-A647CA1050EA}"/>
    <dgm:cxn modelId="{69D62770-2ABE-3040-B766-9229F7774C9D}" type="presOf" srcId="{2ADF954C-22DD-F446-820D-E3CEDAD17ADB}" destId="{A8BD7606-5791-E743-BD96-AB1F149D1B6B}" srcOrd="0" destOrd="0" presId="urn:microsoft.com/office/officeart/2005/8/layout/process4"/>
    <dgm:cxn modelId="{6709AE74-22F1-0E48-BDA9-633ED069C20E}" type="presOf" srcId="{01E6BADE-AA2F-D047-8499-0DF728026A5F}" destId="{AB6099D7-776A-F040-B75A-981E6D74DECF}" srcOrd="0" destOrd="0" presId="urn:microsoft.com/office/officeart/2005/8/layout/process4"/>
    <dgm:cxn modelId="{D8242C82-9FA9-FD41-91D1-E468A39B6F84}" srcId="{AAD4806D-56CC-584B-9EAD-B4AF2228E545}" destId="{01E6BADE-AA2F-D047-8499-0DF728026A5F}" srcOrd="2" destOrd="0" parTransId="{44B12FD5-9CD3-6245-AFB0-1201E8D5109C}" sibTransId="{D50386F3-983D-5542-9E0A-939EC61A72E5}"/>
    <dgm:cxn modelId="{FF1B4E85-C51B-2645-8B13-4905639BA281}" type="presOf" srcId="{468D49DB-ECA9-9A4F-86C4-DF67371D8AA9}" destId="{FD756C2E-0F33-6640-ACC5-14FEEDC23FD2}" srcOrd="0" destOrd="0" presId="urn:microsoft.com/office/officeart/2005/8/layout/process4"/>
    <dgm:cxn modelId="{2B995F8B-E18B-0446-A1E5-92C4D80054AD}" type="presOf" srcId="{49D0FC57-5E72-C140-9145-2DED92B57678}" destId="{C7E52F33-1922-CF40-81A5-24747A526407}"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0CB2F8A0-E3C4-4144-A260-189A3155A39C}" srcId="{AAD4806D-56CC-584B-9EAD-B4AF2228E545}" destId="{70492686-2B7A-BF48-94BA-075121210BC6}" srcOrd="1" destOrd="0" parTransId="{0B3EA392-746C-0D43-A67A-16BE83869F08}" sibTransId="{453C3EF1-16E3-8F4C-9684-5C434F548197}"/>
    <dgm:cxn modelId="{B724C2A2-6DA6-2543-BF3A-F40D50210C63}" srcId="{AAD4806D-56CC-584B-9EAD-B4AF2228E545}" destId="{9D259E21-CFCA-ED4C-B43A-4A364F54B3D8}" srcOrd="7" destOrd="0" parTransId="{3CD34ED6-835C-2346-BCBF-7CBAC252BCDA}" sibTransId="{A6E296FE-D418-844C-AD67-DF326069517C}"/>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405351B8-1D36-914F-A933-333281BCF01B}" type="presOf" srcId="{7AD71E40-F61F-3D46-B3C7-6BD38E250CE2}" destId="{23C6A77E-E337-6042-8F2B-941B9F4BF995}"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757E41C9-407D-E348-9F07-7D5C4659F624}" type="presOf" srcId="{9D259E21-CFCA-ED4C-B43A-4A364F54B3D8}" destId="{2D2C1570-E16C-B74C-A34A-3EDD31AF1A6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62F89BEA-BAA2-2A46-8311-C3CACD9C3A4C}" srcId="{AAD4806D-56CC-584B-9EAD-B4AF2228E545}" destId="{7AD71E40-F61F-3D46-B3C7-6BD38E250CE2}" srcOrd="4" destOrd="0" parTransId="{D73C657B-78AB-5341-BEEF-C9518422E542}" sibTransId="{D6FDCE5E-691F-A34B-A58B-B6476BD3F4C7}"/>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236E0B65-80BE-3746-9D0D-7D1EE06E6136}" type="presParOf" srcId="{00BCB817-A93F-4C4D-BDA1-2F903A08E400}" destId="{36601EE7-2330-F344-9DB2-DD77A63F0ED1}" srcOrd="1" destOrd="0" presId="urn:microsoft.com/office/officeart/2005/8/layout/process4"/>
    <dgm:cxn modelId="{41445ECB-D1CA-4B47-B192-FCE6B39835B9}" type="presParOf" srcId="{00BCB817-A93F-4C4D-BDA1-2F903A08E400}" destId="{AB6099D7-776A-F040-B75A-981E6D74DECF}" srcOrd="2" destOrd="0" presId="urn:microsoft.com/office/officeart/2005/8/layout/process4"/>
    <dgm:cxn modelId="{DEF49097-E906-E14D-9DE8-C2C32BBE5C94}" type="presParOf" srcId="{00BCB817-A93F-4C4D-BDA1-2F903A08E400}" destId="{7D122401-A571-2141-B532-4C84CB4C35E2}" srcOrd="3" destOrd="0" presId="urn:microsoft.com/office/officeart/2005/8/layout/process4"/>
    <dgm:cxn modelId="{0002DA95-3041-0D41-9D16-2BED0F4FD030}" type="presParOf" srcId="{00BCB817-A93F-4C4D-BDA1-2F903A08E400}" destId="{23C6A77E-E337-6042-8F2B-941B9F4BF995}" srcOrd="4" destOrd="0" presId="urn:microsoft.com/office/officeart/2005/8/layout/process4"/>
    <dgm:cxn modelId="{9E3E5457-276D-3348-849C-69166B7BE577}" type="presParOf" srcId="{00BCB817-A93F-4C4D-BDA1-2F903A08E400}" destId="{C7E52F33-1922-CF40-81A5-24747A526407}" srcOrd="5" destOrd="0" presId="urn:microsoft.com/office/officeart/2005/8/layout/process4"/>
    <dgm:cxn modelId="{C15E9E95-2034-B24C-B242-D80A8E3A53D1}" type="presParOf" srcId="{00BCB817-A93F-4C4D-BDA1-2F903A08E400}" destId="{551F5AF6-7F4A-1444-9107-FD5C988CF839}" srcOrd="6" destOrd="0" presId="urn:microsoft.com/office/officeart/2005/8/layout/process4"/>
    <dgm:cxn modelId="{7D74A5F1-15BE-6F49-91E5-C4B97B0DAE2A}" type="presParOf" srcId="{00BCB817-A93F-4C4D-BDA1-2F903A08E400}" destId="{2D2C1570-E16C-B74C-A34A-3EDD31AF1A6F}" srcOrd="7"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Replenishment - Asset to Asset </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In-Transit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Inventory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7AD71E40-F61F-3D46-B3C7-6BD38E250CE2}">
      <dgm:prSet/>
      <dgm:spPr/>
      <dgm:t>
        <a:bodyPr/>
        <a:lstStyle/>
        <a:p>
          <a:r>
            <a:rPr lang="en-US"/>
            <a:t>DB Inventory </a:t>
          </a:r>
        </a:p>
      </dgm:t>
    </dgm:pt>
    <dgm:pt modelId="{D73C657B-78AB-5341-BEEF-C9518422E542}" type="parTrans" cxnId="{62F89BEA-BAA2-2A46-8311-C3CACD9C3A4C}">
      <dgm:prSet/>
      <dgm:spPr/>
      <dgm:t>
        <a:bodyPr/>
        <a:lstStyle/>
        <a:p>
          <a:endParaRPr lang="en-US"/>
        </a:p>
      </dgm:t>
    </dgm:pt>
    <dgm:pt modelId="{D6FDCE5E-691F-A34B-A58B-B6476BD3F4C7}" type="sibTrans" cxnId="{62F89BEA-BAA2-2A46-8311-C3CACD9C3A4C}">
      <dgm:prSet/>
      <dgm:spPr/>
      <dgm:t>
        <a:bodyPr/>
        <a:lstStyle/>
        <a:p>
          <a:endParaRPr lang="en-US"/>
        </a:p>
      </dgm:t>
    </dgm:pt>
    <dgm:pt modelId="{49D0FC57-5E72-C140-9145-2DED92B57678}">
      <dgm:prSet/>
      <dgm:spPr/>
      <dgm:t>
        <a:bodyPr/>
        <a:lstStyle/>
        <a:p>
          <a:r>
            <a:rPr lang="en-US"/>
            <a:t>CR In-Transit </a:t>
          </a:r>
        </a:p>
      </dgm:t>
    </dgm:pt>
    <dgm:pt modelId="{7D53D900-E0BD-9744-BE22-2F74B1B15EEF}" type="parTrans" cxnId="{3E697619-D96E-AE41-B3F1-614D48D5A446}">
      <dgm:prSet/>
      <dgm:spPr/>
      <dgm:t>
        <a:bodyPr/>
        <a:lstStyle/>
        <a:p>
          <a:endParaRPr lang="en-US"/>
        </a:p>
      </dgm:t>
    </dgm:pt>
    <dgm:pt modelId="{95E59377-6F4F-B441-8780-FE17896E6ADD}" type="sibTrans" cxnId="{3E697619-D96E-AE41-B3F1-614D48D5A446}">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5">
        <dgm:presLayoutVars>
          <dgm:bulletEnabled val="1"/>
        </dgm:presLayoutVars>
      </dgm:prSet>
      <dgm:spPr/>
    </dgm:pt>
    <dgm:pt modelId="{7D122401-A571-2141-B532-4C84CB4C35E2}" type="pres">
      <dgm:prSet presAssocID="{95666424-2538-7C41-AC82-4D899B95B03C}" presName="childTextArrow" presStyleLbl="fgAccFollowNode1" presStyleIdx="1" presStyleCnt="5">
        <dgm:presLayoutVars>
          <dgm:bulletEnabled val="1"/>
        </dgm:presLayoutVars>
      </dgm:prSet>
      <dgm:spPr/>
    </dgm:pt>
    <dgm:pt modelId="{23C6A77E-E337-6042-8F2B-941B9F4BF995}" type="pres">
      <dgm:prSet presAssocID="{7AD71E40-F61F-3D46-B3C7-6BD38E250CE2}" presName="childTextArrow" presStyleLbl="fgAccFollowNode1" presStyleIdx="2" presStyleCnt="5">
        <dgm:presLayoutVars>
          <dgm:bulletEnabled val="1"/>
        </dgm:presLayoutVars>
      </dgm:prSet>
      <dgm:spPr/>
    </dgm:pt>
    <dgm:pt modelId="{C7E52F33-1922-CF40-81A5-24747A526407}" type="pres">
      <dgm:prSet presAssocID="{49D0FC57-5E72-C140-9145-2DED92B57678}" presName="childTextArrow" presStyleLbl="fgAccFollowNode1" presStyleIdx="3" presStyleCnt="5">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4" presStyleCnt="5">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3E697619-D96E-AE41-B3F1-614D48D5A446}" srcId="{AAD4806D-56CC-584B-9EAD-B4AF2228E545}" destId="{49D0FC57-5E72-C140-9145-2DED92B57678}" srcOrd="3" destOrd="0" parTransId="{7D53D900-E0BD-9744-BE22-2F74B1B15EEF}" sibTransId="{95E59377-6F4F-B441-8780-FE17896E6ADD}"/>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2B995F8B-E18B-0446-A1E5-92C4D80054AD}" type="presOf" srcId="{49D0FC57-5E72-C140-9145-2DED92B57678}" destId="{C7E52F33-1922-CF40-81A5-24747A526407}"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405351B8-1D36-914F-A933-333281BCF01B}" type="presOf" srcId="{7AD71E40-F61F-3D46-B3C7-6BD38E250CE2}" destId="{23C6A77E-E337-6042-8F2B-941B9F4BF995}"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62F89BEA-BAA2-2A46-8311-C3CACD9C3A4C}" srcId="{AAD4806D-56CC-584B-9EAD-B4AF2228E545}" destId="{7AD71E40-F61F-3D46-B3C7-6BD38E250CE2}" srcOrd="2" destOrd="0" parTransId="{D73C657B-78AB-5341-BEEF-C9518422E542}" sibTransId="{D6FDCE5E-691F-A34B-A58B-B6476BD3F4C7}"/>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0002DA95-3041-0D41-9D16-2BED0F4FD030}" type="presParOf" srcId="{00BCB817-A93F-4C4D-BDA1-2F903A08E400}" destId="{23C6A77E-E337-6042-8F2B-941B9F4BF995}" srcOrd="2" destOrd="0" presId="urn:microsoft.com/office/officeart/2005/8/layout/process4"/>
    <dgm:cxn modelId="{9E3E5457-276D-3348-849C-69166B7BE577}" type="presParOf" srcId="{00BCB817-A93F-4C4D-BDA1-2F903A08E400}" destId="{C7E52F33-1922-CF40-81A5-24747A526407}" srcOrd="3"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Replenishment - Expense to Asset </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Inventory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Inventory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7AD71E40-F61F-3D46-B3C7-6BD38E250CE2}">
      <dgm:prSet/>
      <dgm:spPr/>
      <dgm:t>
        <a:bodyPr/>
        <a:lstStyle/>
        <a:p>
          <a:r>
            <a:rPr lang="en-US"/>
            <a:t>DB Inventory </a:t>
          </a:r>
        </a:p>
      </dgm:t>
    </dgm:pt>
    <dgm:pt modelId="{D6FDCE5E-691F-A34B-A58B-B6476BD3F4C7}" type="sibTrans" cxnId="{62F89BEA-BAA2-2A46-8311-C3CACD9C3A4C}">
      <dgm:prSet/>
      <dgm:spPr/>
      <dgm:t>
        <a:bodyPr/>
        <a:lstStyle/>
        <a:p>
          <a:endParaRPr lang="en-US"/>
        </a:p>
      </dgm:t>
    </dgm:pt>
    <dgm:pt modelId="{D73C657B-78AB-5341-BEEF-C9518422E542}" type="parTrans" cxnId="{62F89BEA-BAA2-2A46-8311-C3CACD9C3A4C}">
      <dgm:prSet/>
      <dgm:spPr/>
      <dgm:t>
        <a:bodyPr/>
        <a:lstStyle/>
        <a:p>
          <a:endParaRPr lang="en-US"/>
        </a:p>
      </dgm:t>
    </dgm:pt>
    <dgm:pt modelId="{49D0FC57-5E72-C140-9145-2DED92B57678}">
      <dgm:prSet/>
      <dgm:spPr/>
      <dgm:t>
        <a:bodyPr/>
        <a:lstStyle/>
        <a:p>
          <a:r>
            <a:rPr lang="en-US"/>
            <a:t>CR In-Transit </a:t>
          </a:r>
        </a:p>
      </dgm:t>
    </dgm:pt>
    <dgm:pt modelId="{95E59377-6F4F-B441-8780-FE17896E6ADD}" type="sibTrans" cxnId="{3E697619-D96E-AE41-B3F1-614D48D5A446}">
      <dgm:prSet/>
      <dgm:spPr/>
      <dgm:t>
        <a:bodyPr/>
        <a:lstStyle/>
        <a:p>
          <a:endParaRPr lang="en-US"/>
        </a:p>
      </dgm:t>
    </dgm:pt>
    <dgm:pt modelId="{7D53D900-E0BD-9744-BE22-2F74B1B15EEF}" type="parTrans" cxnId="{3E697619-D96E-AE41-B3F1-614D48D5A446}">
      <dgm:prSet/>
      <dgm:spPr/>
      <dgm:t>
        <a:bodyPr/>
        <a:lstStyle/>
        <a:p>
          <a:endParaRPr lang="en-US"/>
        </a:p>
      </dgm:t>
    </dgm:pt>
    <dgm:pt modelId="{70492686-2B7A-BF48-94BA-075121210BC6}">
      <dgm:prSet/>
      <dgm:spPr/>
      <dgm:t>
        <a:bodyPr/>
        <a:lstStyle/>
        <a:p>
          <a:r>
            <a:rPr lang="en-US"/>
            <a:t>CR Expense (COGS) </a:t>
          </a:r>
        </a:p>
      </dgm:t>
    </dgm:pt>
    <dgm:pt modelId="{0B3EA392-746C-0D43-A67A-16BE83869F08}" type="parTrans" cxnId="{0CB2F8A0-E3C4-4144-A260-189A3155A39C}">
      <dgm:prSet/>
      <dgm:spPr/>
      <dgm:t>
        <a:bodyPr/>
        <a:lstStyle/>
        <a:p>
          <a:endParaRPr lang="en-US"/>
        </a:p>
      </dgm:t>
    </dgm:pt>
    <dgm:pt modelId="{453C3EF1-16E3-8F4C-9684-5C434F548197}" type="sibTrans" cxnId="{0CB2F8A0-E3C4-4144-A260-189A3155A39C}">
      <dgm:prSet/>
      <dgm:spPr/>
      <dgm:t>
        <a:bodyPr/>
        <a:lstStyle/>
        <a:p>
          <a:endParaRPr lang="en-US"/>
        </a:p>
      </dgm:t>
    </dgm:pt>
    <dgm:pt modelId="{01E6BADE-AA2F-D047-8499-0DF728026A5F}">
      <dgm:prSet/>
      <dgm:spPr/>
      <dgm:t>
        <a:bodyPr/>
        <a:lstStyle/>
        <a:p>
          <a:r>
            <a:rPr lang="en-US"/>
            <a:t>DB In-Transit </a:t>
          </a:r>
        </a:p>
      </dgm:t>
    </dgm:pt>
    <dgm:pt modelId="{44B12FD5-9CD3-6245-AFB0-1201E8D5109C}" type="parTrans" cxnId="{D8242C82-9FA9-FD41-91D1-E468A39B6F84}">
      <dgm:prSet/>
      <dgm:spPr/>
      <dgm:t>
        <a:bodyPr/>
        <a:lstStyle/>
        <a:p>
          <a:endParaRPr lang="en-US"/>
        </a:p>
      </dgm:t>
    </dgm:pt>
    <dgm:pt modelId="{D50386F3-983D-5542-9E0A-939EC61A72E5}" type="sibTrans" cxnId="{D8242C82-9FA9-FD41-91D1-E468A39B6F84}">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7">
        <dgm:presLayoutVars>
          <dgm:bulletEnabled val="1"/>
        </dgm:presLayoutVars>
      </dgm:prSet>
      <dgm:spPr/>
    </dgm:pt>
    <dgm:pt modelId="{36601EE7-2330-F344-9DB2-DD77A63F0ED1}" type="pres">
      <dgm:prSet presAssocID="{70492686-2B7A-BF48-94BA-075121210BC6}" presName="childTextArrow" presStyleLbl="fgAccFollowNode1" presStyleIdx="1" presStyleCnt="7">
        <dgm:presLayoutVars>
          <dgm:bulletEnabled val="1"/>
        </dgm:presLayoutVars>
      </dgm:prSet>
      <dgm:spPr/>
    </dgm:pt>
    <dgm:pt modelId="{AB6099D7-776A-F040-B75A-981E6D74DECF}" type="pres">
      <dgm:prSet presAssocID="{01E6BADE-AA2F-D047-8499-0DF728026A5F}" presName="childTextArrow" presStyleLbl="fgAccFollowNode1" presStyleIdx="2" presStyleCnt="7">
        <dgm:presLayoutVars>
          <dgm:bulletEnabled val="1"/>
        </dgm:presLayoutVars>
      </dgm:prSet>
      <dgm:spPr/>
    </dgm:pt>
    <dgm:pt modelId="{7D122401-A571-2141-B532-4C84CB4C35E2}" type="pres">
      <dgm:prSet presAssocID="{95666424-2538-7C41-AC82-4D899B95B03C}" presName="childTextArrow" presStyleLbl="fgAccFollowNode1" presStyleIdx="3" presStyleCnt="7">
        <dgm:presLayoutVars>
          <dgm:bulletEnabled val="1"/>
        </dgm:presLayoutVars>
      </dgm:prSet>
      <dgm:spPr/>
    </dgm:pt>
    <dgm:pt modelId="{23C6A77E-E337-6042-8F2B-941B9F4BF995}" type="pres">
      <dgm:prSet presAssocID="{7AD71E40-F61F-3D46-B3C7-6BD38E250CE2}" presName="childTextArrow" presStyleLbl="fgAccFollowNode1" presStyleIdx="4" presStyleCnt="7">
        <dgm:presLayoutVars>
          <dgm:bulletEnabled val="1"/>
        </dgm:presLayoutVars>
      </dgm:prSet>
      <dgm:spPr/>
    </dgm:pt>
    <dgm:pt modelId="{C7E52F33-1922-CF40-81A5-24747A526407}" type="pres">
      <dgm:prSet presAssocID="{49D0FC57-5E72-C140-9145-2DED92B57678}" presName="childTextArrow" presStyleLbl="fgAccFollowNode1" presStyleIdx="5" presStyleCnt="7">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6" presStyleCnt="7">
        <dgm:presLayoutVars>
          <dgm:bulletEnabled val="1"/>
        </dgm:presLayoutVars>
      </dgm:prSet>
      <dgm:spPr/>
    </dgm:pt>
  </dgm:ptLst>
  <dgm:cxnLst>
    <dgm:cxn modelId="{7A18E40E-FF99-974C-BAEC-9EE9F72FF184}" srcId="{AAD4806D-56CC-584B-9EAD-B4AF2228E545}" destId="{95666424-2538-7C41-AC82-4D899B95B03C}" srcOrd="3" destOrd="0" parTransId="{9409D8D4-A8EC-A348-92D5-1BE46074FA85}" sibTransId="{E126E5BF-4C57-3143-BFBA-7BA3C608A9F0}"/>
    <dgm:cxn modelId="{3E697619-D96E-AE41-B3F1-614D48D5A446}" srcId="{AAD4806D-56CC-584B-9EAD-B4AF2228E545}" destId="{49D0FC57-5E72-C140-9145-2DED92B57678}" srcOrd="5" destOrd="0" parTransId="{7D53D900-E0BD-9744-BE22-2F74B1B15EEF}" sibTransId="{95E59377-6F4F-B441-8780-FE17896E6ADD}"/>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2AFE1148-45C0-C64E-B7F5-A1F7A81A9FC2}" type="presOf" srcId="{70492686-2B7A-BF48-94BA-075121210BC6}" destId="{36601EE7-2330-F344-9DB2-DD77A63F0ED1}" srcOrd="0" destOrd="0" presId="urn:microsoft.com/office/officeart/2005/8/layout/process4"/>
    <dgm:cxn modelId="{69D62770-2ABE-3040-B766-9229F7774C9D}" type="presOf" srcId="{2ADF954C-22DD-F446-820D-E3CEDAD17ADB}" destId="{A8BD7606-5791-E743-BD96-AB1F149D1B6B}" srcOrd="0" destOrd="0" presId="urn:microsoft.com/office/officeart/2005/8/layout/process4"/>
    <dgm:cxn modelId="{6709AE74-22F1-0E48-BDA9-633ED069C20E}" type="presOf" srcId="{01E6BADE-AA2F-D047-8499-0DF728026A5F}" destId="{AB6099D7-776A-F040-B75A-981E6D74DECF}" srcOrd="0" destOrd="0" presId="urn:microsoft.com/office/officeart/2005/8/layout/process4"/>
    <dgm:cxn modelId="{D8242C82-9FA9-FD41-91D1-E468A39B6F84}" srcId="{AAD4806D-56CC-584B-9EAD-B4AF2228E545}" destId="{01E6BADE-AA2F-D047-8499-0DF728026A5F}" srcOrd="2" destOrd="0" parTransId="{44B12FD5-9CD3-6245-AFB0-1201E8D5109C}" sibTransId="{D50386F3-983D-5542-9E0A-939EC61A72E5}"/>
    <dgm:cxn modelId="{FF1B4E85-C51B-2645-8B13-4905639BA281}" type="presOf" srcId="{468D49DB-ECA9-9A4F-86C4-DF67371D8AA9}" destId="{FD756C2E-0F33-6640-ACC5-14FEEDC23FD2}" srcOrd="0" destOrd="0" presId="urn:microsoft.com/office/officeart/2005/8/layout/process4"/>
    <dgm:cxn modelId="{2B995F8B-E18B-0446-A1E5-92C4D80054AD}" type="presOf" srcId="{49D0FC57-5E72-C140-9145-2DED92B57678}" destId="{C7E52F33-1922-CF40-81A5-24747A526407}"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0CB2F8A0-E3C4-4144-A260-189A3155A39C}" srcId="{AAD4806D-56CC-584B-9EAD-B4AF2228E545}" destId="{70492686-2B7A-BF48-94BA-075121210BC6}" srcOrd="1" destOrd="0" parTransId="{0B3EA392-746C-0D43-A67A-16BE83869F08}" sibTransId="{453C3EF1-16E3-8F4C-9684-5C434F548197}"/>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405351B8-1D36-914F-A933-333281BCF01B}" type="presOf" srcId="{7AD71E40-F61F-3D46-B3C7-6BD38E250CE2}" destId="{23C6A77E-E337-6042-8F2B-941B9F4BF995}"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62F89BEA-BAA2-2A46-8311-C3CACD9C3A4C}" srcId="{AAD4806D-56CC-584B-9EAD-B4AF2228E545}" destId="{7AD71E40-F61F-3D46-B3C7-6BD38E250CE2}" srcOrd="4" destOrd="0" parTransId="{D73C657B-78AB-5341-BEEF-C9518422E542}" sibTransId="{D6FDCE5E-691F-A34B-A58B-B6476BD3F4C7}"/>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236E0B65-80BE-3746-9D0D-7D1EE06E6136}" type="presParOf" srcId="{00BCB817-A93F-4C4D-BDA1-2F903A08E400}" destId="{36601EE7-2330-F344-9DB2-DD77A63F0ED1}" srcOrd="1" destOrd="0" presId="urn:microsoft.com/office/officeart/2005/8/layout/process4"/>
    <dgm:cxn modelId="{41445ECB-D1CA-4B47-B192-FCE6B39835B9}" type="presParOf" srcId="{00BCB817-A93F-4C4D-BDA1-2F903A08E400}" destId="{AB6099D7-776A-F040-B75A-981E6D74DECF}" srcOrd="2" destOrd="0" presId="urn:microsoft.com/office/officeart/2005/8/layout/process4"/>
    <dgm:cxn modelId="{DEF49097-E906-E14D-9DE8-C2C32BBE5C94}" type="presParOf" srcId="{00BCB817-A93F-4C4D-BDA1-2F903A08E400}" destId="{7D122401-A571-2141-B532-4C84CB4C35E2}" srcOrd="3" destOrd="0" presId="urn:microsoft.com/office/officeart/2005/8/layout/process4"/>
    <dgm:cxn modelId="{0002DA95-3041-0D41-9D16-2BED0F4FD030}" type="presParOf" srcId="{00BCB817-A93F-4C4D-BDA1-2F903A08E400}" destId="{23C6A77E-E337-6042-8F2B-941B9F4BF995}" srcOrd="4" destOrd="0" presId="urn:microsoft.com/office/officeart/2005/8/layout/process4"/>
    <dgm:cxn modelId="{9E3E5457-276D-3348-849C-69166B7BE577}" type="presParOf" srcId="{00BCB817-A93F-4C4D-BDA1-2F903A08E400}" destId="{C7E52F33-1922-CF40-81A5-24747A526407}" srcOrd="5"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49DE0F-D06E-054E-8866-E14EAAE65B92}"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A63D2F51-A636-7941-9196-8EEA8AAB864F}">
      <dgm:prSet phldrT="[Text]"/>
      <dgm:spPr/>
      <dgm:t>
        <a:bodyPr/>
        <a:lstStyle/>
        <a:p>
          <a:r>
            <a:rPr lang="en-US"/>
            <a:t>Supply Order Generation –Internal Source</a:t>
          </a:r>
        </a:p>
      </dgm:t>
    </dgm:pt>
    <dgm:pt modelId="{C53B5D5E-6124-2948-B001-DB987EC739FC}" type="sibTrans" cxnId="{95DA3EB7-087D-FB41-9375-C023074773FE}">
      <dgm:prSet/>
      <dgm:spPr/>
      <dgm:t>
        <a:bodyPr/>
        <a:lstStyle/>
        <a:p>
          <a:endParaRPr lang="en-US"/>
        </a:p>
      </dgm:t>
    </dgm:pt>
    <dgm:pt modelId="{9CD92190-5769-FA4A-8AEF-9474E5A929DF}" type="parTrans" cxnId="{95DA3EB7-087D-FB41-9375-C023074773FE}">
      <dgm:prSet/>
      <dgm:spPr/>
      <dgm:t>
        <a:bodyPr/>
        <a:lstStyle/>
        <a:p>
          <a:endParaRPr lang="en-US"/>
        </a:p>
      </dgm:t>
    </dgm:pt>
    <dgm:pt modelId="{3C5A1465-7A1A-6F44-8943-12D5FFB8792C}">
      <dgm:prSet phldrT="[Text]"/>
      <dgm:spPr/>
      <dgm:t>
        <a:bodyPr/>
        <a:lstStyle/>
        <a:p>
          <a:r>
            <a:rPr lang="en-US"/>
            <a:t>Replenishment - Asset to Expense</a:t>
          </a:r>
        </a:p>
      </dgm:t>
    </dgm:pt>
    <dgm:pt modelId="{A68B78C5-29C5-1149-AA01-A2FBB906B120}" type="sibTrans" cxnId="{1DF82EDB-C320-E247-8355-BDEDC25FE34E}">
      <dgm:prSet/>
      <dgm:spPr/>
      <dgm:t>
        <a:bodyPr/>
        <a:lstStyle/>
        <a:p>
          <a:endParaRPr lang="en-US"/>
        </a:p>
      </dgm:t>
    </dgm:pt>
    <dgm:pt modelId="{BED4182B-02FB-6F40-B85A-37DB48F03354}" type="parTrans" cxnId="{1DF82EDB-C320-E247-8355-BDEDC25FE34E}">
      <dgm:prSet/>
      <dgm:spPr/>
      <dgm:t>
        <a:bodyPr/>
        <a:lstStyle/>
        <a:p>
          <a:endParaRPr lang="en-US"/>
        </a:p>
      </dgm:t>
    </dgm:pt>
    <dgm:pt modelId="{D93766A2-FF1D-834E-8D9F-CFCAEAB5333E}">
      <dgm:prSet/>
      <dgm:spPr/>
      <dgm:t>
        <a:bodyPr/>
        <a:lstStyle/>
        <a:p>
          <a:r>
            <a:rPr lang="en-US"/>
            <a:t>DB In Transit </a:t>
          </a:r>
        </a:p>
      </dgm:t>
    </dgm:pt>
    <dgm:pt modelId="{44304536-90BD-0848-9C32-9F2EAE2958CD}" type="sibTrans" cxnId="{8DEAE98C-348E-EC47-A63D-F5D723B60A4A}">
      <dgm:prSet/>
      <dgm:spPr/>
      <dgm:t>
        <a:bodyPr/>
        <a:lstStyle/>
        <a:p>
          <a:endParaRPr lang="en-US"/>
        </a:p>
      </dgm:t>
    </dgm:pt>
    <dgm:pt modelId="{40F288BA-D08C-394F-8519-DBA86CD90442}" type="parTrans" cxnId="{8DEAE98C-348E-EC47-A63D-F5D723B60A4A}">
      <dgm:prSet/>
      <dgm:spPr/>
      <dgm:t>
        <a:bodyPr/>
        <a:lstStyle/>
        <a:p>
          <a:endParaRPr lang="en-US"/>
        </a:p>
      </dgm:t>
    </dgm:pt>
    <dgm:pt modelId="{CBA560E7-F0FF-8C41-A3A1-ED7D7A109F2B}">
      <dgm:prSet/>
      <dgm:spPr/>
      <dgm:t>
        <a:bodyPr/>
        <a:lstStyle/>
        <a:p>
          <a:r>
            <a:rPr lang="en-US"/>
            <a:t>CR Inventory </a:t>
          </a:r>
        </a:p>
      </dgm:t>
    </dgm:pt>
    <dgm:pt modelId="{241C627B-EA05-DD4F-9024-0D6052D967D9}" type="sibTrans" cxnId="{AF2DED8B-D081-F94F-9FA4-46D4F1DE38D7}">
      <dgm:prSet/>
      <dgm:spPr/>
      <dgm:t>
        <a:bodyPr/>
        <a:lstStyle/>
        <a:p>
          <a:endParaRPr lang="en-US"/>
        </a:p>
      </dgm:t>
    </dgm:pt>
    <dgm:pt modelId="{66CC4E1F-FDD2-BE45-B288-CA12DB79CA39}" type="parTrans" cxnId="{AF2DED8B-D081-F94F-9FA4-46D4F1DE38D7}">
      <dgm:prSet/>
      <dgm:spPr/>
      <dgm:t>
        <a:bodyPr/>
        <a:lstStyle/>
        <a:p>
          <a:endParaRPr lang="en-US"/>
        </a:p>
      </dgm:t>
    </dgm:pt>
    <dgm:pt modelId="{42A59F84-D8FF-F341-978A-6803144FBFC4}">
      <dgm:prSet phldrT="[Text]"/>
      <dgm:spPr/>
      <dgm:t>
        <a:bodyPr/>
        <a:lstStyle/>
        <a:p>
          <a:r>
            <a:rPr lang="en-US"/>
            <a:t>Replenishment - Expense to Expense</a:t>
          </a:r>
        </a:p>
      </dgm:t>
    </dgm:pt>
    <dgm:pt modelId="{FB6D1920-EC2C-BE46-B5EF-58689A329644}" type="sibTrans" cxnId="{F2706435-0E22-E049-8D5A-83FACF53DE23}">
      <dgm:prSet/>
      <dgm:spPr/>
      <dgm:t>
        <a:bodyPr/>
        <a:lstStyle/>
        <a:p>
          <a:endParaRPr lang="en-US"/>
        </a:p>
      </dgm:t>
    </dgm:pt>
    <dgm:pt modelId="{5F66F41D-1DEB-454B-8A98-64E2F85C33D2}" type="parTrans" cxnId="{F2706435-0E22-E049-8D5A-83FACF53DE23}">
      <dgm:prSet/>
      <dgm:spPr/>
      <dgm:t>
        <a:bodyPr/>
        <a:lstStyle/>
        <a:p>
          <a:endParaRPr lang="en-US"/>
        </a:p>
      </dgm:t>
    </dgm:pt>
    <dgm:pt modelId="{C452CA27-1442-CF4A-AAF4-200C37DED09A}">
      <dgm:prSet phldrT="[Text]"/>
      <dgm:spPr/>
      <dgm:t>
        <a:bodyPr/>
        <a:lstStyle/>
        <a:p>
          <a:r>
            <a:rPr lang="en-US"/>
            <a:t>DB Inventory </a:t>
          </a:r>
        </a:p>
      </dgm:t>
    </dgm:pt>
    <dgm:pt modelId="{781EB7EA-AEE8-FA4B-96E6-808B362D27D8}" type="sibTrans" cxnId="{53D45039-0FDC-FF42-BFB5-8E1A48B1BF06}">
      <dgm:prSet/>
      <dgm:spPr/>
      <dgm:t>
        <a:bodyPr/>
        <a:lstStyle/>
        <a:p>
          <a:endParaRPr lang="en-US"/>
        </a:p>
      </dgm:t>
    </dgm:pt>
    <dgm:pt modelId="{AB7253FF-B28B-4F40-9165-A9484923347F}" type="parTrans" cxnId="{53D45039-0FDC-FF42-BFB5-8E1A48B1BF06}">
      <dgm:prSet/>
      <dgm:spPr/>
      <dgm:t>
        <a:bodyPr/>
        <a:lstStyle/>
        <a:p>
          <a:endParaRPr lang="en-US"/>
        </a:p>
      </dgm:t>
    </dgm:pt>
    <dgm:pt modelId="{FA72C75B-5452-E448-A081-E82E71A40CE7}">
      <dgm:prSet/>
      <dgm:spPr/>
      <dgm:t>
        <a:bodyPr/>
        <a:lstStyle/>
        <a:p>
          <a:r>
            <a:rPr lang="en-US"/>
            <a:t>CR Expense (COGS) </a:t>
          </a:r>
        </a:p>
      </dgm:t>
    </dgm:pt>
    <dgm:pt modelId="{CA671F05-AA97-AE4D-8FD6-979234655A10}" type="sibTrans" cxnId="{E8CCAA9D-4630-EB4E-BFDE-5580DA272407}">
      <dgm:prSet/>
      <dgm:spPr/>
      <dgm:t>
        <a:bodyPr/>
        <a:lstStyle/>
        <a:p>
          <a:endParaRPr lang="en-US"/>
        </a:p>
      </dgm:t>
    </dgm:pt>
    <dgm:pt modelId="{35644F83-BDE2-9D49-AEFA-0C3052B4058D}" type="parTrans" cxnId="{E8CCAA9D-4630-EB4E-BFDE-5580DA272407}">
      <dgm:prSet/>
      <dgm:spPr/>
      <dgm:t>
        <a:bodyPr/>
        <a:lstStyle/>
        <a:p>
          <a:endParaRPr lang="en-US"/>
        </a:p>
      </dgm:t>
    </dgm:pt>
    <dgm:pt modelId="{10732255-DCBB-1245-9EEF-DB8A23B0B7B3}">
      <dgm:prSet phldrT="[Text]"/>
      <dgm:spPr/>
      <dgm:t>
        <a:bodyPr/>
        <a:lstStyle/>
        <a:p>
          <a:r>
            <a:rPr lang="en-US"/>
            <a:t>Replenishment - Asset to Asset</a:t>
          </a:r>
        </a:p>
      </dgm:t>
    </dgm:pt>
    <dgm:pt modelId="{169F75C2-F396-BD4E-906F-A4ED8881A89B}" type="sibTrans" cxnId="{635BEE4A-0250-DC4B-A5B6-01A4284CD520}">
      <dgm:prSet/>
      <dgm:spPr/>
      <dgm:t>
        <a:bodyPr/>
        <a:lstStyle/>
        <a:p>
          <a:endParaRPr lang="en-US"/>
        </a:p>
      </dgm:t>
    </dgm:pt>
    <dgm:pt modelId="{472FB77A-6273-B94F-8225-D636919B7CBE}" type="parTrans" cxnId="{635BEE4A-0250-DC4B-A5B6-01A4284CD520}">
      <dgm:prSet/>
      <dgm:spPr/>
      <dgm:t>
        <a:bodyPr/>
        <a:lstStyle/>
        <a:p>
          <a:endParaRPr lang="en-US"/>
        </a:p>
      </dgm:t>
    </dgm:pt>
    <dgm:pt modelId="{287EC85D-F50E-2C4D-A8F3-92F96FCE8D9B}">
      <dgm:prSet phldrT="[Text]"/>
      <dgm:spPr/>
      <dgm:t>
        <a:bodyPr/>
        <a:lstStyle/>
        <a:p>
          <a:r>
            <a:rPr lang="en-US"/>
            <a:t>DB In Transit </a:t>
          </a:r>
        </a:p>
      </dgm:t>
    </dgm:pt>
    <dgm:pt modelId="{5782E2FA-75FD-164B-91AA-21B5EB60F592}" type="sibTrans" cxnId="{3AD802CF-1379-C24F-BDCA-8A21F403D857}">
      <dgm:prSet/>
      <dgm:spPr/>
      <dgm:t>
        <a:bodyPr/>
        <a:lstStyle/>
        <a:p>
          <a:endParaRPr lang="en-US"/>
        </a:p>
      </dgm:t>
    </dgm:pt>
    <dgm:pt modelId="{1E7C76D7-F471-AF4B-86A2-8DFA2CB26CB8}" type="parTrans" cxnId="{3AD802CF-1379-C24F-BDCA-8A21F403D857}">
      <dgm:prSet/>
      <dgm:spPr/>
      <dgm:t>
        <a:bodyPr/>
        <a:lstStyle/>
        <a:p>
          <a:endParaRPr lang="en-US"/>
        </a:p>
      </dgm:t>
    </dgm:pt>
    <dgm:pt modelId="{DB9E26E9-F593-2F44-89A8-F50BE3E88822}">
      <dgm:prSet phldrT="[Text]"/>
      <dgm:spPr/>
      <dgm:t>
        <a:bodyPr/>
        <a:lstStyle/>
        <a:p>
          <a:r>
            <a:rPr lang="en-US"/>
            <a:t>CR Inventory </a:t>
          </a:r>
        </a:p>
      </dgm:t>
    </dgm:pt>
    <dgm:pt modelId="{27F431C5-0EBD-854A-8D87-94B3385EE260}" type="sibTrans" cxnId="{B2AA30D4-10D9-E94B-AC12-4DCF20C39D23}">
      <dgm:prSet/>
      <dgm:spPr/>
      <dgm:t>
        <a:bodyPr/>
        <a:lstStyle/>
        <a:p>
          <a:endParaRPr lang="en-US"/>
        </a:p>
      </dgm:t>
    </dgm:pt>
    <dgm:pt modelId="{70923FB6-2F93-4946-A102-19DCBCB6B185}" type="parTrans" cxnId="{B2AA30D4-10D9-E94B-AC12-4DCF20C39D23}">
      <dgm:prSet/>
      <dgm:spPr/>
      <dgm:t>
        <a:bodyPr/>
        <a:lstStyle/>
        <a:p>
          <a:endParaRPr lang="en-US"/>
        </a:p>
      </dgm:t>
    </dgm:pt>
    <dgm:pt modelId="{689924EF-D7FD-F644-9394-61F510A7E050}">
      <dgm:prSet phldrT="[Text]"/>
      <dgm:spPr/>
      <dgm:t>
        <a:bodyPr/>
        <a:lstStyle/>
        <a:p>
          <a:r>
            <a:rPr lang="en-US"/>
            <a:t>Replenishment - Expense to Asset</a:t>
          </a:r>
        </a:p>
      </dgm:t>
    </dgm:pt>
    <dgm:pt modelId="{17E6681A-4D20-DD43-AD0C-8405D0875796}" type="sibTrans" cxnId="{ECB61850-08D3-E840-A1C5-9978A0A7888A}">
      <dgm:prSet/>
      <dgm:spPr/>
      <dgm:t>
        <a:bodyPr/>
        <a:lstStyle/>
        <a:p>
          <a:endParaRPr lang="en-US"/>
        </a:p>
      </dgm:t>
    </dgm:pt>
    <dgm:pt modelId="{7513AF48-9DE7-1846-9963-608FAF3F4D01}" type="parTrans" cxnId="{ECB61850-08D3-E840-A1C5-9978A0A7888A}">
      <dgm:prSet/>
      <dgm:spPr/>
      <dgm:t>
        <a:bodyPr/>
        <a:lstStyle/>
        <a:p>
          <a:endParaRPr lang="en-US"/>
        </a:p>
      </dgm:t>
    </dgm:pt>
    <dgm:pt modelId="{0C7B8E47-7161-CA4C-82B6-F9F8CD6A06E8}">
      <dgm:prSet/>
      <dgm:spPr/>
      <dgm:t>
        <a:bodyPr/>
        <a:lstStyle/>
        <a:p>
          <a:r>
            <a:rPr lang="en-US"/>
            <a:t>DB Inventory </a:t>
          </a:r>
        </a:p>
      </dgm:t>
    </dgm:pt>
    <dgm:pt modelId="{C2B7BC9C-D9B6-8344-BA24-C7B46BB04874}" type="sibTrans" cxnId="{6EFED7C8-78C1-4D46-A322-CE5ABA0114C9}">
      <dgm:prSet/>
      <dgm:spPr/>
      <dgm:t>
        <a:bodyPr/>
        <a:lstStyle/>
        <a:p>
          <a:endParaRPr lang="en-US"/>
        </a:p>
      </dgm:t>
    </dgm:pt>
    <dgm:pt modelId="{9942E513-A34A-3147-850E-AC32C50A2A24}" type="parTrans" cxnId="{6EFED7C8-78C1-4D46-A322-CE5ABA0114C9}">
      <dgm:prSet/>
      <dgm:spPr/>
      <dgm:t>
        <a:bodyPr/>
        <a:lstStyle/>
        <a:p>
          <a:endParaRPr lang="en-US"/>
        </a:p>
      </dgm:t>
    </dgm:pt>
    <dgm:pt modelId="{BDADE00F-3858-F34E-AB5B-F7E654BD8650}">
      <dgm:prSet/>
      <dgm:spPr/>
      <dgm:t>
        <a:bodyPr/>
        <a:lstStyle/>
        <a:p>
          <a:r>
            <a:rPr lang="en-US"/>
            <a:t>CR Expense (COGS) </a:t>
          </a:r>
        </a:p>
      </dgm:t>
    </dgm:pt>
    <dgm:pt modelId="{A8A1B8CD-A438-FA41-8848-641F7672F796}" type="sibTrans" cxnId="{5969BA20-34EA-5746-BB38-4FA94E32F1BA}">
      <dgm:prSet/>
      <dgm:spPr/>
      <dgm:t>
        <a:bodyPr/>
        <a:lstStyle/>
        <a:p>
          <a:endParaRPr lang="en-US"/>
        </a:p>
      </dgm:t>
    </dgm:pt>
    <dgm:pt modelId="{3387EF51-4058-2A47-BBA6-0E15966B1053}" type="parTrans" cxnId="{5969BA20-34EA-5746-BB38-4FA94E32F1BA}">
      <dgm:prSet/>
      <dgm:spPr/>
      <dgm:t>
        <a:bodyPr/>
        <a:lstStyle/>
        <a:p>
          <a:endParaRPr lang="en-US"/>
        </a:p>
      </dgm:t>
    </dgm:pt>
    <dgm:pt modelId="{24872B5E-47FB-894E-8253-F8F010F196DE}">
      <dgm:prSet/>
      <dgm:spPr/>
      <dgm:t>
        <a:bodyPr/>
        <a:lstStyle/>
        <a:p>
          <a:r>
            <a:rPr lang="en-US"/>
            <a:t>DB Inventory </a:t>
          </a:r>
        </a:p>
      </dgm:t>
    </dgm:pt>
    <dgm:pt modelId="{AB927731-AC71-0A48-872A-8A8BD70B8790}" type="parTrans" cxnId="{DE2B702A-8424-4E4E-B0B9-B00E8C914CF8}">
      <dgm:prSet/>
      <dgm:spPr/>
      <dgm:t>
        <a:bodyPr/>
        <a:lstStyle/>
        <a:p>
          <a:endParaRPr lang="en-US"/>
        </a:p>
      </dgm:t>
    </dgm:pt>
    <dgm:pt modelId="{21609401-841D-5F46-9249-22EA8BEB3CEA}" type="sibTrans" cxnId="{DE2B702A-8424-4E4E-B0B9-B00E8C914CF8}">
      <dgm:prSet/>
      <dgm:spPr/>
      <dgm:t>
        <a:bodyPr/>
        <a:lstStyle/>
        <a:p>
          <a:endParaRPr lang="en-US"/>
        </a:p>
      </dgm:t>
    </dgm:pt>
    <dgm:pt modelId="{E5A403A8-306E-654B-B23E-BDE0DC774C74}">
      <dgm:prSet/>
      <dgm:spPr/>
      <dgm:t>
        <a:bodyPr/>
        <a:lstStyle/>
        <a:p>
          <a:r>
            <a:rPr lang="en-US"/>
            <a:t>CR In Transit </a:t>
          </a:r>
        </a:p>
      </dgm:t>
    </dgm:pt>
    <dgm:pt modelId="{FCCD093E-697D-C14F-87E6-F4D7B74674A7}" type="parTrans" cxnId="{3FB4C1A3-B117-9940-A479-B6D6F6E71751}">
      <dgm:prSet/>
      <dgm:spPr/>
      <dgm:t>
        <a:bodyPr/>
        <a:lstStyle/>
        <a:p>
          <a:endParaRPr lang="en-US"/>
        </a:p>
      </dgm:t>
    </dgm:pt>
    <dgm:pt modelId="{9AF70AED-9AF8-A848-9572-F4DA0414D797}" type="sibTrans" cxnId="{3FB4C1A3-B117-9940-A479-B6D6F6E71751}">
      <dgm:prSet/>
      <dgm:spPr/>
      <dgm:t>
        <a:bodyPr/>
        <a:lstStyle/>
        <a:p>
          <a:endParaRPr lang="en-US"/>
        </a:p>
      </dgm:t>
    </dgm:pt>
    <dgm:pt modelId="{BFE605E5-8B4F-7241-A04B-8C3A7FB1F40D}">
      <dgm:prSet/>
      <dgm:spPr/>
      <dgm:t>
        <a:bodyPr/>
        <a:lstStyle/>
        <a:p>
          <a:r>
            <a:rPr lang="en-US"/>
            <a:t>DB Expense (COGS) </a:t>
          </a:r>
        </a:p>
      </dgm:t>
    </dgm:pt>
    <dgm:pt modelId="{1C0D32D2-6DEC-9546-95E9-8AB1C89A5A3D}" type="parTrans" cxnId="{F3A111CC-79DE-5546-ACCD-DABB4D2C5F43}">
      <dgm:prSet/>
      <dgm:spPr/>
      <dgm:t>
        <a:bodyPr/>
        <a:lstStyle/>
        <a:p>
          <a:endParaRPr lang="en-US"/>
        </a:p>
      </dgm:t>
    </dgm:pt>
    <dgm:pt modelId="{CAFE7EEC-A57C-D541-B88A-4D35AB7CB8CE}" type="sibTrans" cxnId="{F3A111CC-79DE-5546-ACCD-DABB4D2C5F43}">
      <dgm:prSet/>
      <dgm:spPr/>
      <dgm:t>
        <a:bodyPr/>
        <a:lstStyle/>
        <a:p>
          <a:endParaRPr lang="en-US"/>
        </a:p>
      </dgm:t>
    </dgm:pt>
    <dgm:pt modelId="{23E68FF6-A866-CE4E-8BE0-63518C25BE22}">
      <dgm:prSet/>
      <dgm:spPr/>
      <dgm:t>
        <a:bodyPr/>
        <a:lstStyle/>
        <a:p>
          <a:r>
            <a:rPr lang="en-US"/>
            <a:t>CR Inventory </a:t>
          </a:r>
        </a:p>
      </dgm:t>
    </dgm:pt>
    <dgm:pt modelId="{6EB9D951-B269-8E47-A11B-3F8202614F9C}" type="parTrans" cxnId="{9EF50B69-4327-D240-9A4A-8387A4E56451}">
      <dgm:prSet/>
      <dgm:spPr/>
      <dgm:t>
        <a:bodyPr/>
        <a:lstStyle/>
        <a:p>
          <a:endParaRPr lang="en-US"/>
        </a:p>
      </dgm:t>
    </dgm:pt>
    <dgm:pt modelId="{14A40852-FF6E-294F-8EB3-6AEA49E3D468}" type="sibTrans" cxnId="{9EF50B69-4327-D240-9A4A-8387A4E56451}">
      <dgm:prSet/>
      <dgm:spPr/>
      <dgm:t>
        <a:bodyPr/>
        <a:lstStyle/>
        <a:p>
          <a:endParaRPr lang="en-US"/>
        </a:p>
      </dgm:t>
    </dgm:pt>
    <dgm:pt modelId="{AFA63527-3507-1641-9CFF-E872519C487B}">
      <dgm:prSet/>
      <dgm:spPr/>
      <dgm:t>
        <a:bodyPr/>
        <a:lstStyle/>
        <a:p>
          <a:r>
            <a:rPr lang="en-US"/>
            <a:t>DB In Transit </a:t>
          </a:r>
        </a:p>
      </dgm:t>
    </dgm:pt>
    <dgm:pt modelId="{10192351-EAA0-5C4F-AB5D-917F3A89FB39}" type="parTrans" cxnId="{5D236B3C-A7A6-2B45-A634-8827A2E3823A}">
      <dgm:prSet/>
      <dgm:spPr/>
      <dgm:t>
        <a:bodyPr/>
        <a:lstStyle/>
        <a:p>
          <a:endParaRPr lang="en-US"/>
        </a:p>
      </dgm:t>
    </dgm:pt>
    <dgm:pt modelId="{0D51A095-DFB1-174A-843F-079311DDF869}" type="sibTrans" cxnId="{5D236B3C-A7A6-2B45-A634-8827A2E3823A}">
      <dgm:prSet/>
      <dgm:spPr/>
      <dgm:t>
        <a:bodyPr/>
        <a:lstStyle/>
        <a:p>
          <a:endParaRPr lang="en-US"/>
        </a:p>
      </dgm:t>
    </dgm:pt>
    <dgm:pt modelId="{FD135536-F9CE-7747-BCED-26F7A2788B6E}">
      <dgm:prSet/>
      <dgm:spPr/>
      <dgm:t>
        <a:bodyPr/>
        <a:lstStyle/>
        <a:p>
          <a:r>
            <a:rPr lang="en-US"/>
            <a:t>CR Inventory Account</a:t>
          </a:r>
        </a:p>
      </dgm:t>
    </dgm:pt>
    <dgm:pt modelId="{B9F17779-A8DA-D543-B063-8D933765177A}" type="parTrans" cxnId="{E1AECF92-A149-EE4B-BCCB-7DC628925E28}">
      <dgm:prSet/>
      <dgm:spPr/>
      <dgm:t>
        <a:bodyPr/>
        <a:lstStyle/>
        <a:p>
          <a:endParaRPr lang="en-US"/>
        </a:p>
      </dgm:t>
    </dgm:pt>
    <dgm:pt modelId="{9E9741A1-BD25-484E-BC2C-BA6469F7A4E7}" type="sibTrans" cxnId="{E1AECF92-A149-EE4B-BCCB-7DC628925E28}">
      <dgm:prSet/>
      <dgm:spPr/>
      <dgm:t>
        <a:bodyPr/>
        <a:lstStyle/>
        <a:p>
          <a:endParaRPr lang="en-US"/>
        </a:p>
      </dgm:t>
    </dgm:pt>
    <dgm:pt modelId="{41CFEE61-702B-1241-934B-CD39FE37BAFB}">
      <dgm:prSet/>
      <dgm:spPr/>
      <dgm:t>
        <a:bodyPr/>
        <a:lstStyle/>
        <a:p>
          <a:r>
            <a:rPr lang="en-US"/>
            <a:t>DB Inventory </a:t>
          </a:r>
        </a:p>
      </dgm:t>
    </dgm:pt>
    <dgm:pt modelId="{D5324780-6161-8C46-BE54-E3EFD5B12051}" type="parTrans" cxnId="{5CB2308D-7F16-2244-A267-DAE1C9E9A871}">
      <dgm:prSet/>
      <dgm:spPr/>
      <dgm:t>
        <a:bodyPr/>
        <a:lstStyle/>
        <a:p>
          <a:endParaRPr lang="en-US"/>
        </a:p>
      </dgm:t>
    </dgm:pt>
    <dgm:pt modelId="{014F080F-A578-F74C-A7B1-720508E8E85E}" type="sibTrans" cxnId="{5CB2308D-7F16-2244-A267-DAE1C9E9A871}">
      <dgm:prSet/>
      <dgm:spPr/>
      <dgm:t>
        <a:bodyPr/>
        <a:lstStyle/>
        <a:p>
          <a:endParaRPr lang="en-US"/>
        </a:p>
      </dgm:t>
    </dgm:pt>
    <dgm:pt modelId="{7D80C3CC-EBF0-2A40-B115-FF7959A8D949}">
      <dgm:prSet/>
      <dgm:spPr/>
      <dgm:t>
        <a:bodyPr/>
        <a:lstStyle/>
        <a:p>
          <a:r>
            <a:rPr lang="en-US"/>
            <a:t>DB Expense (COGS) </a:t>
          </a:r>
        </a:p>
      </dgm:t>
    </dgm:pt>
    <dgm:pt modelId="{48085ECD-757C-6E4C-BCC1-EFCF432F9042}" type="parTrans" cxnId="{EA6C955B-2941-1240-B1EE-810B7B6C9694}">
      <dgm:prSet/>
      <dgm:spPr/>
      <dgm:t>
        <a:bodyPr/>
        <a:lstStyle/>
        <a:p>
          <a:endParaRPr lang="en-US"/>
        </a:p>
      </dgm:t>
    </dgm:pt>
    <dgm:pt modelId="{5416AB6D-BF09-B240-9380-8EBCC647FAD9}" type="sibTrans" cxnId="{EA6C955B-2941-1240-B1EE-810B7B6C9694}">
      <dgm:prSet/>
      <dgm:spPr/>
      <dgm:t>
        <a:bodyPr/>
        <a:lstStyle/>
        <a:p>
          <a:endParaRPr lang="en-US"/>
        </a:p>
      </dgm:t>
    </dgm:pt>
    <dgm:pt modelId="{04A4C93F-5690-A445-B359-F1D1185DFCD5}">
      <dgm:prSet/>
      <dgm:spPr/>
      <dgm:t>
        <a:bodyPr/>
        <a:lstStyle/>
        <a:p>
          <a:r>
            <a:rPr lang="en-US"/>
            <a:t>CR Inventory </a:t>
          </a:r>
        </a:p>
      </dgm:t>
    </dgm:pt>
    <dgm:pt modelId="{53566A9C-F8D9-2B42-88A3-66904BDBE970}" type="parTrans" cxnId="{4CF34F1B-D79B-B447-90D1-5A1E27071ECF}">
      <dgm:prSet/>
      <dgm:spPr/>
      <dgm:t>
        <a:bodyPr/>
        <a:lstStyle/>
        <a:p>
          <a:endParaRPr lang="en-US"/>
        </a:p>
      </dgm:t>
    </dgm:pt>
    <dgm:pt modelId="{9D20E7EE-8BDE-D647-88F3-5B9B92ADB5FE}" type="sibTrans" cxnId="{4CF34F1B-D79B-B447-90D1-5A1E27071ECF}">
      <dgm:prSet/>
      <dgm:spPr/>
      <dgm:t>
        <a:bodyPr/>
        <a:lstStyle/>
        <a:p>
          <a:endParaRPr lang="en-US"/>
        </a:p>
      </dgm:t>
    </dgm:pt>
    <dgm:pt modelId="{8B88A947-B891-A34F-934F-2CB51C9A9830}">
      <dgm:prSet/>
      <dgm:spPr/>
      <dgm:t>
        <a:bodyPr/>
        <a:lstStyle/>
        <a:p>
          <a:r>
            <a:rPr lang="en-US"/>
            <a:t>CR In Transit </a:t>
          </a:r>
        </a:p>
      </dgm:t>
    </dgm:pt>
    <dgm:pt modelId="{7A7F4BA6-F14D-B249-9771-7D084058E00D}" type="parTrans" cxnId="{D096E09D-3DE3-0C44-BBF5-124CF04C4CBA}">
      <dgm:prSet/>
      <dgm:spPr/>
      <dgm:t>
        <a:bodyPr/>
        <a:lstStyle/>
        <a:p>
          <a:endParaRPr lang="en-US"/>
        </a:p>
      </dgm:t>
    </dgm:pt>
    <dgm:pt modelId="{59305018-04AC-D04B-9CCA-9A04AA6F1CDC}" type="sibTrans" cxnId="{D096E09D-3DE3-0C44-BBF5-124CF04C4CBA}">
      <dgm:prSet/>
      <dgm:spPr/>
      <dgm:t>
        <a:bodyPr/>
        <a:lstStyle/>
        <a:p>
          <a:endParaRPr lang="en-US"/>
        </a:p>
      </dgm:t>
    </dgm:pt>
    <dgm:pt modelId="{C403693A-230C-E849-91B5-7482C86920C6}">
      <dgm:prSet phldrT="[Text]"/>
      <dgm:spPr/>
      <dgm:t>
        <a:bodyPr/>
        <a:lstStyle/>
        <a:p>
          <a:r>
            <a:rPr lang="en-US"/>
            <a:t>DB Inventory </a:t>
          </a:r>
        </a:p>
      </dgm:t>
    </dgm:pt>
    <dgm:pt modelId="{5BB2B573-A1C9-D041-B0C1-5963C6C21707}" type="parTrans" cxnId="{9F7A0D21-1383-5F4E-A819-FE51244EDD17}">
      <dgm:prSet/>
      <dgm:spPr/>
      <dgm:t>
        <a:bodyPr/>
        <a:lstStyle/>
        <a:p>
          <a:endParaRPr lang="en-US"/>
        </a:p>
      </dgm:t>
    </dgm:pt>
    <dgm:pt modelId="{F7CBFAB1-E497-0F46-A1AD-BF17999C3D60}" type="sibTrans" cxnId="{9F7A0D21-1383-5F4E-A819-FE51244EDD17}">
      <dgm:prSet/>
      <dgm:spPr/>
      <dgm:t>
        <a:bodyPr/>
        <a:lstStyle/>
        <a:p>
          <a:endParaRPr lang="en-US"/>
        </a:p>
      </dgm:t>
    </dgm:pt>
    <dgm:pt modelId="{697E7468-04F6-714C-A191-E24E7A847B91}">
      <dgm:prSet phldrT="[Text]"/>
      <dgm:spPr/>
      <dgm:t>
        <a:bodyPr/>
        <a:lstStyle/>
        <a:p>
          <a:r>
            <a:rPr lang="en-US"/>
            <a:t>CR In Transit </a:t>
          </a:r>
        </a:p>
      </dgm:t>
    </dgm:pt>
    <dgm:pt modelId="{B6356FCE-E4E7-5148-8618-53551C4BF135}" type="parTrans" cxnId="{923C644E-ACDA-424F-8E34-8B3C869DB77E}">
      <dgm:prSet/>
      <dgm:spPr/>
      <dgm:t>
        <a:bodyPr/>
        <a:lstStyle/>
        <a:p>
          <a:endParaRPr lang="en-US"/>
        </a:p>
      </dgm:t>
    </dgm:pt>
    <dgm:pt modelId="{41CF5128-4D6F-5F40-A7B4-2A5F51646CFD}" type="sibTrans" cxnId="{923C644E-ACDA-424F-8E34-8B3C869DB77E}">
      <dgm:prSet/>
      <dgm:spPr/>
      <dgm:t>
        <a:bodyPr/>
        <a:lstStyle/>
        <a:p>
          <a:endParaRPr lang="en-US"/>
        </a:p>
      </dgm:t>
    </dgm:pt>
    <dgm:pt modelId="{AF247CF3-653D-8842-9BC8-8600EEB06A82}">
      <dgm:prSet phldrT="[Text]"/>
      <dgm:spPr/>
      <dgm:t>
        <a:bodyPr/>
        <a:lstStyle/>
        <a:p>
          <a:r>
            <a:rPr lang="en-US"/>
            <a:t>DB In Transit </a:t>
          </a:r>
        </a:p>
      </dgm:t>
    </dgm:pt>
    <dgm:pt modelId="{9919C72E-6D1E-884F-AAB7-4CDB8FB9EC0B}" type="parTrans" cxnId="{E1989543-B4BE-6746-B269-D259202EDA9A}">
      <dgm:prSet/>
      <dgm:spPr/>
      <dgm:t>
        <a:bodyPr/>
        <a:lstStyle/>
        <a:p>
          <a:endParaRPr lang="en-US"/>
        </a:p>
      </dgm:t>
    </dgm:pt>
    <dgm:pt modelId="{7E1596F2-67BC-5149-BBA1-F819B6D02CBE}" type="sibTrans" cxnId="{E1989543-B4BE-6746-B269-D259202EDA9A}">
      <dgm:prSet/>
      <dgm:spPr/>
      <dgm:t>
        <a:bodyPr/>
        <a:lstStyle/>
        <a:p>
          <a:endParaRPr lang="en-US"/>
        </a:p>
      </dgm:t>
    </dgm:pt>
    <dgm:pt modelId="{80C5BD9F-1750-D947-86E1-2F88A43720B6}">
      <dgm:prSet phldrT="[Text]"/>
      <dgm:spPr/>
      <dgm:t>
        <a:bodyPr/>
        <a:lstStyle/>
        <a:p>
          <a:r>
            <a:rPr lang="en-US"/>
            <a:t>CR Inventory </a:t>
          </a:r>
        </a:p>
      </dgm:t>
    </dgm:pt>
    <dgm:pt modelId="{941E758B-8BE9-124B-A7DD-82E71900D29F}" type="parTrans" cxnId="{F2307F27-0365-4B42-8585-5C19FBDEAB0C}">
      <dgm:prSet/>
      <dgm:spPr/>
      <dgm:t>
        <a:bodyPr/>
        <a:lstStyle/>
        <a:p>
          <a:endParaRPr lang="en-US"/>
        </a:p>
      </dgm:t>
    </dgm:pt>
    <dgm:pt modelId="{E361B849-F6DF-1147-9673-099EC7D9CB9B}" type="sibTrans" cxnId="{F2307F27-0365-4B42-8585-5C19FBDEAB0C}">
      <dgm:prSet/>
      <dgm:spPr/>
      <dgm:t>
        <a:bodyPr/>
        <a:lstStyle/>
        <a:p>
          <a:endParaRPr lang="en-US"/>
        </a:p>
      </dgm:t>
    </dgm:pt>
    <dgm:pt modelId="{1EFF5735-3E18-B846-B70C-B0D3C811DCF4}">
      <dgm:prSet phldrT="[Text]"/>
      <dgm:spPr/>
      <dgm:t>
        <a:bodyPr/>
        <a:lstStyle/>
        <a:p>
          <a:r>
            <a:rPr lang="en-US"/>
            <a:t>DB Inventory </a:t>
          </a:r>
        </a:p>
      </dgm:t>
    </dgm:pt>
    <dgm:pt modelId="{4290EEA6-24C9-E244-ADA7-5B69D12FC241}" type="parTrans" cxnId="{E5EE1901-8242-6D42-B1B2-5A0259EF20AD}">
      <dgm:prSet/>
      <dgm:spPr/>
      <dgm:t>
        <a:bodyPr/>
        <a:lstStyle/>
        <a:p>
          <a:endParaRPr lang="en-US"/>
        </a:p>
      </dgm:t>
    </dgm:pt>
    <dgm:pt modelId="{2BA21093-37B8-BC44-9C81-E0BCB31AC14D}" type="sibTrans" cxnId="{E5EE1901-8242-6D42-B1B2-5A0259EF20AD}">
      <dgm:prSet/>
      <dgm:spPr/>
      <dgm:t>
        <a:bodyPr/>
        <a:lstStyle/>
        <a:p>
          <a:endParaRPr lang="en-US"/>
        </a:p>
      </dgm:t>
    </dgm:pt>
    <dgm:pt modelId="{0A9E1D07-13CA-0140-B6A5-8C34FC5AFBFD}">
      <dgm:prSet phldrT="[Text]"/>
      <dgm:spPr/>
      <dgm:t>
        <a:bodyPr/>
        <a:lstStyle/>
        <a:p>
          <a:r>
            <a:rPr lang="en-US"/>
            <a:t>CR In Transit </a:t>
          </a:r>
        </a:p>
      </dgm:t>
    </dgm:pt>
    <dgm:pt modelId="{258F2BAE-04CB-7449-9BFA-3F519869FA7F}" type="parTrans" cxnId="{7FB39514-01C8-EB4F-B93C-66F971CDBCC3}">
      <dgm:prSet/>
      <dgm:spPr/>
      <dgm:t>
        <a:bodyPr/>
        <a:lstStyle/>
        <a:p>
          <a:endParaRPr lang="en-US"/>
        </a:p>
      </dgm:t>
    </dgm:pt>
    <dgm:pt modelId="{E93047FF-9B60-3040-86AB-33FA10CF40C5}" type="sibTrans" cxnId="{7FB39514-01C8-EB4F-B93C-66F971CDBCC3}">
      <dgm:prSet/>
      <dgm:spPr/>
      <dgm:t>
        <a:bodyPr/>
        <a:lstStyle/>
        <a:p>
          <a:endParaRPr lang="en-US"/>
        </a:p>
      </dgm:t>
    </dgm:pt>
    <dgm:pt modelId="{F4A2A754-3FAE-3D4E-8A37-13A790A022B1}" type="pres">
      <dgm:prSet presAssocID="{1349DE0F-D06E-054E-8866-E14EAAE65B92}" presName="diagram" presStyleCnt="0">
        <dgm:presLayoutVars>
          <dgm:chPref val="1"/>
          <dgm:dir/>
          <dgm:animOne val="branch"/>
          <dgm:animLvl val="lvl"/>
          <dgm:resizeHandles/>
        </dgm:presLayoutVars>
      </dgm:prSet>
      <dgm:spPr/>
    </dgm:pt>
    <dgm:pt modelId="{BB9765CB-2523-EB4B-868C-9F6E9DB12A55}" type="pres">
      <dgm:prSet presAssocID="{A63D2F51-A636-7941-9196-8EEA8AAB864F}" presName="root" presStyleCnt="0"/>
      <dgm:spPr/>
    </dgm:pt>
    <dgm:pt modelId="{7B2B0874-6DB8-404D-B307-8145ABEE95BA}" type="pres">
      <dgm:prSet presAssocID="{A63D2F51-A636-7941-9196-8EEA8AAB864F}" presName="rootComposite" presStyleCnt="0"/>
      <dgm:spPr/>
    </dgm:pt>
    <dgm:pt modelId="{5655E306-EFFF-724F-8EC3-A58FB007E7D1}" type="pres">
      <dgm:prSet presAssocID="{A63D2F51-A636-7941-9196-8EEA8AAB864F}" presName="rootText" presStyleLbl="node1" presStyleIdx="0" presStyleCnt="5"/>
      <dgm:spPr/>
    </dgm:pt>
    <dgm:pt modelId="{E8DCEC35-2409-7041-B10E-FAE0B2DD0450}" type="pres">
      <dgm:prSet presAssocID="{A63D2F51-A636-7941-9196-8EEA8AAB864F}" presName="rootConnector" presStyleLbl="node1" presStyleIdx="0" presStyleCnt="5"/>
      <dgm:spPr/>
    </dgm:pt>
    <dgm:pt modelId="{5962F17D-B44A-F744-9733-954ABE1072C5}" type="pres">
      <dgm:prSet presAssocID="{A63D2F51-A636-7941-9196-8EEA8AAB864F}" presName="childShape" presStyleCnt="0"/>
      <dgm:spPr/>
    </dgm:pt>
    <dgm:pt modelId="{0DD8A05C-6AB3-1A4D-9912-FC2FBE8E86E9}" type="pres">
      <dgm:prSet presAssocID="{3C5A1465-7A1A-6F44-8943-12D5FFB8792C}" presName="root" presStyleCnt="0"/>
      <dgm:spPr/>
    </dgm:pt>
    <dgm:pt modelId="{E5A753F4-39E9-7640-8409-728700286C60}" type="pres">
      <dgm:prSet presAssocID="{3C5A1465-7A1A-6F44-8943-12D5FFB8792C}" presName="rootComposite" presStyleCnt="0"/>
      <dgm:spPr/>
    </dgm:pt>
    <dgm:pt modelId="{347AAE28-AE2C-B441-8DC3-B7C102604E50}" type="pres">
      <dgm:prSet presAssocID="{3C5A1465-7A1A-6F44-8943-12D5FFB8792C}" presName="rootText" presStyleLbl="node1" presStyleIdx="1" presStyleCnt="5"/>
      <dgm:spPr/>
    </dgm:pt>
    <dgm:pt modelId="{42E74003-73F5-B644-9E1E-03C92D7EFA49}" type="pres">
      <dgm:prSet presAssocID="{3C5A1465-7A1A-6F44-8943-12D5FFB8792C}" presName="rootConnector" presStyleLbl="node1" presStyleIdx="1" presStyleCnt="5"/>
      <dgm:spPr/>
    </dgm:pt>
    <dgm:pt modelId="{60EEB796-CD8C-0C41-8340-D043BE116A88}" type="pres">
      <dgm:prSet presAssocID="{3C5A1465-7A1A-6F44-8943-12D5FFB8792C}" presName="childShape" presStyleCnt="0"/>
      <dgm:spPr/>
    </dgm:pt>
    <dgm:pt modelId="{2095D8B9-A033-9A43-85F5-1C8252BD760F}" type="pres">
      <dgm:prSet presAssocID="{40F288BA-D08C-394F-8519-DBA86CD90442}" presName="Name13" presStyleLbl="parChTrans1D2" presStyleIdx="0" presStyleCnt="24"/>
      <dgm:spPr/>
    </dgm:pt>
    <dgm:pt modelId="{BB202420-8998-3746-A6B5-0ED994DEDBDE}" type="pres">
      <dgm:prSet presAssocID="{D93766A2-FF1D-834E-8D9F-CFCAEAB5333E}" presName="childText" presStyleLbl="bgAcc1" presStyleIdx="0" presStyleCnt="24">
        <dgm:presLayoutVars>
          <dgm:bulletEnabled val="1"/>
        </dgm:presLayoutVars>
      </dgm:prSet>
      <dgm:spPr/>
    </dgm:pt>
    <dgm:pt modelId="{4E50F5BB-E746-B94C-905A-B80D156BD049}" type="pres">
      <dgm:prSet presAssocID="{66CC4E1F-FDD2-BE45-B288-CA12DB79CA39}" presName="Name13" presStyleLbl="parChTrans1D2" presStyleIdx="1" presStyleCnt="24"/>
      <dgm:spPr/>
    </dgm:pt>
    <dgm:pt modelId="{AA0EB0F6-F410-2341-B909-2B3E1491A39C}" type="pres">
      <dgm:prSet presAssocID="{CBA560E7-F0FF-8C41-A3A1-ED7D7A109F2B}" presName="childText" presStyleLbl="bgAcc1" presStyleIdx="1" presStyleCnt="24">
        <dgm:presLayoutVars>
          <dgm:bulletEnabled val="1"/>
        </dgm:presLayoutVars>
      </dgm:prSet>
      <dgm:spPr/>
    </dgm:pt>
    <dgm:pt modelId="{E06F78A3-3DF3-B04D-82CA-EDF46C89D251}" type="pres">
      <dgm:prSet presAssocID="{AB927731-AC71-0A48-872A-8A8BD70B8790}" presName="Name13" presStyleLbl="parChTrans1D2" presStyleIdx="2" presStyleCnt="24"/>
      <dgm:spPr/>
    </dgm:pt>
    <dgm:pt modelId="{078120EA-EEB1-034A-A608-FD92FBECAC6B}" type="pres">
      <dgm:prSet presAssocID="{24872B5E-47FB-894E-8253-F8F010F196DE}" presName="childText" presStyleLbl="bgAcc1" presStyleIdx="2" presStyleCnt="24">
        <dgm:presLayoutVars>
          <dgm:bulletEnabled val="1"/>
        </dgm:presLayoutVars>
      </dgm:prSet>
      <dgm:spPr/>
    </dgm:pt>
    <dgm:pt modelId="{EA5162C1-C1D0-6546-A4F2-91AEA8421187}" type="pres">
      <dgm:prSet presAssocID="{FCCD093E-697D-C14F-87E6-F4D7B74674A7}" presName="Name13" presStyleLbl="parChTrans1D2" presStyleIdx="3" presStyleCnt="24"/>
      <dgm:spPr/>
    </dgm:pt>
    <dgm:pt modelId="{15E785A6-A0D3-484F-869A-67FE4FD552D6}" type="pres">
      <dgm:prSet presAssocID="{E5A403A8-306E-654B-B23E-BDE0DC774C74}" presName="childText" presStyleLbl="bgAcc1" presStyleIdx="3" presStyleCnt="24">
        <dgm:presLayoutVars>
          <dgm:bulletEnabled val="1"/>
        </dgm:presLayoutVars>
      </dgm:prSet>
      <dgm:spPr/>
    </dgm:pt>
    <dgm:pt modelId="{3FB079E4-D1C7-0041-8F9C-36128D6F2FBF}" type="pres">
      <dgm:prSet presAssocID="{1C0D32D2-6DEC-9546-95E9-8AB1C89A5A3D}" presName="Name13" presStyleLbl="parChTrans1D2" presStyleIdx="4" presStyleCnt="24"/>
      <dgm:spPr/>
    </dgm:pt>
    <dgm:pt modelId="{9DDA8D10-82BE-764A-9ECC-4C556DD9F0DA}" type="pres">
      <dgm:prSet presAssocID="{BFE605E5-8B4F-7241-A04B-8C3A7FB1F40D}" presName="childText" presStyleLbl="bgAcc1" presStyleIdx="4" presStyleCnt="24">
        <dgm:presLayoutVars>
          <dgm:bulletEnabled val="1"/>
        </dgm:presLayoutVars>
      </dgm:prSet>
      <dgm:spPr/>
    </dgm:pt>
    <dgm:pt modelId="{60FC5A05-A8C7-8347-AA19-1B9969F77F92}" type="pres">
      <dgm:prSet presAssocID="{6EB9D951-B269-8E47-A11B-3F8202614F9C}" presName="Name13" presStyleLbl="parChTrans1D2" presStyleIdx="5" presStyleCnt="24"/>
      <dgm:spPr/>
    </dgm:pt>
    <dgm:pt modelId="{945B35C7-5633-D74E-9B8D-5E79C7242BC4}" type="pres">
      <dgm:prSet presAssocID="{23E68FF6-A866-CE4E-8BE0-63518C25BE22}" presName="childText" presStyleLbl="bgAcc1" presStyleIdx="5" presStyleCnt="24">
        <dgm:presLayoutVars>
          <dgm:bulletEnabled val="1"/>
        </dgm:presLayoutVars>
      </dgm:prSet>
      <dgm:spPr/>
    </dgm:pt>
    <dgm:pt modelId="{5332DACC-C13F-7041-96D5-7741D654A25F}" type="pres">
      <dgm:prSet presAssocID="{42A59F84-D8FF-F341-978A-6803144FBFC4}" presName="root" presStyleCnt="0"/>
      <dgm:spPr/>
    </dgm:pt>
    <dgm:pt modelId="{4F6FEF77-CB90-8946-BDCD-31F4A894F67F}" type="pres">
      <dgm:prSet presAssocID="{42A59F84-D8FF-F341-978A-6803144FBFC4}" presName="rootComposite" presStyleCnt="0"/>
      <dgm:spPr/>
    </dgm:pt>
    <dgm:pt modelId="{D3F07E5A-E0EF-2F4A-B4D5-5BECC117E61B}" type="pres">
      <dgm:prSet presAssocID="{42A59F84-D8FF-F341-978A-6803144FBFC4}" presName="rootText" presStyleLbl="node1" presStyleIdx="2" presStyleCnt="5"/>
      <dgm:spPr/>
    </dgm:pt>
    <dgm:pt modelId="{4522FFC9-D13B-0547-945F-A1CF8DE7ABC0}" type="pres">
      <dgm:prSet presAssocID="{42A59F84-D8FF-F341-978A-6803144FBFC4}" presName="rootConnector" presStyleLbl="node1" presStyleIdx="2" presStyleCnt="5"/>
      <dgm:spPr/>
    </dgm:pt>
    <dgm:pt modelId="{DD1CB9F7-8D1F-D34C-8D48-192085B28DE0}" type="pres">
      <dgm:prSet presAssocID="{42A59F84-D8FF-F341-978A-6803144FBFC4}" presName="childShape" presStyleCnt="0"/>
      <dgm:spPr/>
    </dgm:pt>
    <dgm:pt modelId="{B111652F-915E-0443-8361-89D610AA08EC}" type="pres">
      <dgm:prSet presAssocID="{AB7253FF-B28B-4F40-9165-A9484923347F}" presName="Name13" presStyleLbl="parChTrans1D2" presStyleIdx="6" presStyleCnt="24"/>
      <dgm:spPr/>
    </dgm:pt>
    <dgm:pt modelId="{4446D79B-0C16-434B-A99B-9204ED1D9698}" type="pres">
      <dgm:prSet presAssocID="{C452CA27-1442-CF4A-AAF4-200C37DED09A}" presName="childText" presStyleLbl="bgAcc1" presStyleIdx="6" presStyleCnt="24">
        <dgm:presLayoutVars>
          <dgm:bulletEnabled val="1"/>
        </dgm:presLayoutVars>
      </dgm:prSet>
      <dgm:spPr/>
    </dgm:pt>
    <dgm:pt modelId="{A696E6A4-2110-AE47-835E-D1F3BC07FBA6}" type="pres">
      <dgm:prSet presAssocID="{35644F83-BDE2-9D49-AEFA-0C3052B4058D}" presName="Name13" presStyleLbl="parChTrans1D2" presStyleIdx="7" presStyleCnt="24"/>
      <dgm:spPr/>
    </dgm:pt>
    <dgm:pt modelId="{C46BB0DA-F0D6-9844-997E-ABE2E8DF6EDC}" type="pres">
      <dgm:prSet presAssocID="{FA72C75B-5452-E448-A081-E82E71A40CE7}" presName="childText" presStyleLbl="bgAcc1" presStyleIdx="7" presStyleCnt="24">
        <dgm:presLayoutVars>
          <dgm:bulletEnabled val="1"/>
        </dgm:presLayoutVars>
      </dgm:prSet>
      <dgm:spPr/>
    </dgm:pt>
    <dgm:pt modelId="{9394F9B9-EE44-1144-BABB-183F772331CD}" type="pres">
      <dgm:prSet presAssocID="{10192351-EAA0-5C4F-AB5D-917F3A89FB39}" presName="Name13" presStyleLbl="parChTrans1D2" presStyleIdx="8" presStyleCnt="24"/>
      <dgm:spPr/>
    </dgm:pt>
    <dgm:pt modelId="{412DE693-B39F-C14A-B1D6-19005C6257F5}" type="pres">
      <dgm:prSet presAssocID="{AFA63527-3507-1641-9CFF-E872519C487B}" presName="childText" presStyleLbl="bgAcc1" presStyleIdx="8" presStyleCnt="24">
        <dgm:presLayoutVars>
          <dgm:bulletEnabled val="1"/>
        </dgm:presLayoutVars>
      </dgm:prSet>
      <dgm:spPr/>
    </dgm:pt>
    <dgm:pt modelId="{A215ADE1-D77B-8F43-AD8C-AC6440FD024C}" type="pres">
      <dgm:prSet presAssocID="{B9F17779-A8DA-D543-B063-8D933765177A}" presName="Name13" presStyleLbl="parChTrans1D2" presStyleIdx="9" presStyleCnt="24"/>
      <dgm:spPr/>
    </dgm:pt>
    <dgm:pt modelId="{8ED6BBFC-A845-AA48-8F8F-684E44D3E5CF}" type="pres">
      <dgm:prSet presAssocID="{FD135536-F9CE-7747-BCED-26F7A2788B6E}" presName="childText" presStyleLbl="bgAcc1" presStyleIdx="9" presStyleCnt="24">
        <dgm:presLayoutVars>
          <dgm:bulletEnabled val="1"/>
        </dgm:presLayoutVars>
      </dgm:prSet>
      <dgm:spPr/>
    </dgm:pt>
    <dgm:pt modelId="{25460272-A942-4C42-B2D2-31C6A00D7614}" type="pres">
      <dgm:prSet presAssocID="{D5324780-6161-8C46-BE54-E3EFD5B12051}" presName="Name13" presStyleLbl="parChTrans1D2" presStyleIdx="10" presStyleCnt="24"/>
      <dgm:spPr/>
    </dgm:pt>
    <dgm:pt modelId="{995A898B-57D9-A942-9B79-C7F671B9E2CE}" type="pres">
      <dgm:prSet presAssocID="{41CFEE61-702B-1241-934B-CD39FE37BAFB}" presName="childText" presStyleLbl="bgAcc1" presStyleIdx="10" presStyleCnt="24">
        <dgm:presLayoutVars>
          <dgm:bulletEnabled val="1"/>
        </dgm:presLayoutVars>
      </dgm:prSet>
      <dgm:spPr/>
    </dgm:pt>
    <dgm:pt modelId="{ED44B0A5-5C25-9043-8807-C5E17B9665CC}" type="pres">
      <dgm:prSet presAssocID="{7A7F4BA6-F14D-B249-9771-7D084058E00D}" presName="Name13" presStyleLbl="parChTrans1D2" presStyleIdx="11" presStyleCnt="24"/>
      <dgm:spPr/>
    </dgm:pt>
    <dgm:pt modelId="{F28D43F5-5F8E-854B-9636-17C95638113D}" type="pres">
      <dgm:prSet presAssocID="{8B88A947-B891-A34F-934F-2CB51C9A9830}" presName="childText" presStyleLbl="bgAcc1" presStyleIdx="11" presStyleCnt="24">
        <dgm:presLayoutVars>
          <dgm:bulletEnabled val="1"/>
        </dgm:presLayoutVars>
      </dgm:prSet>
      <dgm:spPr/>
    </dgm:pt>
    <dgm:pt modelId="{0276D83D-588D-E04A-814B-A0BD0549653C}" type="pres">
      <dgm:prSet presAssocID="{48085ECD-757C-6E4C-BCC1-EFCF432F9042}" presName="Name13" presStyleLbl="parChTrans1D2" presStyleIdx="12" presStyleCnt="24"/>
      <dgm:spPr/>
    </dgm:pt>
    <dgm:pt modelId="{982FB0D1-69A0-7E4E-956D-BA2D3320AD9E}" type="pres">
      <dgm:prSet presAssocID="{7D80C3CC-EBF0-2A40-B115-FF7959A8D949}" presName="childText" presStyleLbl="bgAcc1" presStyleIdx="12" presStyleCnt="24">
        <dgm:presLayoutVars>
          <dgm:bulletEnabled val="1"/>
        </dgm:presLayoutVars>
      </dgm:prSet>
      <dgm:spPr/>
    </dgm:pt>
    <dgm:pt modelId="{4B2BAF89-0C99-9841-B5B9-3C70DE12F9D1}" type="pres">
      <dgm:prSet presAssocID="{53566A9C-F8D9-2B42-88A3-66904BDBE970}" presName="Name13" presStyleLbl="parChTrans1D2" presStyleIdx="13" presStyleCnt="24"/>
      <dgm:spPr/>
    </dgm:pt>
    <dgm:pt modelId="{73287F0B-79C9-3D46-93E3-FD7A09ADD707}" type="pres">
      <dgm:prSet presAssocID="{04A4C93F-5690-A445-B359-F1D1185DFCD5}" presName="childText" presStyleLbl="bgAcc1" presStyleIdx="13" presStyleCnt="24">
        <dgm:presLayoutVars>
          <dgm:bulletEnabled val="1"/>
        </dgm:presLayoutVars>
      </dgm:prSet>
      <dgm:spPr/>
    </dgm:pt>
    <dgm:pt modelId="{F4736A31-AFA8-9743-AF20-C90E61FF2B26}" type="pres">
      <dgm:prSet presAssocID="{10732255-DCBB-1245-9EEF-DB8A23B0B7B3}" presName="root" presStyleCnt="0"/>
      <dgm:spPr/>
    </dgm:pt>
    <dgm:pt modelId="{E57A188C-EEAB-C444-B1BA-8341AA3DD45A}" type="pres">
      <dgm:prSet presAssocID="{10732255-DCBB-1245-9EEF-DB8A23B0B7B3}" presName="rootComposite" presStyleCnt="0"/>
      <dgm:spPr/>
    </dgm:pt>
    <dgm:pt modelId="{58B29E27-B3D1-4B4A-9516-8C610E3DB14F}" type="pres">
      <dgm:prSet presAssocID="{10732255-DCBB-1245-9EEF-DB8A23B0B7B3}" presName="rootText" presStyleLbl="node1" presStyleIdx="3" presStyleCnt="5"/>
      <dgm:spPr/>
    </dgm:pt>
    <dgm:pt modelId="{448EB0B2-E708-DD48-8C62-F9C0A87A6F84}" type="pres">
      <dgm:prSet presAssocID="{10732255-DCBB-1245-9EEF-DB8A23B0B7B3}" presName="rootConnector" presStyleLbl="node1" presStyleIdx="3" presStyleCnt="5"/>
      <dgm:spPr/>
    </dgm:pt>
    <dgm:pt modelId="{B8D88387-E407-5F49-9CE4-657F00782E2D}" type="pres">
      <dgm:prSet presAssocID="{10732255-DCBB-1245-9EEF-DB8A23B0B7B3}" presName="childShape" presStyleCnt="0"/>
      <dgm:spPr/>
    </dgm:pt>
    <dgm:pt modelId="{6B1923C3-5533-C04E-A680-A2E3B519BD2C}" type="pres">
      <dgm:prSet presAssocID="{1E7C76D7-F471-AF4B-86A2-8DFA2CB26CB8}" presName="Name13" presStyleLbl="parChTrans1D2" presStyleIdx="14" presStyleCnt="24"/>
      <dgm:spPr/>
    </dgm:pt>
    <dgm:pt modelId="{2B2BFDA9-B6F0-4B4D-B192-C8048F06AE30}" type="pres">
      <dgm:prSet presAssocID="{287EC85D-F50E-2C4D-A8F3-92F96FCE8D9B}" presName="childText" presStyleLbl="bgAcc1" presStyleIdx="14" presStyleCnt="24">
        <dgm:presLayoutVars>
          <dgm:bulletEnabled val="1"/>
        </dgm:presLayoutVars>
      </dgm:prSet>
      <dgm:spPr/>
    </dgm:pt>
    <dgm:pt modelId="{FB8A0DDB-CAC5-984E-99F8-813DEE0B9D16}" type="pres">
      <dgm:prSet presAssocID="{70923FB6-2F93-4946-A102-19DCBCB6B185}" presName="Name13" presStyleLbl="parChTrans1D2" presStyleIdx="15" presStyleCnt="24"/>
      <dgm:spPr/>
    </dgm:pt>
    <dgm:pt modelId="{938D8FD0-BF9D-7F47-98CC-054AD7A0DAFF}" type="pres">
      <dgm:prSet presAssocID="{DB9E26E9-F593-2F44-89A8-F50BE3E88822}" presName="childText" presStyleLbl="bgAcc1" presStyleIdx="15" presStyleCnt="24">
        <dgm:presLayoutVars>
          <dgm:bulletEnabled val="1"/>
        </dgm:presLayoutVars>
      </dgm:prSet>
      <dgm:spPr/>
    </dgm:pt>
    <dgm:pt modelId="{839BC1AF-2DBB-CA4F-86DB-3BCB31AF1F90}" type="pres">
      <dgm:prSet presAssocID="{5BB2B573-A1C9-D041-B0C1-5963C6C21707}" presName="Name13" presStyleLbl="parChTrans1D2" presStyleIdx="16" presStyleCnt="24"/>
      <dgm:spPr/>
    </dgm:pt>
    <dgm:pt modelId="{A60C23B7-C32F-A942-9562-48DC3F8254B4}" type="pres">
      <dgm:prSet presAssocID="{C403693A-230C-E849-91B5-7482C86920C6}" presName="childText" presStyleLbl="bgAcc1" presStyleIdx="16" presStyleCnt="24">
        <dgm:presLayoutVars>
          <dgm:bulletEnabled val="1"/>
        </dgm:presLayoutVars>
      </dgm:prSet>
      <dgm:spPr/>
    </dgm:pt>
    <dgm:pt modelId="{AA1E3116-6A36-9D47-9FDA-D949EBADE3EE}" type="pres">
      <dgm:prSet presAssocID="{B6356FCE-E4E7-5148-8618-53551C4BF135}" presName="Name13" presStyleLbl="parChTrans1D2" presStyleIdx="17" presStyleCnt="24"/>
      <dgm:spPr/>
    </dgm:pt>
    <dgm:pt modelId="{0FD64446-307A-B14C-8041-EDFFE63FF5DC}" type="pres">
      <dgm:prSet presAssocID="{697E7468-04F6-714C-A191-E24E7A847B91}" presName="childText" presStyleLbl="bgAcc1" presStyleIdx="17" presStyleCnt="24">
        <dgm:presLayoutVars>
          <dgm:bulletEnabled val="1"/>
        </dgm:presLayoutVars>
      </dgm:prSet>
      <dgm:spPr/>
    </dgm:pt>
    <dgm:pt modelId="{17E0E05E-086A-914B-B92A-830868EB66E4}" type="pres">
      <dgm:prSet presAssocID="{689924EF-D7FD-F644-9394-61F510A7E050}" presName="root" presStyleCnt="0"/>
      <dgm:spPr/>
    </dgm:pt>
    <dgm:pt modelId="{71D7BA5D-D359-2C47-959D-47684AE6DCCE}" type="pres">
      <dgm:prSet presAssocID="{689924EF-D7FD-F644-9394-61F510A7E050}" presName="rootComposite" presStyleCnt="0"/>
      <dgm:spPr/>
    </dgm:pt>
    <dgm:pt modelId="{A80CBAF5-3457-6745-8927-6EB626F4CC98}" type="pres">
      <dgm:prSet presAssocID="{689924EF-D7FD-F644-9394-61F510A7E050}" presName="rootText" presStyleLbl="node1" presStyleIdx="4" presStyleCnt="5"/>
      <dgm:spPr/>
    </dgm:pt>
    <dgm:pt modelId="{7A1EAA88-A59D-AE47-985A-0C5A7DF61C47}" type="pres">
      <dgm:prSet presAssocID="{689924EF-D7FD-F644-9394-61F510A7E050}" presName="rootConnector" presStyleLbl="node1" presStyleIdx="4" presStyleCnt="5"/>
      <dgm:spPr/>
    </dgm:pt>
    <dgm:pt modelId="{E248AFD1-FB37-AC44-90BA-27EA50279172}" type="pres">
      <dgm:prSet presAssocID="{689924EF-D7FD-F644-9394-61F510A7E050}" presName="childShape" presStyleCnt="0"/>
      <dgm:spPr/>
    </dgm:pt>
    <dgm:pt modelId="{1120ECD4-5E96-1B48-9D6F-3109D9E77352}" type="pres">
      <dgm:prSet presAssocID="{9942E513-A34A-3147-850E-AC32C50A2A24}" presName="Name13" presStyleLbl="parChTrans1D2" presStyleIdx="18" presStyleCnt="24"/>
      <dgm:spPr/>
    </dgm:pt>
    <dgm:pt modelId="{4CDC580B-9B31-CF4A-AC5A-29DDB4888764}" type="pres">
      <dgm:prSet presAssocID="{0C7B8E47-7161-CA4C-82B6-F9F8CD6A06E8}" presName="childText" presStyleLbl="bgAcc1" presStyleIdx="18" presStyleCnt="24">
        <dgm:presLayoutVars>
          <dgm:bulletEnabled val="1"/>
        </dgm:presLayoutVars>
      </dgm:prSet>
      <dgm:spPr/>
    </dgm:pt>
    <dgm:pt modelId="{2D91CD48-538F-FA46-86A5-D0586582267C}" type="pres">
      <dgm:prSet presAssocID="{3387EF51-4058-2A47-BBA6-0E15966B1053}" presName="Name13" presStyleLbl="parChTrans1D2" presStyleIdx="19" presStyleCnt="24"/>
      <dgm:spPr/>
    </dgm:pt>
    <dgm:pt modelId="{2ED0E4EB-24A7-5B43-A988-AB6A29F4C58C}" type="pres">
      <dgm:prSet presAssocID="{BDADE00F-3858-F34E-AB5B-F7E654BD8650}" presName="childText" presStyleLbl="bgAcc1" presStyleIdx="19" presStyleCnt="24">
        <dgm:presLayoutVars>
          <dgm:bulletEnabled val="1"/>
        </dgm:presLayoutVars>
      </dgm:prSet>
      <dgm:spPr/>
    </dgm:pt>
    <dgm:pt modelId="{589180BC-D3C9-8D4F-A24D-1B78CB0D418B}" type="pres">
      <dgm:prSet presAssocID="{9919C72E-6D1E-884F-AAB7-4CDB8FB9EC0B}" presName="Name13" presStyleLbl="parChTrans1D2" presStyleIdx="20" presStyleCnt="24"/>
      <dgm:spPr/>
    </dgm:pt>
    <dgm:pt modelId="{F8BC299B-DE2D-6249-8F7C-878565185504}" type="pres">
      <dgm:prSet presAssocID="{AF247CF3-653D-8842-9BC8-8600EEB06A82}" presName="childText" presStyleLbl="bgAcc1" presStyleIdx="20" presStyleCnt="24">
        <dgm:presLayoutVars>
          <dgm:bulletEnabled val="1"/>
        </dgm:presLayoutVars>
      </dgm:prSet>
      <dgm:spPr/>
    </dgm:pt>
    <dgm:pt modelId="{B7F83C12-567D-DF4E-AB5B-DF4D12E4FEF2}" type="pres">
      <dgm:prSet presAssocID="{941E758B-8BE9-124B-A7DD-82E71900D29F}" presName="Name13" presStyleLbl="parChTrans1D2" presStyleIdx="21" presStyleCnt="24"/>
      <dgm:spPr/>
    </dgm:pt>
    <dgm:pt modelId="{0C0A4C47-C60A-CA40-A878-C10F6E35B3D9}" type="pres">
      <dgm:prSet presAssocID="{80C5BD9F-1750-D947-86E1-2F88A43720B6}" presName="childText" presStyleLbl="bgAcc1" presStyleIdx="21" presStyleCnt="24">
        <dgm:presLayoutVars>
          <dgm:bulletEnabled val="1"/>
        </dgm:presLayoutVars>
      </dgm:prSet>
      <dgm:spPr/>
    </dgm:pt>
    <dgm:pt modelId="{13574574-105F-8844-9A06-467558186964}" type="pres">
      <dgm:prSet presAssocID="{4290EEA6-24C9-E244-ADA7-5B69D12FC241}" presName="Name13" presStyleLbl="parChTrans1D2" presStyleIdx="22" presStyleCnt="24"/>
      <dgm:spPr/>
    </dgm:pt>
    <dgm:pt modelId="{BFAA844B-D135-BB46-8D36-4AF1BBB47F13}" type="pres">
      <dgm:prSet presAssocID="{1EFF5735-3E18-B846-B70C-B0D3C811DCF4}" presName="childText" presStyleLbl="bgAcc1" presStyleIdx="22" presStyleCnt="24">
        <dgm:presLayoutVars>
          <dgm:bulletEnabled val="1"/>
        </dgm:presLayoutVars>
      </dgm:prSet>
      <dgm:spPr/>
    </dgm:pt>
    <dgm:pt modelId="{F8C5D816-323C-4546-A60F-3CD7EDFFC8F7}" type="pres">
      <dgm:prSet presAssocID="{258F2BAE-04CB-7449-9BFA-3F519869FA7F}" presName="Name13" presStyleLbl="parChTrans1D2" presStyleIdx="23" presStyleCnt="24"/>
      <dgm:spPr/>
    </dgm:pt>
    <dgm:pt modelId="{B60EDB5B-AC9A-7D49-B272-23B59D1348F3}" type="pres">
      <dgm:prSet presAssocID="{0A9E1D07-13CA-0140-B6A5-8C34FC5AFBFD}" presName="childText" presStyleLbl="bgAcc1" presStyleIdx="23" presStyleCnt="24">
        <dgm:presLayoutVars>
          <dgm:bulletEnabled val="1"/>
        </dgm:presLayoutVars>
      </dgm:prSet>
      <dgm:spPr/>
    </dgm:pt>
  </dgm:ptLst>
  <dgm:cxnLst>
    <dgm:cxn modelId="{A57F0400-7938-E244-B8F5-67609BB5BD7C}" type="presOf" srcId="{80C5BD9F-1750-D947-86E1-2F88A43720B6}" destId="{0C0A4C47-C60A-CA40-A878-C10F6E35B3D9}" srcOrd="0" destOrd="0" presId="urn:microsoft.com/office/officeart/2005/8/layout/hierarchy3"/>
    <dgm:cxn modelId="{E5EE1901-8242-6D42-B1B2-5A0259EF20AD}" srcId="{689924EF-D7FD-F644-9394-61F510A7E050}" destId="{1EFF5735-3E18-B846-B70C-B0D3C811DCF4}" srcOrd="4" destOrd="0" parTransId="{4290EEA6-24C9-E244-ADA7-5B69D12FC241}" sibTransId="{2BA21093-37B8-BC44-9C81-E0BCB31AC14D}"/>
    <dgm:cxn modelId="{34CA0D02-7C9C-434B-ACAC-3089FF188BF1}" type="presOf" srcId="{A63D2F51-A636-7941-9196-8EEA8AAB864F}" destId="{5655E306-EFFF-724F-8EC3-A58FB007E7D1}" srcOrd="0" destOrd="0" presId="urn:microsoft.com/office/officeart/2005/8/layout/hierarchy3"/>
    <dgm:cxn modelId="{10E6AF0E-E0FB-FF4C-95D1-7E06671DAFA5}" type="presOf" srcId="{FA72C75B-5452-E448-A081-E82E71A40CE7}" destId="{C46BB0DA-F0D6-9844-997E-ABE2E8DF6EDC}" srcOrd="0" destOrd="0" presId="urn:microsoft.com/office/officeart/2005/8/layout/hierarchy3"/>
    <dgm:cxn modelId="{702F3B13-D542-ED4A-AB90-78BB18F6124A}" type="presOf" srcId="{70923FB6-2F93-4946-A102-19DCBCB6B185}" destId="{FB8A0DDB-CAC5-984E-99F8-813DEE0B9D16}" srcOrd="0" destOrd="0" presId="urn:microsoft.com/office/officeart/2005/8/layout/hierarchy3"/>
    <dgm:cxn modelId="{37693314-E0C9-D245-9603-6A37BBE2D542}" type="presOf" srcId="{B6356FCE-E4E7-5148-8618-53551C4BF135}" destId="{AA1E3116-6A36-9D47-9FDA-D949EBADE3EE}" srcOrd="0" destOrd="0" presId="urn:microsoft.com/office/officeart/2005/8/layout/hierarchy3"/>
    <dgm:cxn modelId="{7FB39514-01C8-EB4F-B93C-66F971CDBCC3}" srcId="{689924EF-D7FD-F644-9394-61F510A7E050}" destId="{0A9E1D07-13CA-0140-B6A5-8C34FC5AFBFD}" srcOrd="5" destOrd="0" parTransId="{258F2BAE-04CB-7449-9BFA-3F519869FA7F}" sibTransId="{E93047FF-9B60-3040-86AB-33FA10CF40C5}"/>
    <dgm:cxn modelId="{4CF34F1B-D79B-B447-90D1-5A1E27071ECF}" srcId="{42A59F84-D8FF-F341-978A-6803144FBFC4}" destId="{04A4C93F-5690-A445-B359-F1D1185DFCD5}" srcOrd="7" destOrd="0" parTransId="{53566A9C-F8D9-2B42-88A3-66904BDBE970}" sibTransId="{9D20E7EE-8BDE-D647-88F3-5B9B92ADB5FE}"/>
    <dgm:cxn modelId="{080BB31C-574A-4540-B276-7BA4F7F5C31B}" type="presOf" srcId="{E5A403A8-306E-654B-B23E-BDE0DC774C74}" destId="{15E785A6-A0D3-484F-869A-67FE4FD552D6}" srcOrd="0" destOrd="0" presId="urn:microsoft.com/office/officeart/2005/8/layout/hierarchy3"/>
    <dgm:cxn modelId="{0FE3031E-5417-DA45-B3D7-CC42B088C857}" type="presOf" srcId="{24872B5E-47FB-894E-8253-F8F010F196DE}" destId="{078120EA-EEB1-034A-A608-FD92FBECAC6B}" srcOrd="0" destOrd="0" presId="urn:microsoft.com/office/officeart/2005/8/layout/hierarchy3"/>
    <dgm:cxn modelId="{AC462420-9EDB-984D-82BB-0E3958C2F976}" type="presOf" srcId="{35644F83-BDE2-9D49-AEFA-0C3052B4058D}" destId="{A696E6A4-2110-AE47-835E-D1F3BC07FBA6}" srcOrd="0" destOrd="0" presId="urn:microsoft.com/office/officeart/2005/8/layout/hierarchy3"/>
    <dgm:cxn modelId="{5969BA20-34EA-5746-BB38-4FA94E32F1BA}" srcId="{689924EF-D7FD-F644-9394-61F510A7E050}" destId="{BDADE00F-3858-F34E-AB5B-F7E654BD8650}" srcOrd="1" destOrd="0" parTransId="{3387EF51-4058-2A47-BBA6-0E15966B1053}" sibTransId="{A8A1B8CD-A438-FA41-8848-641F7672F796}"/>
    <dgm:cxn modelId="{9F7A0D21-1383-5F4E-A819-FE51244EDD17}" srcId="{10732255-DCBB-1245-9EEF-DB8A23B0B7B3}" destId="{C403693A-230C-E849-91B5-7482C86920C6}" srcOrd="2" destOrd="0" parTransId="{5BB2B573-A1C9-D041-B0C1-5963C6C21707}" sibTransId="{F7CBFAB1-E497-0F46-A1AD-BF17999C3D60}"/>
    <dgm:cxn modelId="{BACB5622-E28E-124E-BD68-7FA03E1F2574}" type="presOf" srcId="{10732255-DCBB-1245-9EEF-DB8A23B0B7B3}" destId="{58B29E27-B3D1-4B4A-9516-8C610E3DB14F}" srcOrd="0" destOrd="0" presId="urn:microsoft.com/office/officeart/2005/8/layout/hierarchy3"/>
    <dgm:cxn modelId="{C9905626-A762-C847-9295-0FCE369EF015}" type="presOf" srcId="{DB9E26E9-F593-2F44-89A8-F50BE3E88822}" destId="{938D8FD0-BF9D-7F47-98CC-054AD7A0DAFF}" srcOrd="0" destOrd="0" presId="urn:microsoft.com/office/officeart/2005/8/layout/hierarchy3"/>
    <dgm:cxn modelId="{F2307F27-0365-4B42-8585-5C19FBDEAB0C}" srcId="{689924EF-D7FD-F644-9394-61F510A7E050}" destId="{80C5BD9F-1750-D947-86E1-2F88A43720B6}" srcOrd="3" destOrd="0" parTransId="{941E758B-8BE9-124B-A7DD-82E71900D29F}" sibTransId="{E361B849-F6DF-1147-9673-099EC7D9CB9B}"/>
    <dgm:cxn modelId="{C55B2A28-6EE8-494E-B9A4-0FA4387662FF}" type="presOf" srcId="{4290EEA6-24C9-E244-ADA7-5B69D12FC241}" destId="{13574574-105F-8844-9A06-467558186964}" srcOrd="0" destOrd="0" presId="urn:microsoft.com/office/officeart/2005/8/layout/hierarchy3"/>
    <dgm:cxn modelId="{DE2B702A-8424-4E4E-B0B9-B00E8C914CF8}" srcId="{3C5A1465-7A1A-6F44-8943-12D5FFB8792C}" destId="{24872B5E-47FB-894E-8253-F8F010F196DE}" srcOrd="2" destOrd="0" parTransId="{AB927731-AC71-0A48-872A-8A8BD70B8790}" sibTransId="{21609401-841D-5F46-9249-22EA8BEB3CEA}"/>
    <dgm:cxn modelId="{1BCF8A2E-1B4C-5941-8F2F-11241E3B1F17}" type="presOf" srcId="{10732255-DCBB-1245-9EEF-DB8A23B0B7B3}" destId="{448EB0B2-E708-DD48-8C62-F9C0A87A6F84}" srcOrd="1" destOrd="0" presId="urn:microsoft.com/office/officeart/2005/8/layout/hierarchy3"/>
    <dgm:cxn modelId="{3D1FB82E-1F3B-624B-87B3-467DAA5F46A3}" type="presOf" srcId="{941E758B-8BE9-124B-A7DD-82E71900D29F}" destId="{B7F83C12-567D-DF4E-AB5B-DF4D12E4FEF2}" srcOrd="0" destOrd="0" presId="urn:microsoft.com/office/officeart/2005/8/layout/hierarchy3"/>
    <dgm:cxn modelId="{D4080532-D151-584A-B7A3-56D4089A70B3}" type="presOf" srcId="{42A59F84-D8FF-F341-978A-6803144FBFC4}" destId="{4522FFC9-D13B-0547-945F-A1CF8DE7ABC0}" srcOrd="1" destOrd="0" presId="urn:microsoft.com/office/officeart/2005/8/layout/hierarchy3"/>
    <dgm:cxn modelId="{F2706435-0E22-E049-8D5A-83FACF53DE23}" srcId="{1349DE0F-D06E-054E-8866-E14EAAE65B92}" destId="{42A59F84-D8FF-F341-978A-6803144FBFC4}" srcOrd="2" destOrd="0" parTransId="{5F66F41D-1DEB-454B-8A98-64E2F85C33D2}" sibTransId="{FB6D1920-EC2C-BE46-B5EF-58689A329644}"/>
    <dgm:cxn modelId="{53D45039-0FDC-FF42-BFB5-8E1A48B1BF06}" srcId="{42A59F84-D8FF-F341-978A-6803144FBFC4}" destId="{C452CA27-1442-CF4A-AAF4-200C37DED09A}" srcOrd="0" destOrd="0" parTransId="{AB7253FF-B28B-4F40-9165-A9484923347F}" sibTransId="{781EB7EA-AEE8-FA4B-96E6-808B362D27D8}"/>
    <dgm:cxn modelId="{A0481A3B-22A9-084B-AEC0-3C1203EC2F79}" type="presOf" srcId="{6EB9D951-B269-8E47-A11B-3F8202614F9C}" destId="{60FC5A05-A8C7-8347-AA19-1B9969F77F92}" srcOrd="0" destOrd="0" presId="urn:microsoft.com/office/officeart/2005/8/layout/hierarchy3"/>
    <dgm:cxn modelId="{751EE93B-5261-704A-9726-A3226176BD8D}" type="presOf" srcId="{D93766A2-FF1D-834E-8D9F-CFCAEAB5333E}" destId="{BB202420-8998-3746-A6B5-0ED994DEDBDE}" srcOrd="0" destOrd="0" presId="urn:microsoft.com/office/officeart/2005/8/layout/hierarchy3"/>
    <dgm:cxn modelId="{5D236B3C-A7A6-2B45-A634-8827A2E3823A}" srcId="{42A59F84-D8FF-F341-978A-6803144FBFC4}" destId="{AFA63527-3507-1641-9CFF-E872519C487B}" srcOrd="2" destOrd="0" parTransId="{10192351-EAA0-5C4F-AB5D-917F3A89FB39}" sibTransId="{0D51A095-DFB1-174A-843F-079311DDF869}"/>
    <dgm:cxn modelId="{6F5F4A3D-D607-1F4B-B78C-B3A2A0DF7BCB}" type="presOf" srcId="{1C0D32D2-6DEC-9546-95E9-8AB1C89A5A3D}" destId="{3FB079E4-D1C7-0041-8F9C-36128D6F2FBF}" srcOrd="0" destOrd="0" presId="urn:microsoft.com/office/officeart/2005/8/layout/hierarchy3"/>
    <dgm:cxn modelId="{EA6C955B-2941-1240-B1EE-810B7B6C9694}" srcId="{42A59F84-D8FF-F341-978A-6803144FBFC4}" destId="{7D80C3CC-EBF0-2A40-B115-FF7959A8D949}" srcOrd="6" destOrd="0" parTransId="{48085ECD-757C-6E4C-BCC1-EFCF432F9042}" sibTransId="{5416AB6D-BF09-B240-9380-8EBCC647FAD9}"/>
    <dgm:cxn modelId="{6A59BF5C-B236-9E48-B473-070C1E625C87}" type="presOf" srcId="{7D80C3CC-EBF0-2A40-B115-FF7959A8D949}" destId="{982FB0D1-69A0-7E4E-956D-BA2D3320AD9E}" srcOrd="0" destOrd="0" presId="urn:microsoft.com/office/officeart/2005/8/layout/hierarchy3"/>
    <dgm:cxn modelId="{E1989543-B4BE-6746-B269-D259202EDA9A}" srcId="{689924EF-D7FD-F644-9394-61F510A7E050}" destId="{AF247CF3-653D-8842-9BC8-8600EEB06A82}" srcOrd="2" destOrd="0" parTransId="{9919C72E-6D1E-884F-AAB7-4CDB8FB9EC0B}" sibTransId="{7E1596F2-67BC-5149-BBA1-F819B6D02CBE}"/>
    <dgm:cxn modelId="{9EF50B69-4327-D240-9A4A-8387A4E56451}" srcId="{3C5A1465-7A1A-6F44-8943-12D5FFB8792C}" destId="{23E68FF6-A866-CE4E-8BE0-63518C25BE22}" srcOrd="5" destOrd="0" parTransId="{6EB9D951-B269-8E47-A11B-3F8202614F9C}" sibTransId="{14A40852-FF6E-294F-8EB3-6AEA49E3D468}"/>
    <dgm:cxn modelId="{44B62B49-FD6F-3842-9A84-CA1AE5FCA3FC}" type="presOf" srcId="{BDADE00F-3858-F34E-AB5B-F7E654BD8650}" destId="{2ED0E4EB-24A7-5B43-A988-AB6A29F4C58C}" srcOrd="0" destOrd="0" presId="urn:microsoft.com/office/officeart/2005/8/layout/hierarchy3"/>
    <dgm:cxn modelId="{9C1AAD6A-7CE9-4B4C-A9E6-3AC1CCD22822}" type="presOf" srcId="{41CFEE61-702B-1241-934B-CD39FE37BAFB}" destId="{995A898B-57D9-A942-9B79-C7F671B9E2CE}" srcOrd="0" destOrd="0" presId="urn:microsoft.com/office/officeart/2005/8/layout/hierarchy3"/>
    <dgm:cxn modelId="{635BEE4A-0250-DC4B-A5B6-01A4284CD520}" srcId="{1349DE0F-D06E-054E-8866-E14EAAE65B92}" destId="{10732255-DCBB-1245-9EEF-DB8A23B0B7B3}" srcOrd="3" destOrd="0" parTransId="{472FB77A-6273-B94F-8225-D636919B7CBE}" sibTransId="{169F75C2-F396-BD4E-906F-A4ED8881A89B}"/>
    <dgm:cxn modelId="{554EF86A-BCBB-8347-8236-0A9BE06D374D}" type="presOf" srcId="{D5324780-6161-8C46-BE54-E3EFD5B12051}" destId="{25460272-A942-4C42-B2D2-31C6A00D7614}" srcOrd="0" destOrd="0" presId="urn:microsoft.com/office/officeart/2005/8/layout/hierarchy3"/>
    <dgm:cxn modelId="{AC28846B-40A7-7D42-A285-C8A25BD0580A}" type="presOf" srcId="{53566A9C-F8D9-2B42-88A3-66904BDBE970}" destId="{4B2BAF89-0C99-9841-B5B9-3C70DE12F9D1}" srcOrd="0" destOrd="0" presId="urn:microsoft.com/office/officeart/2005/8/layout/hierarchy3"/>
    <dgm:cxn modelId="{A127054D-4E7D-AD48-89D8-3E93D92FF9B2}" type="presOf" srcId="{9919C72E-6D1E-884F-AAB7-4CDB8FB9EC0B}" destId="{589180BC-D3C9-8D4F-A24D-1B78CB0D418B}" srcOrd="0" destOrd="0" presId="urn:microsoft.com/office/officeart/2005/8/layout/hierarchy3"/>
    <dgm:cxn modelId="{D682244D-7AAC-9D47-B85C-C338A3A9800D}" type="presOf" srcId="{689924EF-D7FD-F644-9394-61F510A7E050}" destId="{A80CBAF5-3457-6745-8927-6EB626F4CC98}" srcOrd="0" destOrd="0" presId="urn:microsoft.com/office/officeart/2005/8/layout/hierarchy3"/>
    <dgm:cxn modelId="{923C644E-ACDA-424F-8E34-8B3C869DB77E}" srcId="{10732255-DCBB-1245-9EEF-DB8A23B0B7B3}" destId="{697E7468-04F6-714C-A191-E24E7A847B91}" srcOrd="3" destOrd="0" parTransId="{B6356FCE-E4E7-5148-8618-53551C4BF135}" sibTransId="{41CF5128-4D6F-5F40-A7B4-2A5F51646CFD}"/>
    <dgm:cxn modelId="{AB6E866F-755D-4747-941A-324FA52C5F2A}" type="presOf" srcId="{BFE605E5-8B4F-7241-A04B-8C3A7FB1F40D}" destId="{9DDA8D10-82BE-764A-9ECC-4C556DD9F0DA}" srcOrd="0" destOrd="0" presId="urn:microsoft.com/office/officeart/2005/8/layout/hierarchy3"/>
    <dgm:cxn modelId="{ECB61850-08D3-E840-A1C5-9978A0A7888A}" srcId="{1349DE0F-D06E-054E-8866-E14EAAE65B92}" destId="{689924EF-D7FD-F644-9394-61F510A7E050}" srcOrd="4" destOrd="0" parTransId="{7513AF48-9DE7-1846-9963-608FAF3F4D01}" sibTransId="{17E6681A-4D20-DD43-AD0C-8405D0875796}"/>
    <dgm:cxn modelId="{DDA44651-0B12-BD40-83F0-216DA3CB080E}" type="presOf" srcId="{C403693A-230C-E849-91B5-7482C86920C6}" destId="{A60C23B7-C32F-A942-9562-48DC3F8254B4}" srcOrd="0" destOrd="0" presId="urn:microsoft.com/office/officeart/2005/8/layout/hierarchy3"/>
    <dgm:cxn modelId="{398CEC7A-83EA-214C-9D9E-D6D799C2D1C8}" type="presOf" srcId="{66CC4E1F-FDD2-BE45-B288-CA12DB79CA39}" destId="{4E50F5BB-E746-B94C-905A-B80D156BD049}" srcOrd="0" destOrd="0" presId="urn:microsoft.com/office/officeart/2005/8/layout/hierarchy3"/>
    <dgm:cxn modelId="{4CAE7482-E288-9C41-95F1-541E8D5A0B23}" type="presOf" srcId="{8B88A947-B891-A34F-934F-2CB51C9A9830}" destId="{F28D43F5-5F8E-854B-9636-17C95638113D}" srcOrd="0" destOrd="0" presId="urn:microsoft.com/office/officeart/2005/8/layout/hierarchy3"/>
    <dgm:cxn modelId="{3722AB83-3254-5D42-ADB9-FA686068EFC3}" type="presOf" srcId="{FD135536-F9CE-7747-BCED-26F7A2788B6E}" destId="{8ED6BBFC-A845-AA48-8F8F-684E44D3E5CF}" srcOrd="0" destOrd="0" presId="urn:microsoft.com/office/officeart/2005/8/layout/hierarchy3"/>
    <dgm:cxn modelId="{AF2DED8B-D081-F94F-9FA4-46D4F1DE38D7}" srcId="{3C5A1465-7A1A-6F44-8943-12D5FFB8792C}" destId="{CBA560E7-F0FF-8C41-A3A1-ED7D7A109F2B}" srcOrd="1" destOrd="0" parTransId="{66CC4E1F-FDD2-BE45-B288-CA12DB79CA39}" sibTransId="{241C627B-EA05-DD4F-9024-0D6052D967D9}"/>
    <dgm:cxn modelId="{8DEAE98C-348E-EC47-A63D-F5D723B60A4A}" srcId="{3C5A1465-7A1A-6F44-8943-12D5FFB8792C}" destId="{D93766A2-FF1D-834E-8D9F-CFCAEAB5333E}" srcOrd="0" destOrd="0" parTransId="{40F288BA-D08C-394F-8519-DBA86CD90442}" sibTransId="{44304536-90BD-0848-9C32-9F2EAE2958CD}"/>
    <dgm:cxn modelId="{5CB2308D-7F16-2244-A267-DAE1C9E9A871}" srcId="{42A59F84-D8FF-F341-978A-6803144FBFC4}" destId="{41CFEE61-702B-1241-934B-CD39FE37BAFB}" srcOrd="4" destOrd="0" parTransId="{D5324780-6161-8C46-BE54-E3EFD5B12051}" sibTransId="{014F080F-A578-F74C-A7B1-720508E8E85E}"/>
    <dgm:cxn modelId="{E1AECF92-A149-EE4B-BCCB-7DC628925E28}" srcId="{42A59F84-D8FF-F341-978A-6803144FBFC4}" destId="{FD135536-F9CE-7747-BCED-26F7A2788B6E}" srcOrd="3" destOrd="0" parTransId="{B9F17779-A8DA-D543-B063-8D933765177A}" sibTransId="{9E9741A1-BD25-484E-BC2C-BA6469F7A4E7}"/>
    <dgm:cxn modelId="{77822297-6FAF-AF41-AB78-B99B3A3C5B71}" type="presOf" srcId="{C452CA27-1442-CF4A-AAF4-200C37DED09A}" destId="{4446D79B-0C16-434B-A99B-9204ED1D9698}" srcOrd="0" destOrd="0" presId="urn:microsoft.com/office/officeart/2005/8/layout/hierarchy3"/>
    <dgm:cxn modelId="{EDF10798-1009-CA43-9A74-102B596137D5}" type="presOf" srcId="{42A59F84-D8FF-F341-978A-6803144FBFC4}" destId="{D3F07E5A-E0EF-2F4A-B4D5-5BECC117E61B}" srcOrd="0" destOrd="0" presId="urn:microsoft.com/office/officeart/2005/8/layout/hierarchy3"/>
    <dgm:cxn modelId="{A41E9C9C-715B-A74C-86D6-02426F71BD8E}" type="presOf" srcId="{B9F17779-A8DA-D543-B063-8D933765177A}" destId="{A215ADE1-D77B-8F43-AD8C-AC6440FD024C}" srcOrd="0" destOrd="0" presId="urn:microsoft.com/office/officeart/2005/8/layout/hierarchy3"/>
    <dgm:cxn modelId="{E8CCAA9D-4630-EB4E-BFDE-5580DA272407}" srcId="{42A59F84-D8FF-F341-978A-6803144FBFC4}" destId="{FA72C75B-5452-E448-A081-E82E71A40CE7}" srcOrd="1" destOrd="0" parTransId="{35644F83-BDE2-9D49-AEFA-0C3052B4058D}" sibTransId="{CA671F05-AA97-AE4D-8FD6-979234655A10}"/>
    <dgm:cxn modelId="{D096E09D-3DE3-0C44-BBF5-124CF04C4CBA}" srcId="{42A59F84-D8FF-F341-978A-6803144FBFC4}" destId="{8B88A947-B891-A34F-934F-2CB51C9A9830}" srcOrd="5" destOrd="0" parTransId="{7A7F4BA6-F14D-B249-9771-7D084058E00D}" sibTransId="{59305018-04AC-D04B-9CCA-9A04AA6F1CDC}"/>
    <dgm:cxn modelId="{39224C9F-2B68-C449-97A9-961DE4016732}" type="presOf" srcId="{CBA560E7-F0FF-8C41-A3A1-ED7D7A109F2B}" destId="{AA0EB0F6-F410-2341-B909-2B3E1491A39C}" srcOrd="0" destOrd="0" presId="urn:microsoft.com/office/officeart/2005/8/layout/hierarchy3"/>
    <dgm:cxn modelId="{3FB4C1A3-B117-9940-A479-B6D6F6E71751}" srcId="{3C5A1465-7A1A-6F44-8943-12D5FFB8792C}" destId="{E5A403A8-306E-654B-B23E-BDE0DC774C74}" srcOrd="3" destOrd="0" parTransId="{FCCD093E-697D-C14F-87E6-F4D7B74674A7}" sibTransId="{9AF70AED-9AF8-A848-9572-F4DA0414D797}"/>
    <dgm:cxn modelId="{6295BAA5-6AD9-9B4E-B27D-1F9E5BFB9EE6}" type="presOf" srcId="{23E68FF6-A866-CE4E-8BE0-63518C25BE22}" destId="{945B35C7-5633-D74E-9B8D-5E79C7242BC4}" srcOrd="0" destOrd="0" presId="urn:microsoft.com/office/officeart/2005/8/layout/hierarchy3"/>
    <dgm:cxn modelId="{9892BCA9-1B66-994F-8A5C-11C1073461A3}" type="presOf" srcId="{FCCD093E-697D-C14F-87E6-F4D7B74674A7}" destId="{EA5162C1-C1D0-6546-A4F2-91AEA8421187}" srcOrd="0" destOrd="0" presId="urn:microsoft.com/office/officeart/2005/8/layout/hierarchy3"/>
    <dgm:cxn modelId="{6EC2C8AB-0872-D94D-8868-216A811EB4C2}" type="presOf" srcId="{04A4C93F-5690-A445-B359-F1D1185DFCD5}" destId="{73287F0B-79C9-3D46-93E3-FD7A09ADD707}" srcOrd="0" destOrd="0" presId="urn:microsoft.com/office/officeart/2005/8/layout/hierarchy3"/>
    <dgm:cxn modelId="{33E265AF-5D20-984E-8B04-43FA6800E18B}" type="presOf" srcId="{1EFF5735-3E18-B846-B70C-B0D3C811DCF4}" destId="{BFAA844B-D135-BB46-8D36-4AF1BBB47F13}" srcOrd="0" destOrd="0" presId="urn:microsoft.com/office/officeart/2005/8/layout/hierarchy3"/>
    <dgm:cxn modelId="{1D4898B0-A685-4944-8712-074BC3D19B8E}" type="presOf" srcId="{AFA63527-3507-1641-9CFF-E872519C487B}" destId="{412DE693-B39F-C14A-B1D6-19005C6257F5}" srcOrd="0" destOrd="0" presId="urn:microsoft.com/office/officeart/2005/8/layout/hierarchy3"/>
    <dgm:cxn modelId="{4C603CB1-5465-F548-97F3-AD75797AF3BF}" type="presOf" srcId="{5BB2B573-A1C9-D041-B0C1-5963C6C21707}" destId="{839BC1AF-2DBB-CA4F-86DB-3BCB31AF1F90}" srcOrd="0" destOrd="0" presId="urn:microsoft.com/office/officeart/2005/8/layout/hierarchy3"/>
    <dgm:cxn modelId="{A072F6B3-D8A7-2942-A309-9271B68EBBD3}" type="presOf" srcId="{3387EF51-4058-2A47-BBA6-0E15966B1053}" destId="{2D91CD48-538F-FA46-86A5-D0586582267C}" srcOrd="0" destOrd="0" presId="urn:microsoft.com/office/officeart/2005/8/layout/hierarchy3"/>
    <dgm:cxn modelId="{0E70B7B5-B18F-444D-A2F4-71DCE52E492D}" type="presOf" srcId="{3C5A1465-7A1A-6F44-8943-12D5FFB8792C}" destId="{42E74003-73F5-B644-9E1E-03C92D7EFA49}" srcOrd="1" destOrd="0" presId="urn:microsoft.com/office/officeart/2005/8/layout/hierarchy3"/>
    <dgm:cxn modelId="{95DA3EB7-087D-FB41-9375-C023074773FE}" srcId="{1349DE0F-D06E-054E-8866-E14EAAE65B92}" destId="{A63D2F51-A636-7941-9196-8EEA8AAB864F}" srcOrd="0" destOrd="0" parTransId="{9CD92190-5769-FA4A-8AEF-9474E5A929DF}" sibTransId="{C53B5D5E-6124-2948-B001-DB987EC739FC}"/>
    <dgm:cxn modelId="{296ECFB7-DE7E-C248-BD7A-3C2124178B41}" type="presOf" srcId="{258F2BAE-04CB-7449-9BFA-3F519869FA7F}" destId="{F8C5D816-323C-4546-A60F-3CD7EDFFC8F7}" srcOrd="0" destOrd="0" presId="urn:microsoft.com/office/officeart/2005/8/layout/hierarchy3"/>
    <dgm:cxn modelId="{2CC1C9BA-CF9C-B540-8E2C-81D688C21A47}" type="presOf" srcId="{7A7F4BA6-F14D-B249-9771-7D084058E00D}" destId="{ED44B0A5-5C25-9043-8807-C5E17B9665CC}" srcOrd="0" destOrd="0" presId="urn:microsoft.com/office/officeart/2005/8/layout/hierarchy3"/>
    <dgm:cxn modelId="{1C4571BE-320E-7B4F-A266-57DE10F2150F}" type="presOf" srcId="{40F288BA-D08C-394F-8519-DBA86CD90442}" destId="{2095D8B9-A033-9A43-85F5-1C8252BD760F}" srcOrd="0" destOrd="0" presId="urn:microsoft.com/office/officeart/2005/8/layout/hierarchy3"/>
    <dgm:cxn modelId="{C05EE8C0-D388-7E42-914B-214406EF5812}" type="presOf" srcId="{48085ECD-757C-6E4C-BCC1-EFCF432F9042}" destId="{0276D83D-588D-E04A-814B-A0BD0549653C}" srcOrd="0" destOrd="0" presId="urn:microsoft.com/office/officeart/2005/8/layout/hierarchy3"/>
    <dgm:cxn modelId="{849F00C5-35E3-374A-AC0F-B8FFFEB73030}" type="presOf" srcId="{A63D2F51-A636-7941-9196-8EEA8AAB864F}" destId="{E8DCEC35-2409-7041-B10E-FAE0B2DD0450}" srcOrd="1" destOrd="0" presId="urn:microsoft.com/office/officeart/2005/8/layout/hierarchy3"/>
    <dgm:cxn modelId="{496753C5-2CEF-FD49-8E0D-5F73C4156EEE}" type="presOf" srcId="{AB7253FF-B28B-4F40-9165-A9484923347F}" destId="{B111652F-915E-0443-8361-89D610AA08EC}" srcOrd="0" destOrd="0" presId="urn:microsoft.com/office/officeart/2005/8/layout/hierarchy3"/>
    <dgm:cxn modelId="{54A85CC6-9337-8441-B897-9DC27CFFD065}" type="presOf" srcId="{287EC85D-F50E-2C4D-A8F3-92F96FCE8D9B}" destId="{2B2BFDA9-B6F0-4B4D-B192-C8048F06AE30}" srcOrd="0" destOrd="0" presId="urn:microsoft.com/office/officeart/2005/8/layout/hierarchy3"/>
    <dgm:cxn modelId="{6EFED7C8-78C1-4D46-A322-CE5ABA0114C9}" srcId="{689924EF-D7FD-F644-9394-61F510A7E050}" destId="{0C7B8E47-7161-CA4C-82B6-F9F8CD6A06E8}" srcOrd="0" destOrd="0" parTransId="{9942E513-A34A-3147-850E-AC32C50A2A24}" sibTransId="{C2B7BC9C-D9B6-8344-BA24-C7B46BB04874}"/>
    <dgm:cxn modelId="{F3A111CC-79DE-5546-ACCD-DABB4D2C5F43}" srcId="{3C5A1465-7A1A-6F44-8943-12D5FFB8792C}" destId="{BFE605E5-8B4F-7241-A04B-8C3A7FB1F40D}" srcOrd="4" destOrd="0" parTransId="{1C0D32D2-6DEC-9546-95E9-8AB1C89A5A3D}" sibTransId="{CAFE7EEC-A57C-D541-B88A-4D35AB7CB8CE}"/>
    <dgm:cxn modelId="{3AD802CF-1379-C24F-BDCA-8A21F403D857}" srcId="{10732255-DCBB-1245-9EEF-DB8A23B0B7B3}" destId="{287EC85D-F50E-2C4D-A8F3-92F96FCE8D9B}" srcOrd="0" destOrd="0" parTransId="{1E7C76D7-F471-AF4B-86A2-8DFA2CB26CB8}" sibTransId="{5782E2FA-75FD-164B-91AA-21B5EB60F592}"/>
    <dgm:cxn modelId="{5FFC6DD1-89BB-DB44-801A-4FA6FB3EBD97}" type="presOf" srcId="{0C7B8E47-7161-CA4C-82B6-F9F8CD6A06E8}" destId="{4CDC580B-9B31-CF4A-AC5A-29DDB4888764}" srcOrd="0" destOrd="0" presId="urn:microsoft.com/office/officeart/2005/8/layout/hierarchy3"/>
    <dgm:cxn modelId="{414EE0D2-0DF7-A043-9322-76FDD0A30146}" type="presOf" srcId="{689924EF-D7FD-F644-9394-61F510A7E050}" destId="{7A1EAA88-A59D-AE47-985A-0C5A7DF61C47}" srcOrd="1" destOrd="0" presId="urn:microsoft.com/office/officeart/2005/8/layout/hierarchy3"/>
    <dgm:cxn modelId="{B2AA30D4-10D9-E94B-AC12-4DCF20C39D23}" srcId="{10732255-DCBB-1245-9EEF-DB8A23B0B7B3}" destId="{DB9E26E9-F593-2F44-89A8-F50BE3E88822}" srcOrd="1" destOrd="0" parTransId="{70923FB6-2F93-4946-A102-19DCBCB6B185}" sibTransId="{27F431C5-0EBD-854A-8D87-94B3385EE260}"/>
    <dgm:cxn modelId="{4B88A2DA-585C-774A-A24A-1A68A44F811C}" type="presOf" srcId="{3C5A1465-7A1A-6F44-8943-12D5FFB8792C}" destId="{347AAE28-AE2C-B441-8DC3-B7C102604E50}" srcOrd="0" destOrd="0" presId="urn:microsoft.com/office/officeart/2005/8/layout/hierarchy3"/>
    <dgm:cxn modelId="{1DF82EDB-C320-E247-8355-BDEDC25FE34E}" srcId="{1349DE0F-D06E-054E-8866-E14EAAE65B92}" destId="{3C5A1465-7A1A-6F44-8943-12D5FFB8792C}" srcOrd="1" destOrd="0" parTransId="{BED4182B-02FB-6F40-B85A-37DB48F03354}" sibTransId="{A68B78C5-29C5-1149-AA01-A2FBB906B120}"/>
    <dgm:cxn modelId="{E6033BE6-18F4-3D48-990F-0B1672902FA6}" type="presOf" srcId="{1E7C76D7-F471-AF4B-86A2-8DFA2CB26CB8}" destId="{6B1923C3-5533-C04E-A680-A2E3B519BD2C}" srcOrd="0" destOrd="0" presId="urn:microsoft.com/office/officeart/2005/8/layout/hierarchy3"/>
    <dgm:cxn modelId="{4743A4E9-279F-BD4D-85E2-81DF4B971326}" type="presOf" srcId="{9942E513-A34A-3147-850E-AC32C50A2A24}" destId="{1120ECD4-5E96-1B48-9D6F-3109D9E77352}" srcOrd="0" destOrd="0" presId="urn:microsoft.com/office/officeart/2005/8/layout/hierarchy3"/>
    <dgm:cxn modelId="{BC30B9EC-65DA-2A4A-9100-35C76639CDAA}" type="presOf" srcId="{AF247CF3-653D-8842-9BC8-8600EEB06A82}" destId="{F8BC299B-DE2D-6249-8F7C-878565185504}" srcOrd="0" destOrd="0" presId="urn:microsoft.com/office/officeart/2005/8/layout/hierarchy3"/>
    <dgm:cxn modelId="{A169B7EE-FC90-1E4C-8676-80F5CF3ACB26}" type="presOf" srcId="{AB927731-AC71-0A48-872A-8A8BD70B8790}" destId="{E06F78A3-3DF3-B04D-82CA-EDF46C89D251}" srcOrd="0" destOrd="0" presId="urn:microsoft.com/office/officeart/2005/8/layout/hierarchy3"/>
    <dgm:cxn modelId="{9FAAB5F5-7500-854F-B266-7749C73F676E}" type="presOf" srcId="{10192351-EAA0-5C4F-AB5D-917F3A89FB39}" destId="{9394F9B9-EE44-1144-BABB-183F772331CD}" srcOrd="0" destOrd="0" presId="urn:microsoft.com/office/officeart/2005/8/layout/hierarchy3"/>
    <dgm:cxn modelId="{247F2AF9-7418-6145-B28A-6E817FFAF12B}" type="presOf" srcId="{1349DE0F-D06E-054E-8866-E14EAAE65B92}" destId="{F4A2A754-3FAE-3D4E-8A37-13A790A022B1}" srcOrd="0" destOrd="0" presId="urn:microsoft.com/office/officeart/2005/8/layout/hierarchy3"/>
    <dgm:cxn modelId="{2B39CFF9-F076-1346-B941-C603F2443809}" type="presOf" srcId="{697E7468-04F6-714C-A191-E24E7A847B91}" destId="{0FD64446-307A-B14C-8041-EDFFE63FF5DC}" srcOrd="0" destOrd="0" presId="urn:microsoft.com/office/officeart/2005/8/layout/hierarchy3"/>
    <dgm:cxn modelId="{C806EEFD-1E5E-2F46-80C1-A5EDCEF11256}" type="presOf" srcId="{0A9E1D07-13CA-0140-B6A5-8C34FC5AFBFD}" destId="{B60EDB5B-AC9A-7D49-B272-23B59D1348F3}" srcOrd="0" destOrd="0" presId="urn:microsoft.com/office/officeart/2005/8/layout/hierarchy3"/>
    <dgm:cxn modelId="{30AD27BD-06F9-FD47-B1AE-76483CF59ECB}" type="presParOf" srcId="{F4A2A754-3FAE-3D4E-8A37-13A790A022B1}" destId="{BB9765CB-2523-EB4B-868C-9F6E9DB12A55}" srcOrd="0" destOrd="0" presId="urn:microsoft.com/office/officeart/2005/8/layout/hierarchy3"/>
    <dgm:cxn modelId="{28843482-B85A-4542-8B3C-4CF8F62638D5}" type="presParOf" srcId="{BB9765CB-2523-EB4B-868C-9F6E9DB12A55}" destId="{7B2B0874-6DB8-404D-B307-8145ABEE95BA}" srcOrd="0" destOrd="0" presId="urn:microsoft.com/office/officeart/2005/8/layout/hierarchy3"/>
    <dgm:cxn modelId="{7CED0392-35FE-D34F-92F1-B6D3FC6316F1}" type="presParOf" srcId="{7B2B0874-6DB8-404D-B307-8145ABEE95BA}" destId="{5655E306-EFFF-724F-8EC3-A58FB007E7D1}" srcOrd="0" destOrd="0" presId="urn:microsoft.com/office/officeart/2005/8/layout/hierarchy3"/>
    <dgm:cxn modelId="{320A7BD5-ED9F-3F4D-ABCB-6B67DA87FA88}" type="presParOf" srcId="{7B2B0874-6DB8-404D-B307-8145ABEE95BA}" destId="{E8DCEC35-2409-7041-B10E-FAE0B2DD0450}" srcOrd="1" destOrd="0" presId="urn:microsoft.com/office/officeart/2005/8/layout/hierarchy3"/>
    <dgm:cxn modelId="{39D6707D-DCB6-AF44-BB51-6742A9C4E141}" type="presParOf" srcId="{BB9765CB-2523-EB4B-868C-9F6E9DB12A55}" destId="{5962F17D-B44A-F744-9733-954ABE1072C5}" srcOrd="1" destOrd="0" presId="urn:microsoft.com/office/officeart/2005/8/layout/hierarchy3"/>
    <dgm:cxn modelId="{CB37E6DC-2F62-1440-995B-7C37B064EE30}" type="presParOf" srcId="{F4A2A754-3FAE-3D4E-8A37-13A790A022B1}" destId="{0DD8A05C-6AB3-1A4D-9912-FC2FBE8E86E9}" srcOrd="1" destOrd="0" presId="urn:microsoft.com/office/officeart/2005/8/layout/hierarchy3"/>
    <dgm:cxn modelId="{295127E9-AAE7-5944-8B35-2F8BE31F9993}" type="presParOf" srcId="{0DD8A05C-6AB3-1A4D-9912-FC2FBE8E86E9}" destId="{E5A753F4-39E9-7640-8409-728700286C60}" srcOrd="0" destOrd="0" presId="urn:microsoft.com/office/officeart/2005/8/layout/hierarchy3"/>
    <dgm:cxn modelId="{9A6E5ACA-621B-794D-9EA6-A9879EE46566}" type="presParOf" srcId="{E5A753F4-39E9-7640-8409-728700286C60}" destId="{347AAE28-AE2C-B441-8DC3-B7C102604E50}" srcOrd="0" destOrd="0" presId="urn:microsoft.com/office/officeart/2005/8/layout/hierarchy3"/>
    <dgm:cxn modelId="{13EEB315-B242-6F49-90B7-25B9AD9C411D}" type="presParOf" srcId="{E5A753F4-39E9-7640-8409-728700286C60}" destId="{42E74003-73F5-B644-9E1E-03C92D7EFA49}" srcOrd="1" destOrd="0" presId="urn:microsoft.com/office/officeart/2005/8/layout/hierarchy3"/>
    <dgm:cxn modelId="{121DB77E-BDDD-8A40-857F-86A04A8237DE}" type="presParOf" srcId="{0DD8A05C-6AB3-1A4D-9912-FC2FBE8E86E9}" destId="{60EEB796-CD8C-0C41-8340-D043BE116A88}" srcOrd="1" destOrd="0" presId="urn:microsoft.com/office/officeart/2005/8/layout/hierarchy3"/>
    <dgm:cxn modelId="{2CCFA1BE-9C3E-E940-8AE7-4C501CA14C91}" type="presParOf" srcId="{60EEB796-CD8C-0C41-8340-D043BE116A88}" destId="{2095D8B9-A033-9A43-85F5-1C8252BD760F}" srcOrd="0" destOrd="0" presId="urn:microsoft.com/office/officeart/2005/8/layout/hierarchy3"/>
    <dgm:cxn modelId="{F01084B3-AF74-5046-A28F-DB25DA880F26}" type="presParOf" srcId="{60EEB796-CD8C-0C41-8340-D043BE116A88}" destId="{BB202420-8998-3746-A6B5-0ED994DEDBDE}" srcOrd="1" destOrd="0" presId="urn:microsoft.com/office/officeart/2005/8/layout/hierarchy3"/>
    <dgm:cxn modelId="{C22973B0-CE52-3148-B011-E0B9232A57EB}" type="presParOf" srcId="{60EEB796-CD8C-0C41-8340-D043BE116A88}" destId="{4E50F5BB-E746-B94C-905A-B80D156BD049}" srcOrd="2" destOrd="0" presId="urn:microsoft.com/office/officeart/2005/8/layout/hierarchy3"/>
    <dgm:cxn modelId="{001A97B5-0A7E-AA4E-8A59-C573C7104825}" type="presParOf" srcId="{60EEB796-CD8C-0C41-8340-D043BE116A88}" destId="{AA0EB0F6-F410-2341-B909-2B3E1491A39C}" srcOrd="3" destOrd="0" presId="urn:microsoft.com/office/officeart/2005/8/layout/hierarchy3"/>
    <dgm:cxn modelId="{78C4910C-6A4B-1A42-BDBB-0F1E854FF997}" type="presParOf" srcId="{60EEB796-CD8C-0C41-8340-D043BE116A88}" destId="{E06F78A3-3DF3-B04D-82CA-EDF46C89D251}" srcOrd="4" destOrd="0" presId="urn:microsoft.com/office/officeart/2005/8/layout/hierarchy3"/>
    <dgm:cxn modelId="{3A0BEF90-C985-CF48-9AC6-5C7ABA3A9391}" type="presParOf" srcId="{60EEB796-CD8C-0C41-8340-D043BE116A88}" destId="{078120EA-EEB1-034A-A608-FD92FBECAC6B}" srcOrd="5" destOrd="0" presId="urn:microsoft.com/office/officeart/2005/8/layout/hierarchy3"/>
    <dgm:cxn modelId="{E615B1DA-CC1B-A749-B1BA-E2E3455148C2}" type="presParOf" srcId="{60EEB796-CD8C-0C41-8340-D043BE116A88}" destId="{EA5162C1-C1D0-6546-A4F2-91AEA8421187}" srcOrd="6" destOrd="0" presId="urn:microsoft.com/office/officeart/2005/8/layout/hierarchy3"/>
    <dgm:cxn modelId="{3D7E16D4-3024-9244-A72E-96CE7677372A}" type="presParOf" srcId="{60EEB796-CD8C-0C41-8340-D043BE116A88}" destId="{15E785A6-A0D3-484F-869A-67FE4FD552D6}" srcOrd="7" destOrd="0" presId="urn:microsoft.com/office/officeart/2005/8/layout/hierarchy3"/>
    <dgm:cxn modelId="{A0EBD512-D1BD-854C-9886-3ABCB0B1617C}" type="presParOf" srcId="{60EEB796-CD8C-0C41-8340-D043BE116A88}" destId="{3FB079E4-D1C7-0041-8F9C-36128D6F2FBF}" srcOrd="8" destOrd="0" presId="urn:microsoft.com/office/officeart/2005/8/layout/hierarchy3"/>
    <dgm:cxn modelId="{06F3CD61-D16E-C449-9292-08748FA1436B}" type="presParOf" srcId="{60EEB796-CD8C-0C41-8340-D043BE116A88}" destId="{9DDA8D10-82BE-764A-9ECC-4C556DD9F0DA}" srcOrd="9" destOrd="0" presId="urn:microsoft.com/office/officeart/2005/8/layout/hierarchy3"/>
    <dgm:cxn modelId="{87851302-2DFB-BB45-8C36-AA82C75B5B79}" type="presParOf" srcId="{60EEB796-CD8C-0C41-8340-D043BE116A88}" destId="{60FC5A05-A8C7-8347-AA19-1B9969F77F92}" srcOrd="10" destOrd="0" presId="urn:microsoft.com/office/officeart/2005/8/layout/hierarchy3"/>
    <dgm:cxn modelId="{3070A980-BCBE-ED41-B20F-BF20C266150B}" type="presParOf" srcId="{60EEB796-CD8C-0C41-8340-D043BE116A88}" destId="{945B35C7-5633-D74E-9B8D-5E79C7242BC4}" srcOrd="11" destOrd="0" presId="urn:microsoft.com/office/officeart/2005/8/layout/hierarchy3"/>
    <dgm:cxn modelId="{0B59882A-56D8-424C-81EA-FE7A0CDE37D3}" type="presParOf" srcId="{F4A2A754-3FAE-3D4E-8A37-13A790A022B1}" destId="{5332DACC-C13F-7041-96D5-7741D654A25F}" srcOrd="2" destOrd="0" presId="urn:microsoft.com/office/officeart/2005/8/layout/hierarchy3"/>
    <dgm:cxn modelId="{418B187C-9F89-FC43-85C1-83903A406853}" type="presParOf" srcId="{5332DACC-C13F-7041-96D5-7741D654A25F}" destId="{4F6FEF77-CB90-8946-BDCD-31F4A894F67F}" srcOrd="0" destOrd="0" presId="urn:microsoft.com/office/officeart/2005/8/layout/hierarchy3"/>
    <dgm:cxn modelId="{647445E8-6D3F-C74E-A77B-8F2F9E7D2709}" type="presParOf" srcId="{4F6FEF77-CB90-8946-BDCD-31F4A894F67F}" destId="{D3F07E5A-E0EF-2F4A-B4D5-5BECC117E61B}" srcOrd="0" destOrd="0" presId="urn:microsoft.com/office/officeart/2005/8/layout/hierarchy3"/>
    <dgm:cxn modelId="{231D893F-FC7C-DE47-ABE0-0FA86333F66C}" type="presParOf" srcId="{4F6FEF77-CB90-8946-BDCD-31F4A894F67F}" destId="{4522FFC9-D13B-0547-945F-A1CF8DE7ABC0}" srcOrd="1" destOrd="0" presId="urn:microsoft.com/office/officeart/2005/8/layout/hierarchy3"/>
    <dgm:cxn modelId="{F37E1375-0889-EB4F-8B87-A4C6AD5B24F1}" type="presParOf" srcId="{5332DACC-C13F-7041-96D5-7741D654A25F}" destId="{DD1CB9F7-8D1F-D34C-8D48-192085B28DE0}" srcOrd="1" destOrd="0" presId="urn:microsoft.com/office/officeart/2005/8/layout/hierarchy3"/>
    <dgm:cxn modelId="{7AF08EFB-2FA9-DF4C-A911-13E5BEDFF389}" type="presParOf" srcId="{DD1CB9F7-8D1F-D34C-8D48-192085B28DE0}" destId="{B111652F-915E-0443-8361-89D610AA08EC}" srcOrd="0" destOrd="0" presId="urn:microsoft.com/office/officeart/2005/8/layout/hierarchy3"/>
    <dgm:cxn modelId="{31EE59BD-DB9C-9D42-B7BD-625A5A7EA7F5}" type="presParOf" srcId="{DD1CB9F7-8D1F-D34C-8D48-192085B28DE0}" destId="{4446D79B-0C16-434B-A99B-9204ED1D9698}" srcOrd="1" destOrd="0" presId="urn:microsoft.com/office/officeart/2005/8/layout/hierarchy3"/>
    <dgm:cxn modelId="{A23931FF-1627-F54F-BDAB-4225EBEC4D2A}" type="presParOf" srcId="{DD1CB9F7-8D1F-D34C-8D48-192085B28DE0}" destId="{A696E6A4-2110-AE47-835E-D1F3BC07FBA6}" srcOrd="2" destOrd="0" presId="urn:microsoft.com/office/officeart/2005/8/layout/hierarchy3"/>
    <dgm:cxn modelId="{50357B7B-33B2-E741-9192-72D167EA6043}" type="presParOf" srcId="{DD1CB9F7-8D1F-D34C-8D48-192085B28DE0}" destId="{C46BB0DA-F0D6-9844-997E-ABE2E8DF6EDC}" srcOrd="3" destOrd="0" presId="urn:microsoft.com/office/officeart/2005/8/layout/hierarchy3"/>
    <dgm:cxn modelId="{5B9B98FE-DB7B-6842-9A20-C33C5FDD2F4A}" type="presParOf" srcId="{DD1CB9F7-8D1F-D34C-8D48-192085B28DE0}" destId="{9394F9B9-EE44-1144-BABB-183F772331CD}" srcOrd="4" destOrd="0" presId="urn:microsoft.com/office/officeart/2005/8/layout/hierarchy3"/>
    <dgm:cxn modelId="{9B801ACE-B6A2-D945-922D-7A4F822FDF04}" type="presParOf" srcId="{DD1CB9F7-8D1F-D34C-8D48-192085B28DE0}" destId="{412DE693-B39F-C14A-B1D6-19005C6257F5}" srcOrd="5" destOrd="0" presId="urn:microsoft.com/office/officeart/2005/8/layout/hierarchy3"/>
    <dgm:cxn modelId="{45A284EF-1436-0749-B42B-149185553A83}" type="presParOf" srcId="{DD1CB9F7-8D1F-D34C-8D48-192085B28DE0}" destId="{A215ADE1-D77B-8F43-AD8C-AC6440FD024C}" srcOrd="6" destOrd="0" presId="urn:microsoft.com/office/officeart/2005/8/layout/hierarchy3"/>
    <dgm:cxn modelId="{AA06D638-AC65-624B-B534-9A5DE8105BA2}" type="presParOf" srcId="{DD1CB9F7-8D1F-D34C-8D48-192085B28DE0}" destId="{8ED6BBFC-A845-AA48-8F8F-684E44D3E5CF}" srcOrd="7" destOrd="0" presId="urn:microsoft.com/office/officeart/2005/8/layout/hierarchy3"/>
    <dgm:cxn modelId="{8B7BF51C-2693-0D47-8921-94DB15A7B37B}" type="presParOf" srcId="{DD1CB9F7-8D1F-D34C-8D48-192085B28DE0}" destId="{25460272-A942-4C42-B2D2-31C6A00D7614}" srcOrd="8" destOrd="0" presId="urn:microsoft.com/office/officeart/2005/8/layout/hierarchy3"/>
    <dgm:cxn modelId="{A412E4C8-0C02-7E4F-A438-4D3C01FD8D7B}" type="presParOf" srcId="{DD1CB9F7-8D1F-D34C-8D48-192085B28DE0}" destId="{995A898B-57D9-A942-9B79-C7F671B9E2CE}" srcOrd="9" destOrd="0" presId="urn:microsoft.com/office/officeart/2005/8/layout/hierarchy3"/>
    <dgm:cxn modelId="{A4D1B97A-D5B0-8748-95DF-C48F808F7E99}" type="presParOf" srcId="{DD1CB9F7-8D1F-D34C-8D48-192085B28DE0}" destId="{ED44B0A5-5C25-9043-8807-C5E17B9665CC}" srcOrd="10" destOrd="0" presId="urn:microsoft.com/office/officeart/2005/8/layout/hierarchy3"/>
    <dgm:cxn modelId="{41F22ED8-0C51-E445-8161-4803175A6C21}" type="presParOf" srcId="{DD1CB9F7-8D1F-D34C-8D48-192085B28DE0}" destId="{F28D43F5-5F8E-854B-9636-17C95638113D}" srcOrd="11" destOrd="0" presId="urn:microsoft.com/office/officeart/2005/8/layout/hierarchy3"/>
    <dgm:cxn modelId="{48A6BCEE-D46B-6948-826B-0F83944F23A5}" type="presParOf" srcId="{DD1CB9F7-8D1F-D34C-8D48-192085B28DE0}" destId="{0276D83D-588D-E04A-814B-A0BD0549653C}" srcOrd="12" destOrd="0" presId="urn:microsoft.com/office/officeart/2005/8/layout/hierarchy3"/>
    <dgm:cxn modelId="{910A78D5-F01D-984B-A740-DC9D1C6556A0}" type="presParOf" srcId="{DD1CB9F7-8D1F-D34C-8D48-192085B28DE0}" destId="{982FB0D1-69A0-7E4E-956D-BA2D3320AD9E}" srcOrd="13" destOrd="0" presId="urn:microsoft.com/office/officeart/2005/8/layout/hierarchy3"/>
    <dgm:cxn modelId="{B150072E-85B6-3F41-B19D-ED7405C5C45D}" type="presParOf" srcId="{DD1CB9F7-8D1F-D34C-8D48-192085B28DE0}" destId="{4B2BAF89-0C99-9841-B5B9-3C70DE12F9D1}" srcOrd="14" destOrd="0" presId="urn:microsoft.com/office/officeart/2005/8/layout/hierarchy3"/>
    <dgm:cxn modelId="{59692A59-22C5-6848-90E0-DC1F1297499B}" type="presParOf" srcId="{DD1CB9F7-8D1F-D34C-8D48-192085B28DE0}" destId="{73287F0B-79C9-3D46-93E3-FD7A09ADD707}" srcOrd="15" destOrd="0" presId="urn:microsoft.com/office/officeart/2005/8/layout/hierarchy3"/>
    <dgm:cxn modelId="{1EC597F6-01A4-E047-917F-FEF82335054D}" type="presParOf" srcId="{F4A2A754-3FAE-3D4E-8A37-13A790A022B1}" destId="{F4736A31-AFA8-9743-AF20-C90E61FF2B26}" srcOrd="3" destOrd="0" presId="urn:microsoft.com/office/officeart/2005/8/layout/hierarchy3"/>
    <dgm:cxn modelId="{527529FD-D101-174F-95BF-5D149F8E7C7D}" type="presParOf" srcId="{F4736A31-AFA8-9743-AF20-C90E61FF2B26}" destId="{E57A188C-EEAB-C444-B1BA-8341AA3DD45A}" srcOrd="0" destOrd="0" presId="urn:microsoft.com/office/officeart/2005/8/layout/hierarchy3"/>
    <dgm:cxn modelId="{F2B16919-0259-AF47-B461-C730336E29F7}" type="presParOf" srcId="{E57A188C-EEAB-C444-B1BA-8341AA3DD45A}" destId="{58B29E27-B3D1-4B4A-9516-8C610E3DB14F}" srcOrd="0" destOrd="0" presId="urn:microsoft.com/office/officeart/2005/8/layout/hierarchy3"/>
    <dgm:cxn modelId="{FDFE0914-E508-E44C-9F90-812190E393FC}" type="presParOf" srcId="{E57A188C-EEAB-C444-B1BA-8341AA3DD45A}" destId="{448EB0B2-E708-DD48-8C62-F9C0A87A6F84}" srcOrd="1" destOrd="0" presId="urn:microsoft.com/office/officeart/2005/8/layout/hierarchy3"/>
    <dgm:cxn modelId="{D3D908B2-3F33-B04A-B5AF-93CFC65AB3EA}" type="presParOf" srcId="{F4736A31-AFA8-9743-AF20-C90E61FF2B26}" destId="{B8D88387-E407-5F49-9CE4-657F00782E2D}" srcOrd="1" destOrd="0" presId="urn:microsoft.com/office/officeart/2005/8/layout/hierarchy3"/>
    <dgm:cxn modelId="{25B9E7B6-6BC6-0749-B467-1F41C1457056}" type="presParOf" srcId="{B8D88387-E407-5F49-9CE4-657F00782E2D}" destId="{6B1923C3-5533-C04E-A680-A2E3B519BD2C}" srcOrd="0" destOrd="0" presId="urn:microsoft.com/office/officeart/2005/8/layout/hierarchy3"/>
    <dgm:cxn modelId="{92C50EB1-F8AE-2C4B-9A14-EEE19D4AFB39}" type="presParOf" srcId="{B8D88387-E407-5F49-9CE4-657F00782E2D}" destId="{2B2BFDA9-B6F0-4B4D-B192-C8048F06AE30}" srcOrd="1" destOrd="0" presId="urn:microsoft.com/office/officeart/2005/8/layout/hierarchy3"/>
    <dgm:cxn modelId="{64C8BF98-AA9A-1247-90AB-1CC16E47EAAF}" type="presParOf" srcId="{B8D88387-E407-5F49-9CE4-657F00782E2D}" destId="{FB8A0DDB-CAC5-984E-99F8-813DEE0B9D16}" srcOrd="2" destOrd="0" presId="urn:microsoft.com/office/officeart/2005/8/layout/hierarchy3"/>
    <dgm:cxn modelId="{029D8B34-CC01-9743-9F25-04572662A137}" type="presParOf" srcId="{B8D88387-E407-5F49-9CE4-657F00782E2D}" destId="{938D8FD0-BF9D-7F47-98CC-054AD7A0DAFF}" srcOrd="3" destOrd="0" presId="urn:microsoft.com/office/officeart/2005/8/layout/hierarchy3"/>
    <dgm:cxn modelId="{44385096-2107-104D-AFBF-9093897F61FD}" type="presParOf" srcId="{B8D88387-E407-5F49-9CE4-657F00782E2D}" destId="{839BC1AF-2DBB-CA4F-86DB-3BCB31AF1F90}" srcOrd="4" destOrd="0" presId="urn:microsoft.com/office/officeart/2005/8/layout/hierarchy3"/>
    <dgm:cxn modelId="{B0CAAA36-8DE7-004C-9DA4-859D6F400038}" type="presParOf" srcId="{B8D88387-E407-5F49-9CE4-657F00782E2D}" destId="{A60C23B7-C32F-A942-9562-48DC3F8254B4}" srcOrd="5" destOrd="0" presId="urn:microsoft.com/office/officeart/2005/8/layout/hierarchy3"/>
    <dgm:cxn modelId="{88D2986B-F005-D649-8915-C9A6276A2FBA}" type="presParOf" srcId="{B8D88387-E407-5F49-9CE4-657F00782E2D}" destId="{AA1E3116-6A36-9D47-9FDA-D949EBADE3EE}" srcOrd="6" destOrd="0" presId="urn:microsoft.com/office/officeart/2005/8/layout/hierarchy3"/>
    <dgm:cxn modelId="{FE459A4C-CE59-0048-BD97-DB073DAA5F55}" type="presParOf" srcId="{B8D88387-E407-5F49-9CE4-657F00782E2D}" destId="{0FD64446-307A-B14C-8041-EDFFE63FF5DC}" srcOrd="7" destOrd="0" presId="urn:microsoft.com/office/officeart/2005/8/layout/hierarchy3"/>
    <dgm:cxn modelId="{06E80173-9827-AD40-BF36-2E5D94BBE01B}" type="presParOf" srcId="{F4A2A754-3FAE-3D4E-8A37-13A790A022B1}" destId="{17E0E05E-086A-914B-B92A-830868EB66E4}" srcOrd="4" destOrd="0" presId="urn:microsoft.com/office/officeart/2005/8/layout/hierarchy3"/>
    <dgm:cxn modelId="{3425787E-0012-BE4C-AF70-A7F7665E7EE7}" type="presParOf" srcId="{17E0E05E-086A-914B-B92A-830868EB66E4}" destId="{71D7BA5D-D359-2C47-959D-47684AE6DCCE}" srcOrd="0" destOrd="0" presId="urn:microsoft.com/office/officeart/2005/8/layout/hierarchy3"/>
    <dgm:cxn modelId="{8E6575F2-36D3-5F4F-A7EC-5774A0D78C70}" type="presParOf" srcId="{71D7BA5D-D359-2C47-959D-47684AE6DCCE}" destId="{A80CBAF5-3457-6745-8927-6EB626F4CC98}" srcOrd="0" destOrd="0" presId="urn:microsoft.com/office/officeart/2005/8/layout/hierarchy3"/>
    <dgm:cxn modelId="{1DD18974-3B01-BA46-BC96-D9E47EF5D089}" type="presParOf" srcId="{71D7BA5D-D359-2C47-959D-47684AE6DCCE}" destId="{7A1EAA88-A59D-AE47-985A-0C5A7DF61C47}" srcOrd="1" destOrd="0" presId="urn:microsoft.com/office/officeart/2005/8/layout/hierarchy3"/>
    <dgm:cxn modelId="{908A740A-00D9-DD4E-8C87-E4C93BC2DCBD}" type="presParOf" srcId="{17E0E05E-086A-914B-B92A-830868EB66E4}" destId="{E248AFD1-FB37-AC44-90BA-27EA50279172}" srcOrd="1" destOrd="0" presId="urn:microsoft.com/office/officeart/2005/8/layout/hierarchy3"/>
    <dgm:cxn modelId="{17E106A6-13CD-A644-938A-0EE16F00D665}" type="presParOf" srcId="{E248AFD1-FB37-AC44-90BA-27EA50279172}" destId="{1120ECD4-5E96-1B48-9D6F-3109D9E77352}" srcOrd="0" destOrd="0" presId="urn:microsoft.com/office/officeart/2005/8/layout/hierarchy3"/>
    <dgm:cxn modelId="{E6CA469F-304B-454A-BC87-88B2FAFBB98D}" type="presParOf" srcId="{E248AFD1-FB37-AC44-90BA-27EA50279172}" destId="{4CDC580B-9B31-CF4A-AC5A-29DDB4888764}" srcOrd="1" destOrd="0" presId="urn:microsoft.com/office/officeart/2005/8/layout/hierarchy3"/>
    <dgm:cxn modelId="{F0B0E8E1-8DED-FC47-A71D-E3CF33FA82F6}" type="presParOf" srcId="{E248AFD1-FB37-AC44-90BA-27EA50279172}" destId="{2D91CD48-538F-FA46-86A5-D0586582267C}" srcOrd="2" destOrd="0" presId="urn:microsoft.com/office/officeart/2005/8/layout/hierarchy3"/>
    <dgm:cxn modelId="{16F3DE55-B434-B042-B08F-8A1912F4CF2E}" type="presParOf" srcId="{E248AFD1-FB37-AC44-90BA-27EA50279172}" destId="{2ED0E4EB-24A7-5B43-A988-AB6A29F4C58C}" srcOrd="3" destOrd="0" presId="urn:microsoft.com/office/officeart/2005/8/layout/hierarchy3"/>
    <dgm:cxn modelId="{838505F6-B74D-7743-B640-D47348D68DA8}" type="presParOf" srcId="{E248AFD1-FB37-AC44-90BA-27EA50279172}" destId="{589180BC-D3C9-8D4F-A24D-1B78CB0D418B}" srcOrd="4" destOrd="0" presId="urn:microsoft.com/office/officeart/2005/8/layout/hierarchy3"/>
    <dgm:cxn modelId="{3AE16940-025B-B84E-B38C-4206210CC61D}" type="presParOf" srcId="{E248AFD1-FB37-AC44-90BA-27EA50279172}" destId="{F8BC299B-DE2D-6249-8F7C-878565185504}" srcOrd="5" destOrd="0" presId="urn:microsoft.com/office/officeart/2005/8/layout/hierarchy3"/>
    <dgm:cxn modelId="{9B425467-5F26-2741-945F-ED893FFCF558}" type="presParOf" srcId="{E248AFD1-FB37-AC44-90BA-27EA50279172}" destId="{B7F83C12-567D-DF4E-AB5B-DF4D12E4FEF2}" srcOrd="6" destOrd="0" presId="urn:microsoft.com/office/officeart/2005/8/layout/hierarchy3"/>
    <dgm:cxn modelId="{C2E9D00C-0E7C-A143-9C31-2CAB89D1134C}" type="presParOf" srcId="{E248AFD1-FB37-AC44-90BA-27EA50279172}" destId="{0C0A4C47-C60A-CA40-A878-C10F6E35B3D9}" srcOrd="7" destOrd="0" presId="urn:microsoft.com/office/officeart/2005/8/layout/hierarchy3"/>
    <dgm:cxn modelId="{B74D5CD3-8051-B141-8E39-A982F1D5A58F}" type="presParOf" srcId="{E248AFD1-FB37-AC44-90BA-27EA50279172}" destId="{13574574-105F-8844-9A06-467558186964}" srcOrd="8" destOrd="0" presId="urn:microsoft.com/office/officeart/2005/8/layout/hierarchy3"/>
    <dgm:cxn modelId="{145E830D-D2B1-AC41-A2E1-F086F081F503}" type="presParOf" srcId="{E248AFD1-FB37-AC44-90BA-27EA50279172}" destId="{BFAA844B-D135-BB46-8D36-4AF1BBB47F13}" srcOrd="9" destOrd="0" presId="urn:microsoft.com/office/officeart/2005/8/layout/hierarchy3"/>
    <dgm:cxn modelId="{C5950C6A-07C8-3246-9A94-D5C4CE404FD3}" type="presParOf" srcId="{E248AFD1-FB37-AC44-90BA-27EA50279172}" destId="{F8C5D816-323C-4546-A60F-3CD7EDFFC8F7}" srcOrd="10" destOrd="0" presId="urn:microsoft.com/office/officeart/2005/8/layout/hierarchy3"/>
    <dgm:cxn modelId="{E2E5AAD7-207C-DF42-95F2-5386DC1C0873}" type="presParOf" srcId="{E248AFD1-FB37-AC44-90BA-27EA50279172}" destId="{B60EDB5B-AC9A-7D49-B272-23B59D1348F3}"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Usage</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Expense (COGS)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Inventory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3">
        <dgm:presLayoutVars>
          <dgm:bulletEnabled val="1"/>
        </dgm:presLayoutVars>
      </dgm:prSet>
      <dgm:spPr/>
    </dgm:pt>
    <dgm:pt modelId="{7D122401-A571-2141-B532-4C84CB4C35E2}" type="pres">
      <dgm:prSet presAssocID="{95666424-2538-7C41-AC82-4D899B95B03C}" presName="childTextArrow" presStyleLbl="fgAccFollowNode1" presStyleIdx="1" presStyleCnt="3">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2" presStyleCnt="3">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09C5E7A-FD66-438E-8720-FB5F57D08EFF}" type="doc">
      <dgm:prSet loTypeId="urn:microsoft.com/office/officeart/2005/8/layout/process1" loCatId="process" qsTypeId="urn:microsoft.com/office/officeart/2005/8/quickstyle/simple1" qsCatId="simple" csTypeId="urn:microsoft.com/office/officeart/2005/8/colors/accent1_2" csCatId="accent1" phldr="1"/>
      <dgm:spPr/>
    </dgm:pt>
    <dgm:pt modelId="{F1640C1F-7D3C-4E9F-A401-59EB5A876770}">
      <dgm:prSet phldrT="[Text]"/>
      <dgm:spPr/>
      <dgm:t>
        <a:bodyPr/>
        <a:lstStyle/>
        <a:p>
          <a:pPr>
            <a:buFont typeface="+mj-lt"/>
            <a:buAutoNum type="arabicPeriod"/>
          </a:pPr>
          <a:r>
            <a:rPr lang="en-US" b="0" baseline="0"/>
            <a:t>Input the destination location of the item.</a:t>
          </a:r>
          <a:endParaRPr lang="en-US"/>
        </a:p>
      </dgm:t>
    </dgm:pt>
    <dgm:pt modelId="{1472A11C-2E41-4ACA-9C14-DAE77598CAF8}" type="parTrans" cxnId="{416C404B-1771-409D-8474-9233A3DA20C3}">
      <dgm:prSet/>
      <dgm:spPr/>
      <dgm:t>
        <a:bodyPr/>
        <a:lstStyle/>
        <a:p>
          <a:endParaRPr lang="en-US"/>
        </a:p>
      </dgm:t>
    </dgm:pt>
    <dgm:pt modelId="{6DD071C5-3983-4E1F-BAF7-E8B64EB7B7B4}" type="sibTrans" cxnId="{416C404B-1771-409D-8474-9233A3DA20C3}">
      <dgm:prSet/>
      <dgm:spPr/>
      <dgm:t>
        <a:bodyPr/>
        <a:lstStyle/>
        <a:p>
          <a:endParaRPr lang="en-US"/>
        </a:p>
      </dgm:t>
    </dgm:pt>
    <dgm:pt modelId="{7B5DC14B-316B-49D8-A096-D6FE2E51A3C6}">
      <dgm:prSet/>
      <dgm:spPr/>
      <dgm:t>
        <a:bodyPr/>
        <a:lstStyle/>
        <a:p>
          <a:r>
            <a:rPr lang="en-US" b="0" baseline="0"/>
            <a:t>Input the cost center for the source location. This resource is used to reverse supply </a:t>
          </a:r>
          <a:r>
            <a:rPr lang="en-US"/>
            <a:t>u</a:t>
          </a:r>
          <a:r>
            <a:rPr lang="en-US" b="0" baseline="0"/>
            <a:t>sages.</a:t>
          </a:r>
          <a:endParaRPr lang="en-US"/>
        </a:p>
      </dgm:t>
    </dgm:pt>
    <dgm:pt modelId="{9BA73BB8-C356-421A-9849-310D9B978D1D}" type="parTrans" cxnId="{7AF9CF36-1117-478D-9D3D-0C37F3B22C69}">
      <dgm:prSet/>
      <dgm:spPr/>
      <dgm:t>
        <a:bodyPr/>
        <a:lstStyle/>
        <a:p>
          <a:endParaRPr lang="en-US"/>
        </a:p>
      </dgm:t>
    </dgm:pt>
    <dgm:pt modelId="{126F5A26-69AF-4AA2-A87C-496E686059CA}" type="sibTrans" cxnId="{7AF9CF36-1117-478D-9D3D-0C37F3B22C69}">
      <dgm:prSet/>
      <dgm:spPr/>
      <dgm:t>
        <a:bodyPr/>
        <a:lstStyle/>
        <a:p>
          <a:endParaRPr lang="en-US"/>
        </a:p>
      </dgm:t>
    </dgm:pt>
    <dgm:pt modelId="{8A1D3E93-0761-4FD1-BD9F-25568785A8D2}">
      <dgm:prSet/>
      <dgm:spPr/>
      <dgm:t>
        <a:bodyPr/>
        <a:lstStyle/>
        <a:p>
          <a:r>
            <a:rPr lang="en-US" b="0" baseline="0"/>
            <a:t>Verify Movements resource to validate.</a:t>
          </a:r>
          <a:endParaRPr lang="en-US"/>
        </a:p>
      </dgm:t>
    </dgm:pt>
    <dgm:pt modelId="{C13A379D-42CF-45F5-9420-F058E0F583F0}" type="parTrans" cxnId="{EB2BE614-F624-4590-B616-215A5D3D43C0}">
      <dgm:prSet/>
      <dgm:spPr/>
      <dgm:t>
        <a:bodyPr/>
        <a:lstStyle/>
        <a:p>
          <a:endParaRPr lang="en-US"/>
        </a:p>
      </dgm:t>
    </dgm:pt>
    <dgm:pt modelId="{EEC4CE6A-0078-4994-95B6-733EAFDE00C8}" type="sibTrans" cxnId="{EB2BE614-F624-4590-B616-215A5D3D43C0}">
      <dgm:prSet/>
      <dgm:spPr/>
      <dgm:t>
        <a:bodyPr/>
        <a:lstStyle/>
        <a:p>
          <a:endParaRPr lang="en-US"/>
        </a:p>
      </dgm:t>
    </dgm:pt>
    <dgm:pt modelId="{CB22B166-9CA5-468F-8D7A-E8098099D91C}" type="pres">
      <dgm:prSet presAssocID="{809C5E7A-FD66-438E-8720-FB5F57D08EFF}" presName="Name0" presStyleCnt="0">
        <dgm:presLayoutVars>
          <dgm:dir/>
          <dgm:resizeHandles val="exact"/>
        </dgm:presLayoutVars>
      </dgm:prSet>
      <dgm:spPr/>
    </dgm:pt>
    <dgm:pt modelId="{13C32C4E-1BA1-44C5-B38B-A289201C0A16}" type="pres">
      <dgm:prSet presAssocID="{F1640C1F-7D3C-4E9F-A401-59EB5A876770}" presName="node" presStyleLbl="node1" presStyleIdx="0" presStyleCnt="3">
        <dgm:presLayoutVars>
          <dgm:bulletEnabled val="1"/>
        </dgm:presLayoutVars>
      </dgm:prSet>
      <dgm:spPr/>
    </dgm:pt>
    <dgm:pt modelId="{430BE0D0-A7DB-4C61-838E-1F351FA9F01B}" type="pres">
      <dgm:prSet presAssocID="{6DD071C5-3983-4E1F-BAF7-E8B64EB7B7B4}" presName="sibTrans" presStyleLbl="sibTrans2D1" presStyleIdx="0" presStyleCnt="2"/>
      <dgm:spPr/>
    </dgm:pt>
    <dgm:pt modelId="{E58E875A-AAD7-42C2-A6E9-F99B770F8E0F}" type="pres">
      <dgm:prSet presAssocID="{6DD071C5-3983-4E1F-BAF7-E8B64EB7B7B4}" presName="connectorText" presStyleLbl="sibTrans2D1" presStyleIdx="0" presStyleCnt="2"/>
      <dgm:spPr/>
    </dgm:pt>
    <dgm:pt modelId="{74072666-F84C-4C95-B872-0F354E03BE3E}" type="pres">
      <dgm:prSet presAssocID="{7B5DC14B-316B-49D8-A096-D6FE2E51A3C6}" presName="node" presStyleLbl="node1" presStyleIdx="1" presStyleCnt="3">
        <dgm:presLayoutVars>
          <dgm:bulletEnabled val="1"/>
        </dgm:presLayoutVars>
      </dgm:prSet>
      <dgm:spPr/>
    </dgm:pt>
    <dgm:pt modelId="{3A50859B-5988-45E3-A95B-CF5F6F7BA46A}" type="pres">
      <dgm:prSet presAssocID="{126F5A26-69AF-4AA2-A87C-496E686059CA}" presName="sibTrans" presStyleLbl="sibTrans2D1" presStyleIdx="1" presStyleCnt="2"/>
      <dgm:spPr/>
    </dgm:pt>
    <dgm:pt modelId="{47C7BCCA-F782-44DD-959D-14C06324DBD3}" type="pres">
      <dgm:prSet presAssocID="{126F5A26-69AF-4AA2-A87C-496E686059CA}" presName="connectorText" presStyleLbl="sibTrans2D1" presStyleIdx="1" presStyleCnt="2"/>
      <dgm:spPr/>
    </dgm:pt>
    <dgm:pt modelId="{6901EFDB-DC64-4B11-8345-85645A16EA2D}" type="pres">
      <dgm:prSet presAssocID="{8A1D3E93-0761-4FD1-BD9F-25568785A8D2}" presName="node" presStyleLbl="node1" presStyleIdx="2" presStyleCnt="3">
        <dgm:presLayoutVars>
          <dgm:bulletEnabled val="1"/>
        </dgm:presLayoutVars>
      </dgm:prSet>
      <dgm:spPr/>
    </dgm:pt>
  </dgm:ptLst>
  <dgm:cxnLst>
    <dgm:cxn modelId="{EB2BE614-F624-4590-B616-215A5D3D43C0}" srcId="{809C5E7A-FD66-438E-8720-FB5F57D08EFF}" destId="{8A1D3E93-0761-4FD1-BD9F-25568785A8D2}" srcOrd="2" destOrd="0" parTransId="{C13A379D-42CF-45F5-9420-F058E0F583F0}" sibTransId="{EEC4CE6A-0078-4994-95B6-733EAFDE00C8}"/>
    <dgm:cxn modelId="{A14FD717-02D7-4EC3-BD55-81158EDB8DA1}" type="presOf" srcId="{809C5E7A-FD66-438E-8720-FB5F57D08EFF}" destId="{CB22B166-9CA5-468F-8D7A-E8098099D91C}" srcOrd="0" destOrd="0" presId="urn:microsoft.com/office/officeart/2005/8/layout/process1"/>
    <dgm:cxn modelId="{2D61C218-36E4-4747-B8C9-2AA87D9A3172}" type="presOf" srcId="{7B5DC14B-316B-49D8-A096-D6FE2E51A3C6}" destId="{74072666-F84C-4C95-B872-0F354E03BE3E}" srcOrd="0" destOrd="0" presId="urn:microsoft.com/office/officeart/2005/8/layout/process1"/>
    <dgm:cxn modelId="{7AF9CF36-1117-478D-9D3D-0C37F3B22C69}" srcId="{809C5E7A-FD66-438E-8720-FB5F57D08EFF}" destId="{7B5DC14B-316B-49D8-A096-D6FE2E51A3C6}" srcOrd="1" destOrd="0" parTransId="{9BA73BB8-C356-421A-9849-310D9B978D1D}" sibTransId="{126F5A26-69AF-4AA2-A87C-496E686059CA}"/>
    <dgm:cxn modelId="{2A321B49-F508-4BC5-B489-AA22BEF7B16C}" type="presOf" srcId="{8A1D3E93-0761-4FD1-BD9F-25568785A8D2}" destId="{6901EFDB-DC64-4B11-8345-85645A16EA2D}" srcOrd="0" destOrd="0" presId="urn:microsoft.com/office/officeart/2005/8/layout/process1"/>
    <dgm:cxn modelId="{416C404B-1771-409D-8474-9233A3DA20C3}" srcId="{809C5E7A-FD66-438E-8720-FB5F57D08EFF}" destId="{F1640C1F-7D3C-4E9F-A401-59EB5A876770}" srcOrd="0" destOrd="0" parTransId="{1472A11C-2E41-4ACA-9C14-DAE77598CAF8}" sibTransId="{6DD071C5-3983-4E1F-BAF7-E8B64EB7B7B4}"/>
    <dgm:cxn modelId="{7B322895-217C-409B-9631-9A77455BA24F}" type="presOf" srcId="{6DD071C5-3983-4E1F-BAF7-E8B64EB7B7B4}" destId="{430BE0D0-A7DB-4C61-838E-1F351FA9F01B}" srcOrd="0" destOrd="0" presId="urn:microsoft.com/office/officeart/2005/8/layout/process1"/>
    <dgm:cxn modelId="{02812A97-E22C-4ED7-A152-6503DCF31C39}" type="presOf" srcId="{F1640C1F-7D3C-4E9F-A401-59EB5A876770}" destId="{13C32C4E-1BA1-44C5-B38B-A289201C0A16}" srcOrd="0" destOrd="0" presId="urn:microsoft.com/office/officeart/2005/8/layout/process1"/>
    <dgm:cxn modelId="{BECBDBAF-0444-4AFA-B65A-370432AB8AE7}" type="presOf" srcId="{6DD071C5-3983-4E1F-BAF7-E8B64EB7B7B4}" destId="{E58E875A-AAD7-42C2-A6E9-F99B770F8E0F}" srcOrd="1" destOrd="0" presId="urn:microsoft.com/office/officeart/2005/8/layout/process1"/>
    <dgm:cxn modelId="{133B66DC-6EA3-48DC-8AA9-C36779B8D078}" type="presOf" srcId="{126F5A26-69AF-4AA2-A87C-496E686059CA}" destId="{47C7BCCA-F782-44DD-959D-14C06324DBD3}" srcOrd="1" destOrd="0" presId="urn:microsoft.com/office/officeart/2005/8/layout/process1"/>
    <dgm:cxn modelId="{1E1B75E5-5D6D-45BB-A364-7DB5B4BE219B}" type="presOf" srcId="{126F5A26-69AF-4AA2-A87C-496E686059CA}" destId="{3A50859B-5988-45E3-A95B-CF5F6F7BA46A}" srcOrd="0" destOrd="0" presId="urn:microsoft.com/office/officeart/2005/8/layout/process1"/>
    <dgm:cxn modelId="{58517E0D-F71A-4EB2-8C25-5A70519C9823}" type="presParOf" srcId="{CB22B166-9CA5-468F-8D7A-E8098099D91C}" destId="{13C32C4E-1BA1-44C5-B38B-A289201C0A16}" srcOrd="0" destOrd="0" presId="urn:microsoft.com/office/officeart/2005/8/layout/process1"/>
    <dgm:cxn modelId="{D76AC4F0-6160-4517-B56E-8F1B8967AF48}" type="presParOf" srcId="{CB22B166-9CA5-468F-8D7A-E8098099D91C}" destId="{430BE0D0-A7DB-4C61-838E-1F351FA9F01B}" srcOrd="1" destOrd="0" presId="urn:microsoft.com/office/officeart/2005/8/layout/process1"/>
    <dgm:cxn modelId="{42AD06EF-BAE0-406E-9D34-1C48C63BB9F2}" type="presParOf" srcId="{430BE0D0-A7DB-4C61-838E-1F351FA9F01B}" destId="{E58E875A-AAD7-42C2-A6E9-F99B770F8E0F}" srcOrd="0" destOrd="0" presId="urn:microsoft.com/office/officeart/2005/8/layout/process1"/>
    <dgm:cxn modelId="{D4E85FF3-1363-408D-B791-E573AE773DA9}" type="presParOf" srcId="{CB22B166-9CA5-468F-8D7A-E8098099D91C}" destId="{74072666-F84C-4C95-B872-0F354E03BE3E}" srcOrd="2" destOrd="0" presId="urn:microsoft.com/office/officeart/2005/8/layout/process1"/>
    <dgm:cxn modelId="{D0B009C5-4108-453A-AC77-8457EA6BA111}" type="presParOf" srcId="{CB22B166-9CA5-468F-8D7A-E8098099D91C}" destId="{3A50859B-5988-45E3-A95B-CF5F6F7BA46A}" srcOrd="3" destOrd="0" presId="urn:microsoft.com/office/officeart/2005/8/layout/process1"/>
    <dgm:cxn modelId="{6742F7FB-AA16-407D-83B8-454136342521}" type="presParOf" srcId="{3A50859B-5988-45E3-A95B-CF5F6F7BA46A}" destId="{47C7BCCA-F782-44DD-959D-14C06324DBD3}" srcOrd="0" destOrd="0" presId="urn:microsoft.com/office/officeart/2005/8/layout/process1"/>
    <dgm:cxn modelId="{C5B426C4-C512-483A-BACD-31758FC171D7}" type="presParOf" srcId="{CB22B166-9CA5-468F-8D7A-E8098099D91C}" destId="{6901EFDB-DC64-4B11-8345-85645A16EA2D}"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Usage Return</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Inventory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Expense (COGS)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3">
        <dgm:presLayoutVars>
          <dgm:bulletEnabled val="1"/>
        </dgm:presLayoutVars>
      </dgm:prSet>
      <dgm:spPr/>
    </dgm:pt>
    <dgm:pt modelId="{7D122401-A571-2141-B532-4C84CB4C35E2}" type="pres">
      <dgm:prSet presAssocID="{95666424-2538-7C41-AC82-4D899B95B03C}" presName="childTextArrow" presStyleLbl="fgAccFollowNode1" presStyleIdx="1" presStyleCnt="3">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2" presStyleCnt="3">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63D12F5E-0533-DA43-8592-679216CF19FE}">
      <dgm:prSet/>
      <dgm:spPr/>
      <dgm:t>
        <a:bodyPr/>
        <a:lstStyle/>
        <a:p>
          <a:r>
            <a:rPr lang="en-US"/>
            <a:t>Usage</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C81F544A-F64F-2645-85A4-084F4278425F}">
      <dgm:prSet/>
      <dgm:spPr/>
      <dgm:t>
        <a:bodyPr/>
        <a:lstStyle/>
        <a:p>
          <a:r>
            <a:rPr lang="en-US"/>
            <a:t>Usage Return</a:t>
          </a:r>
        </a:p>
      </dgm:t>
    </dgm:pt>
    <dgm:pt modelId="{2543F3AD-56A6-F34B-8393-52AF40423D16}" type="parTrans" cxnId="{A3DFCF5B-8747-6148-92B8-C155CAF17827}">
      <dgm:prSet/>
      <dgm:spPr/>
      <dgm:t>
        <a:bodyPr/>
        <a:lstStyle/>
        <a:p>
          <a:endParaRPr lang="en-US"/>
        </a:p>
      </dgm:t>
    </dgm:pt>
    <dgm:pt modelId="{5AA440A9-830C-BC46-B220-95CA05F36609}" type="sibTrans" cxnId="{A3DFCF5B-8747-6148-92B8-C155CAF17827}">
      <dgm:prSet/>
      <dgm:spPr/>
      <dgm:t>
        <a:bodyPr/>
        <a:lstStyle/>
        <a:p>
          <a:endParaRPr lang="en-US"/>
        </a:p>
      </dgm:t>
    </dgm:pt>
    <dgm:pt modelId="{424A1D24-D448-B440-A237-7F31419BDBE5}">
      <dgm:prSet/>
      <dgm:spPr/>
      <dgm:t>
        <a:bodyPr/>
        <a:lstStyle/>
        <a:p>
          <a:r>
            <a:rPr lang="en-US"/>
            <a:t>Average Cost Adjustment</a:t>
          </a:r>
        </a:p>
      </dgm:t>
    </dgm:pt>
    <dgm:pt modelId="{C5180E68-4224-A343-A3B9-15A99874827B}" type="parTrans" cxnId="{532A4EDE-8965-7B43-B4B4-A2F28580CC19}">
      <dgm:prSet/>
      <dgm:spPr/>
      <dgm:t>
        <a:bodyPr/>
        <a:lstStyle/>
        <a:p>
          <a:endParaRPr lang="en-US"/>
        </a:p>
      </dgm:t>
    </dgm:pt>
    <dgm:pt modelId="{7B2568E1-6F2B-434F-AA5E-989F72F55D1A}" type="sibTrans" cxnId="{532A4EDE-8965-7B43-B4B4-A2F28580CC19}">
      <dgm:prSet/>
      <dgm:spPr/>
      <dgm:t>
        <a:bodyPr/>
        <a:lstStyle/>
        <a:p>
          <a:endParaRPr lang="en-US"/>
        </a:p>
      </dgm:t>
    </dgm:pt>
    <dgm:pt modelId="{9BD15FC1-8935-0742-82D2-AE454554D9B8}">
      <dgm:prSet/>
      <dgm:spPr/>
      <dgm:t>
        <a:bodyPr/>
        <a:lstStyle/>
        <a:p>
          <a:r>
            <a:rPr lang="en-US"/>
            <a:t>Supply Adjustment - Inventory Increase &amp; Decrease</a:t>
          </a:r>
        </a:p>
      </dgm:t>
    </dgm:pt>
    <dgm:pt modelId="{38E47D81-A880-644E-9657-0E34D20158A6}" type="parTrans" cxnId="{B961A020-51E6-614F-8A36-568093D2DE25}">
      <dgm:prSet/>
      <dgm:spPr/>
      <dgm:t>
        <a:bodyPr/>
        <a:lstStyle/>
        <a:p>
          <a:endParaRPr lang="en-US"/>
        </a:p>
      </dgm:t>
    </dgm:pt>
    <dgm:pt modelId="{C74E7292-35F0-514D-8D20-BB73D8EBA36B}" type="sibTrans" cxnId="{B961A020-51E6-614F-8A36-568093D2DE25}">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2"/>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0" presStyleCnt="2"/>
      <dgm:spPr/>
    </dgm:pt>
    <dgm:pt modelId="{DD606CEF-BE3D-7A4C-9C39-AA6C488A64EB}" type="pres">
      <dgm:prSet presAssocID="{468D49DB-ECA9-9A4F-86C4-DF67371D8AA9}" presName="arrow" presStyleLbl="node1" presStyleIdx="1" presStyleCnt="2"/>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0" presStyleCnt="4">
        <dgm:presLayoutVars>
          <dgm:bulletEnabled val="1"/>
        </dgm:presLayoutVars>
      </dgm:prSet>
      <dgm:spPr/>
    </dgm:pt>
    <dgm:pt modelId="{BADC48B5-1B56-914F-8490-998B4B7F7A8D}" type="pres">
      <dgm:prSet presAssocID="{C81F544A-F64F-2645-85A4-084F4278425F}" presName="childTextArrow" presStyleLbl="fgAccFollowNode1" presStyleIdx="1" presStyleCnt="4">
        <dgm:presLayoutVars>
          <dgm:bulletEnabled val="1"/>
        </dgm:presLayoutVars>
      </dgm:prSet>
      <dgm:spPr/>
    </dgm:pt>
    <dgm:pt modelId="{2E3B91AD-24A0-A74C-A1E9-AB13A7C54845}" type="pres">
      <dgm:prSet presAssocID="{424A1D24-D448-B440-A237-7F31419BDBE5}" presName="childTextArrow" presStyleLbl="fgAccFollowNode1" presStyleIdx="2" presStyleCnt="4">
        <dgm:presLayoutVars>
          <dgm:bulletEnabled val="1"/>
        </dgm:presLayoutVars>
      </dgm:prSet>
      <dgm:spPr/>
    </dgm:pt>
    <dgm:pt modelId="{DCA3542F-27D4-474B-8A0A-11C5DCEDC770}" type="pres">
      <dgm:prSet presAssocID="{9BD15FC1-8935-0742-82D2-AE454554D9B8}" presName="childTextArrow" presStyleLbl="fgAccFollowNode1" presStyleIdx="3" presStyleCnt="4">
        <dgm:presLayoutVars>
          <dgm:bulletEnabled val="1"/>
        </dgm:presLayoutVars>
      </dgm:prSet>
      <dgm:spPr/>
    </dgm:pt>
  </dgm:ptLst>
  <dgm:cxnLst>
    <dgm:cxn modelId="{851E120C-2EF6-D441-9DB1-D290435A2AA2}" type="presOf" srcId="{424A1D24-D448-B440-A237-7F31419BDBE5}" destId="{2E3B91AD-24A0-A74C-A1E9-AB13A7C54845}" srcOrd="0" destOrd="0" presId="urn:microsoft.com/office/officeart/2005/8/layout/process4"/>
    <dgm:cxn modelId="{B961A020-51E6-614F-8A36-568093D2DE25}" srcId="{468D49DB-ECA9-9A4F-86C4-DF67371D8AA9}" destId="{9BD15FC1-8935-0742-82D2-AE454554D9B8}" srcOrd="3" destOrd="0" parTransId="{38E47D81-A880-644E-9657-0E34D20158A6}" sibTransId="{C74E7292-35F0-514D-8D20-BB73D8EBA36B}"/>
    <dgm:cxn modelId="{A3DFCF5B-8747-6148-92B8-C155CAF17827}" srcId="{468D49DB-ECA9-9A4F-86C4-DF67371D8AA9}" destId="{C81F544A-F64F-2645-85A4-084F4278425F}" srcOrd="1" destOrd="0" parTransId="{2543F3AD-56A6-F34B-8393-52AF40423D16}" sibTransId="{5AA440A9-830C-BC46-B220-95CA05F3660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1" destOrd="0" parTransId="{4AD1A1FD-E63A-504D-9BB2-E9BBA987082B}" sibTransId="{0E12051A-801B-3748-8EB9-7418C4BCB991}"/>
    <dgm:cxn modelId="{5AA58E4A-7C79-CB40-8961-C74388E98402}" type="presOf" srcId="{9BD15FC1-8935-0742-82D2-AE454554D9B8}" destId="{DCA3542F-27D4-474B-8A0A-11C5DCEDC770}" srcOrd="0" destOrd="0" presId="urn:microsoft.com/office/officeart/2005/8/layout/process4"/>
    <dgm:cxn modelId="{B6A0116F-6EC5-E949-B2DE-4C630680534D}" type="presOf" srcId="{C81F544A-F64F-2645-85A4-084F4278425F}" destId="{BADC48B5-1B56-914F-8490-998B4B7F7A8D}" srcOrd="0" destOrd="0" presId="urn:microsoft.com/office/officeart/2005/8/layout/process4"/>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F410C4A8-7E83-0A45-A056-BB31B666A89D}" type="presOf" srcId="{EC04662B-0907-DE48-995B-8BA04268BA00}" destId="{16A77CFD-38F1-484D-8482-ECE22E6C73E8}"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532A4EDE-8965-7B43-B4B4-A2F28580CC19}" srcId="{468D49DB-ECA9-9A4F-86C4-DF67371D8AA9}" destId="{424A1D24-D448-B440-A237-7F31419BDBE5}" srcOrd="2" destOrd="0" parTransId="{C5180E68-4224-A343-A3B9-15A99874827B}" sibTransId="{7B2568E1-6F2B-434F-AA5E-989F72F55D1A}"/>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5DDECD8E-8B0E-CB41-8E22-2DE4B248C09E}" type="presParOf" srcId="{A8BD7606-5791-E743-BD96-AB1F149D1B6B}" destId="{736D1025-15B5-FF48-96BD-376518F77B23}" srcOrd="1" destOrd="0" presId="urn:microsoft.com/office/officeart/2005/8/layout/process4"/>
    <dgm:cxn modelId="{91E2BC6C-429A-7F43-B203-4315FC55A9C1}" type="presParOf" srcId="{A8BD7606-5791-E743-BD96-AB1F149D1B6B}" destId="{5383F8CD-9DDC-E64C-BE9D-470F43594200}" srcOrd="2"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 modelId="{3580CDCB-45D7-F54A-AAA6-4BC08386806C}" type="presParOf" srcId="{D9E9DF8F-EAF1-9C40-A338-05FDFAB58B6A}" destId="{BADC48B5-1B56-914F-8490-998B4B7F7A8D}" srcOrd="1" destOrd="0" presId="urn:microsoft.com/office/officeart/2005/8/layout/process4"/>
    <dgm:cxn modelId="{D7D94FF2-4C9B-6A4E-BCC2-8BA9CF61F25D}" type="presParOf" srcId="{D9E9DF8F-EAF1-9C40-A338-05FDFAB58B6A}" destId="{2E3B91AD-24A0-A74C-A1E9-AB13A7C54845}" srcOrd="2" destOrd="0" presId="urn:microsoft.com/office/officeart/2005/8/layout/process4"/>
    <dgm:cxn modelId="{5292256E-119D-8B44-8160-70E7C3DB89D2}" type="presParOf" srcId="{D9E9DF8F-EAF1-9C40-A338-05FDFAB58B6A}" destId="{DCA3542F-27D4-474B-8A0A-11C5DCEDC770}"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Average Cost Adjustment</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Inventory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Variance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2F486AD6-445D-D54E-B164-385641730324}">
      <dgm:prSet/>
      <dgm:spPr/>
      <dgm:t>
        <a:bodyPr/>
        <a:lstStyle/>
        <a:p>
          <a:r>
            <a:rPr lang="en-US"/>
            <a:t>DB Variance </a:t>
          </a:r>
        </a:p>
      </dgm:t>
    </dgm:pt>
    <dgm:pt modelId="{0172CB77-4503-C04B-8F8A-C183EB980AC6}" type="parTrans" cxnId="{3294B0C5-2ABF-7344-A03D-2CECF3A7E07D}">
      <dgm:prSet/>
      <dgm:spPr/>
    </dgm:pt>
    <dgm:pt modelId="{6F9D92A9-F2E5-254A-AF78-B91BD331D078}" type="sibTrans" cxnId="{3294B0C5-2ABF-7344-A03D-2CECF3A7E07D}">
      <dgm:prSet/>
      <dgm:spPr/>
    </dgm:pt>
    <dgm:pt modelId="{F7A99410-6123-0D4E-8C06-D2C9E7822D24}">
      <dgm:prSet/>
      <dgm:spPr/>
      <dgm:t>
        <a:bodyPr/>
        <a:lstStyle/>
        <a:p>
          <a:r>
            <a:rPr lang="en-US"/>
            <a:t>CR Inventory</a:t>
          </a:r>
        </a:p>
      </dgm:t>
    </dgm:pt>
    <dgm:pt modelId="{3D4347BE-0E7A-A340-B73B-1E3663A01EBE}" type="parTrans" cxnId="{12B214F3-5DFB-3A47-8836-A2181F83270E}">
      <dgm:prSet/>
      <dgm:spPr/>
    </dgm:pt>
    <dgm:pt modelId="{2876AF37-39DD-6541-8B10-4F7BE7606B62}" type="sibTrans" cxnId="{12B214F3-5DFB-3A47-8836-A2181F83270E}">
      <dgm:prSet/>
      <dgm:spPr/>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5">
        <dgm:presLayoutVars>
          <dgm:bulletEnabled val="1"/>
        </dgm:presLayoutVars>
      </dgm:prSet>
      <dgm:spPr/>
    </dgm:pt>
    <dgm:pt modelId="{7D122401-A571-2141-B532-4C84CB4C35E2}" type="pres">
      <dgm:prSet presAssocID="{95666424-2538-7C41-AC82-4D899B95B03C}" presName="childTextArrow" presStyleLbl="fgAccFollowNode1" presStyleIdx="1" presStyleCnt="5">
        <dgm:presLayoutVars>
          <dgm:bulletEnabled val="1"/>
        </dgm:presLayoutVars>
      </dgm:prSet>
      <dgm:spPr/>
    </dgm:pt>
    <dgm:pt modelId="{6E55393E-E328-3946-9FCB-47FD99725187}" type="pres">
      <dgm:prSet presAssocID="{2F486AD6-445D-D54E-B164-385641730324}" presName="childTextArrow" presStyleLbl="fgAccFollowNode1" presStyleIdx="2" presStyleCnt="5">
        <dgm:presLayoutVars>
          <dgm:bulletEnabled val="1"/>
        </dgm:presLayoutVars>
      </dgm:prSet>
      <dgm:spPr/>
    </dgm:pt>
    <dgm:pt modelId="{560E850F-60A6-BB49-91A5-B8B799E145E9}" type="pres">
      <dgm:prSet presAssocID="{F7A99410-6123-0D4E-8C06-D2C9E7822D24}" presName="childTextArrow" presStyleLbl="fgAccFollowNode1" presStyleIdx="3" presStyleCnt="5">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4" presStyleCnt="5">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098883D-A5D5-7648-BBF7-2FC34E944B28}" type="presOf" srcId="{2F486AD6-445D-D54E-B164-385641730324}" destId="{6E55393E-E328-3946-9FCB-47FD99725187}" srcOrd="0" destOrd="0" presId="urn:microsoft.com/office/officeart/2005/8/layout/process4"/>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5D411780-CE64-094A-B536-8C4297CE6AD1}" type="presOf" srcId="{F7A99410-6123-0D4E-8C06-D2C9E7822D24}" destId="{560E850F-60A6-BB49-91A5-B8B799E145E9}"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3294B0C5-2ABF-7344-A03D-2CECF3A7E07D}" srcId="{AAD4806D-56CC-584B-9EAD-B4AF2228E545}" destId="{2F486AD6-445D-D54E-B164-385641730324}" srcOrd="2" destOrd="0" parTransId="{0172CB77-4503-C04B-8F8A-C183EB980AC6}" sibTransId="{6F9D92A9-F2E5-254A-AF78-B91BD331D078}"/>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12B214F3-5DFB-3A47-8836-A2181F83270E}" srcId="{AAD4806D-56CC-584B-9EAD-B4AF2228E545}" destId="{F7A99410-6123-0D4E-8C06-D2C9E7822D24}" srcOrd="3" destOrd="0" parTransId="{3D4347BE-0E7A-A340-B73B-1E3663A01EBE}" sibTransId="{2876AF37-39DD-6541-8B10-4F7BE7606B62}"/>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5F4E0DFB-A9E1-3B4D-9B98-CA45563F44CB}" type="presParOf" srcId="{00BCB817-A93F-4C4D-BDA1-2F903A08E400}" destId="{6E55393E-E328-3946-9FCB-47FD99725187}" srcOrd="2" destOrd="0" presId="urn:microsoft.com/office/officeart/2005/8/layout/process4"/>
    <dgm:cxn modelId="{145FD315-611B-2C41-8BBD-E191BB595FAA}" type="presParOf" srcId="{00BCB817-A93F-4C4D-BDA1-2F903A08E400}" destId="{560E850F-60A6-BB49-91A5-B8B799E145E9}" srcOrd="3"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Supply Adjustment – Inventory Increase &amp; Decrease</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Inventory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Adjustment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2F486AD6-445D-D54E-B164-385641730324}">
      <dgm:prSet/>
      <dgm:spPr/>
      <dgm:t>
        <a:bodyPr/>
        <a:lstStyle/>
        <a:p>
          <a:r>
            <a:rPr lang="en-US"/>
            <a:t>DB Adjustment </a:t>
          </a:r>
        </a:p>
      </dgm:t>
    </dgm:pt>
    <dgm:pt modelId="{0172CB77-4503-C04B-8F8A-C183EB980AC6}" type="parTrans" cxnId="{3294B0C5-2ABF-7344-A03D-2CECF3A7E07D}">
      <dgm:prSet/>
      <dgm:spPr/>
      <dgm:t>
        <a:bodyPr/>
        <a:lstStyle/>
        <a:p>
          <a:endParaRPr lang="en-US"/>
        </a:p>
      </dgm:t>
    </dgm:pt>
    <dgm:pt modelId="{6F9D92A9-F2E5-254A-AF78-B91BD331D078}" type="sibTrans" cxnId="{3294B0C5-2ABF-7344-A03D-2CECF3A7E07D}">
      <dgm:prSet/>
      <dgm:spPr/>
      <dgm:t>
        <a:bodyPr/>
        <a:lstStyle/>
        <a:p>
          <a:endParaRPr lang="en-US"/>
        </a:p>
      </dgm:t>
    </dgm:pt>
    <dgm:pt modelId="{F7A99410-6123-0D4E-8C06-D2C9E7822D24}">
      <dgm:prSet/>
      <dgm:spPr/>
      <dgm:t>
        <a:bodyPr/>
        <a:lstStyle/>
        <a:p>
          <a:r>
            <a:rPr lang="en-US"/>
            <a:t>CR Inventory </a:t>
          </a:r>
        </a:p>
      </dgm:t>
    </dgm:pt>
    <dgm:pt modelId="{3D4347BE-0E7A-A340-B73B-1E3663A01EBE}" type="parTrans" cxnId="{12B214F3-5DFB-3A47-8836-A2181F83270E}">
      <dgm:prSet/>
      <dgm:spPr/>
      <dgm:t>
        <a:bodyPr/>
        <a:lstStyle/>
        <a:p>
          <a:endParaRPr lang="en-US"/>
        </a:p>
      </dgm:t>
    </dgm:pt>
    <dgm:pt modelId="{2876AF37-39DD-6541-8B10-4F7BE7606B62}" type="sibTrans" cxnId="{12B214F3-5DFB-3A47-8836-A2181F83270E}">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5">
        <dgm:presLayoutVars>
          <dgm:bulletEnabled val="1"/>
        </dgm:presLayoutVars>
      </dgm:prSet>
      <dgm:spPr/>
    </dgm:pt>
    <dgm:pt modelId="{7D122401-A571-2141-B532-4C84CB4C35E2}" type="pres">
      <dgm:prSet presAssocID="{95666424-2538-7C41-AC82-4D899B95B03C}" presName="childTextArrow" presStyleLbl="fgAccFollowNode1" presStyleIdx="1" presStyleCnt="5">
        <dgm:presLayoutVars>
          <dgm:bulletEnabled val="1"/>
        </dgm:presLayoutVars>
      </dgm:prSet>
      <dgm:spPr/>
    </dgm:pt>
    <dgm:pt modelId="{6E55393E-E328-3946-9FCB-47FD99725187}" type="pres">
      <dgm:prSet presAssocID="{2F486AD6-445D-D54E-B164-385641730324}" presName="childTextArrow" presStyleLbl="fgAccFollowNode1" presStyleIdx="2" presStyleCnt="5">
        <dgm:presLayoutVars>
          <dgm:bulletEnabled val="1"/>
        </dgm:presLayoutVars>
      </dgm:prSet>
      <dgm:spPr/>
    </dgm:pt>
    <dgm:pt modelId="{560E850F-60A6-BB49-91A5-B8B799E145E9}" type="pres">
      <dgm:prSet presAssocID="{F7A99410-6123-0D4E-8C06-D2C9E7822D24}" presName="childTextArrow" presStyleLbl="fgAccFollowNode1" presStyleIdx="3" presStyleCnt="5">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4" presStyleCnt="5">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098883D-A5D5-7648-BBF7-2FC34E944B28}" type="presOf" srcId="{2F486AD6-445D-D54E-B164-385641730324}" destId="{6E55393E-E328-3946-9FCB-47FD99725187}" srcOrd="0" destOrd="0" presId="urn:microsoft.com/office/officeart/2005/8/layout/process4"/>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5D411780-CE64-094A-B536-8C4297CE6AD1}" type="presOf" srcId="{F7A99410-6123-0D4E-8C06-D2C9E7822D24}" destId="{560E850F-60A6-BB49-91A5-B8B799E145E9}"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3294B0C5-2ABF-7344-A03D-2CECF3A7E07D}" srcId="{AAD4806D-56CC-584B-9EAD-B4AF2228E545}" destId="{2F486AD6-445D-D54E-B164-385641730324}" srcOrd="2" destOrd="0" parTransId="{0172CB77-4503-C04B-8F8A-C183EB980AC6}" sibTransId="{6F9D92A9-F2E5-254A-AF78-B91BD331D078}"/>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12B214F3-5DFB-3A47-8836-A2181F83270E}" srcId="{AAD4806D-56CC-584B-9EAD-B4AF2228E545}" destId="{F7A99410-6123-0D4E-8C06-D2C9E7822D24}" srcOrd="3" destOrd="0" parTransId="{3D4347BE-0E7A-A340-B73B-1E3663A01EBE}" sibTransId="{2876AF37-39DD-6541-8B10-4F7BE7606B62}"/>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5F4E0DFB-A9E1-3B4D-9B98-CA45563F44CB}" type="presParOf" srcId="{00BCB817-A93F-4C4D-BDA1-2F903A08E400}" destId="{6E55393E-E328-3946-9FCB-47FD99725187}" srcOrd="2" destOrd="0" presId="urn:microsoft.com/office/officeart/2005/8/layout/process4"/>
    <dgm:cxn modelId="{145FD315-611B-2C41-8BBD-E191BB595FAA}" type="presParOf" srcId="{00BCB817-A93F-4C4D-BDA1-2F903A08E400}" destId="{560E850F-60A6-BB49-91A5-B8B799E145E9}" srcOrd="3"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Supply Transfer – Asset to Asset</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 Transit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Inventory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2F486AD6-445D-D54E-B164-385641730324}">
      <dgm:prSet/>
      <dgm:spPr/>
      <dgm:t>
        <a:bodyPr/>
        <a:lstStyle/>
        <a:p>
          <a:r>
            <a:rPr lang="en-US"/>
            <a:t>DB Inventory </a:t>
          </a:r>
        </a:p>
      </dgm:t>
    </dgm:pt>
    <dgm:pt modelId="{0172CB77-4503-C04B-8F8A-C183EB980AC6}" type="parTrans" cxnId="{3294B0C5-2ABF-7344-A03D-2CECF3A7E07D}">
      <dgm:prSet/>
      <dgm:spPr/>
      <dgm:t>
        <a:bodyPr/>
        <a:lstStyle/>
        <a:p>
          <a:endParaRPr lang="en-US"/>
        </a:p>
      </dgm:t>
    </dgm:pt>
    <dgm:pt modelId="{6F9D92A9-F2E5-254A-AF78-B91BD331D078}" type="sibTrans" cxnId="{3294B0C5-2ABF-7344-A03D-2CECF3A7E07D}">
      <dgm:prSet/>
      <dgm:spPr/>
      <dgm:t>
        <a:bodyPr/>
        <a:lstStyle/>
        <a:p>
          <a:endParaRPr lang="en-US"/>
        </a:p>
      </dgm:t>
    </dgm:pt>
    <dgm:pt modelId="{F7A99410-6123-0D4E-8C06-D2C9E7822D24}">
      <dgm:prSet/>
      <dgm:spPr/>
      <dgm:t>
        <a:bodyPr/>
        <a:lstStyle/>
        <a:p>
          <a:r>
            <a:rPr lang="en-US"/>
            <a:t>CR In Transit </a:t>
          </a:r>
        </a:p>
      </dgm:t>
    </dgm:pt>
    <dgm:pt modelId="{3D4347BE-0E7A-A340-B73B-1E3663A01EBE}" type="parTrans" cxnId="{12B214F3-5DFB-3A47-8836-A2181F83270E}">
      <dgm:prSet/>
      <dgm:spPr/>
      <dgm:t>
        <a:bodyPr/>
        <a:lstStyle/>
        <a:p>
          <a:endParaRPr lang="en-US"/>
        </a:p>
      </dgm:t>
    </dgm:pt>
    <dgm:pt modelId="{2876AF37-39DD-6541-8B10-4F7BE7606B62}" type="sibTrans" cxnId="{12B214F3-5DFB-3A47-8836-A2181F83270E}">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5">
        <dgm:presLayoutVars>
          <dgm:bulletEnabled val="1"/>
        </dgm:presLayoutVars>
      </dgm:prSet>
      <dgm:spPr/>
    </dgm:pt>
    <dgm:pt modelId="{7D122401-A571-2141-B532-4C84CB4C35E2}" type="pres">
      <dgm:prSet presAssocID="{95666424-2538-7C41-AC82-4D899B95B03C}" presName="childTextArrow" presStyleLbl="fgAccFollowNode1" presStyleIdx="1" presStyleCnt="5">
        <dgm:presLayoutVars>
          <dgm:bulletEnabled val="1"/>
        </dgm:presLayoutVars>
      </dgm:prSet>
      <dgm:spPr/>
    </dgm:pt>
    <dgm:pt modelId="{6E55393E-E328-3946-9FCB-47FD99725187}" type="pres">
      <dgm:prSet presAssocID="{2F486AD6-445D-D54E-B164-385641730324}" presName="childTextArrow" presStyleLbl="fgAccFollowNode1" presStyleIdx="2" presStyleCnt="5">
        <dgm:presLayoutVars>
          <dgm:bulletEnabled val="1"/>
        </dgm:presLayoutVars>
      </dgm:prSet>
      <dgm:spPr/>
    </dgm:pt>
    <dgm:pt modelId="{560E850F-60A6-BB49-91A5-B8B799E145E9}" type="pres">
      <dgm:prSet presAssocID="{F7A99410-6123-0D4E-8C06-D2C9E7822D24}" presName="childTextArrow" presStyleLbl="fgAccFollowNode1" presStyleIdx="3" presStyleCnt="5">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4" presStyleCnt="5">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098883D-A5D5-7648-BBF7-2FC34E944B28}" type="presOf" srcId="{2F486AD6-445D-D54E-B164-385641730324}" destId="{6E55393E-E328-3946-9FCB-47FD99725187}" srcOrd="0" destOrd="0" presId="urn:microsoft.com/office/officeart/2005/8/layout/process4"/>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5D411780-CE64-094A-B536-8C4297CE6AD1}" type="presOf" srcId="{F7A99410-6123-0D4E-8C06-D2C9E7822D24}" destId="{560E850F-60A6-BB49-91A5-B8B799E145E9}"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3294B0C5-2ABF-7344-A03D-2CECF3A7E07D}" srcId="{AAD4806D-56CC-584B-9EAD-B4AF2228E545}" destId="{2F486AD6-445D-D54E-B164-385641730324}" srcOrd="2" destOrd="0" parTransId="{0172CB77-4503-C04B-8F8A-C183EB980AC6}" sibTransId="{6F9D92A9-F2E5-254A-AF78-B91BD331D078}"/>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12B214F3-5DFB-3A47-8836-A2181F83270E}" srcId="{AAD4806D-56CC-584B-9EAD-B4AF2228E545}" destId="{F7A99410-6123-0D4E-8C06-D2C9E7822D24}" srcOrd="3" destOrd="0" parTransId="{3D4347BE-0E7A-A340-B73B-1E3663A01EBE}" sibTransId="{2876AF37-39DD-6541-8B10-4F7BE7606B62}"/>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5F4E0DFB-A9E1-3B4D-9B98-CA45563F44CB}" type="presParOf" srcId="{00BCB817-A93F-4C4D-BDA1-2F903A08E400}" destId="{6E55393E-E328-3946-9FCB-47FD99725187}" srcOrd="2" destOrd="0" presId="urn:microsoft.com/office/officeart/2005/8/layout/process4"/>
    <dgm:cxn modelId="{145FD315-611B-2C41-8BBD-E191BB595FAA}" type="presParOf" srcId="{00BCB817-A93F-4C4D-BDA1-2F903A08E400}" destId="{560E850F-60A6-BB49-91A5-B8B799E145E9}" srcOrd="3"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Supply Transfer – Asset to Expense</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 Transit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Inventory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2F486AD6-445D-D54E-B164-385641730324}">
      <dgm:prSet/>
      <dgm:spPr/>
      <dgm:t>
        <a:bodyPr/>
        <a:lstStyle/>
        <a:p>
          <a:r>
            <a:rPr lang="en-US"/>
            <a:t>DB Inventory </a:t>
          </a:r>
        </a:p>
      </dgm:t>
    </dgm:pt>
    <dgm:pt modelId="{0172CB77-4503-C04B-8F8A-C183EB980AC6}" type="parTrans" cxnId="{3294B0C5-2ABF-7344-A03D-2CECF3A7E07D}">
      <dgm:prSet/>
      <dgm:spPr/>
      <dgm:t>
        <a:bodyPr/>
        <a:lstStyle/>
        <a:p>
          <a:endParaRPr lang="en-US"/>
        </a:p>
      </dgm:t>
    </dgm:pt>
    <dgm:pt modelId="{6F9D92A9-F2E5-254A-AF78-B91BD331D078}" type="sibTrans" cxnId="{3294B0C5-2ABF-7344-A03D-2CECF3A7E07D}">
      <dgm:prSet/>
      <dgm:spPr/>
      <dgm:t>
        <a:bodyPr/>
        <a:lstStyle/>
        <a:p>
          <a:endParaRPr lang="en-US"/>
        </a:p>
      </dgm:t>
    </dgm:pt>
    <dgm:pt modelId="{F7A99410-6123-0D4E-8C06-D2C9E7822D24}">
      <dgm:prSet/>
      <dgm:spPr/>
      <dgm:t>
        <a:bodyPr/>
        <a:lstStyle/>
        <a:p>
          <a:r>
            <a:rPr lang="en-US"/>
            <a:t>CR In Transit </a:t>
          </a:r>
        </a:p>
      </dgm:t>
    </dgm:pt>
    <dgm:pt modelId="{3D4347BE-0E7A-A340-B73B-1E3663A01EBE}" type="parTrans" cxnId="{12B214F3-5DFB-3A47-8836-A2181F83270E}">
      <dgm:prSet/>
      <dgm:spPr/>
      <dgm:t>
        <a:bodyPr/>
        <a:lstStyle/>
        <a:p>
          <a:endParaRPr lang="en-US"/>
        </a:p>
      </dgm:t>
    </dgm:pt>
    <dgm:pt modelId="{2876AF37-39DD-6541-8B10-4F7BE7606B62}" type="sibTrans" cxnId="{12B214F3-5DFB-3A47-8836-A2181F83270E}">
      <dgm:prSet/>
      <dgm:spPr/>
      <dgm:t>
        <a:bodyPr/>
        <a:lstStyle/>
        <a:p>
          <a:endParaRPr lang="en-US"/>
        </a:p>
      </dgm:t>
    </dgm:pt>
    <dgm:pt modelId="{68E1D2D1-0109-FD46-AA7C-3EE72AD00FFA}">
      <dgm:prSet/>
      <dgm:spPr/>
      <dgm:t>
        <a:bodyPr/>
        <a:lstStyle/>
        <a:p>
          <a:r>
            <a:rPr lang="en-US"/>
            <a:t>DB Expense (COGS) </a:t>
          </a:r>
        </a:p>
      </dgm:t>
    </dgm:pt>
    <dgm:pt modelId="{5D00E6AD-BA76-F347-B0EC-69D78A927FF0}" type="parTrans" cxnId="{8D7F22E3-C4A5-844C-B747-FF3541A6D56D}">
      <dgm:prSet/>
      <dgm:spPr/>
      <dgm:t>
        <a:bodyPr/>
        <a:lstStyle/>
        <a:p>
          <a:endParaRPr lang="en-US"/>
        </a:p>
      </dgm:t>
    </dgm:pt>
    <dgm:pt modelId="{92633168-221F-8641-A805-CE38C0346402}" type="sibTrans" cxnId="{8D7F22E3-C4A5-844C-B747-FF3541A6D56D}">
      <dgm:prSet/>
      <dgm:spPr/>
      <dgm:t>
        <a:bodyPr/>
        <a:lstStyle/>
        <a:p>
          <a:endParaRPr lang="en-US"/>
        </a:p>
      </dgm:t>
    </dgm:pt>
    <dgm:pt modelId="{949B338B-42B3-EB4F-AD1F-8B2EFC337863}">
      <dgm:prSet/>
      <dgm:spPr/>
      <dgm:t>
        <a:bodyPr/>
        <a:lstStyle/>
        <a:p>
          <a:r>
            <a:rPr lang="en-US"/>
            <a:t>CR Inventory </a:t>
          </a:r>
        </a:p>
      </dgm:t>
    </dgm:pt>
    <dgm:pt modelId="{17687649-5A61-244B-BDC1-B9916BF75179}" type="parTrans" cxnId="{8C61819C-59FD-B74B-B521-A0404DF7DFBB}">
      <dgm:prSet/>
      <dgm:spPr/>
      <dgm:t>
        <a:bodyPr/>
        <a:lstStyle/>
        <a:p>
          <a:endParaRPr lang="en-US"/>
        </a:p>
      </dgm:t>
    </dgm:pt>
    <dgm:pt modelId="{A67E6D7F-E8CD-7749-92EB-7BCC738943A1}" type="sibTrans" cxnId="{8C61819C-59FD-B74B-B521-A0404DF7DFBB}">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7">
        <dgm:presLayoutVars>
          <dgm:bulletEnabled val="1"/>
        </dgm:presLayoutVars>
      </dgm:prSet>
      <dgm:spPr/>
    </dgm:pt>
    <dgm:pt modelId="{7D122401-A571-2141-B532-4C84CB4C35E2}" type="pres">
      <dgm:prSet presAssocID="{95666424-2538-7C41-AC82-4D899B95B03C}" presName="childTextArrow" presStyleLbl="fgAccFollowNode1" presStyleIdx="1" presStyleCnt="7">
        <dgm:presLayoutVars>
          <dgm:bulletEnabled val="1"/>
        </dgm:presLayoutVars>
      </dgm:prSet>
      <dgm:spPr/>
    </dgm:pt>
    <dgm:pt modelId="{6E55393E-E328-3946-9FCB-47FD99725187}" type="pres">
      <dgm:prSet presAssocID="{2F486AD6-445D-D54E-B164-385641730324}" presName="childTextArrow" presStyleLbl="fgAccFollowNode1" presStyleIdx="2" presStyleCnt="7">
        <dgm:presLayoutVars>
          <dgm:bulletEnabled val="1"/>
        </dgm:presLayoutVars>
      </dgm:prSet>
      <dgm:spPr/>
    </dgm:pt>
    <dgm:pt modelId="{560E850F-60A6-BB49-91A5-B8B799E145E9}" type="pres">
      <dgm:prSet presAssocID="{F7A99410-6123-0D4E-8C06-D2C9E7822D24}" presName="childTextArrow" presStyleLbl="fgAccFollowNode1" presStyleIdx="3" presStyleCnt="7">
        <dgm:presLayoutVars>
          <dgm:bulletEnabled val="1"/>
        </dgm:presLayoutVars>
      </dgm:prSet>
      <dgm:spPr/>
    </dgm:pt>
    <dgm:pt modelId="{964F50E6-592A-C34C-9FE5-F9487C60F19E}" type="pres">
      <dgm:prSet presAssocID="{68E1D2D1-0109-FD46-AA7C-3EE72AD00FFA}" presName="childTextArrow" presStyleLbl="fgAccFollowNode1" presStyleIdx="4" presStyleCnt="7">
        <dgm:presLayoutVars>
          <dgm:bulletEnabled val="1"/>
        </dgm:presLayoutVars>
      </dgm:prSet>
      <dgm:spPr/>
    </dgm:pt>
    <dgm:pt modelId="{5F402F71-72BD-E74E-9F26-6425AA2CE8B2}" type="pres">
      <dgm:prSet presAssocID="{949B338B-42B3-EB4F-AD1F-8B2EFC337863}" presName="childTextArrow" presStyleLbl="fgAccFollowNode1" presStyleIdx="5" presStyleCnt="7">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6" presStyleCnt="7">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098883D-A5D5-7648-BBF7-2FC34E944B28}" type="presOf" srcId="{2F486AD6-445D-D54E-B164-385641730324}" destId="{6E55393E-E328-3946-9FCB-47FD99725187}" srcOrd="0" destOrd="0" presId="urn:microsoft.com/office/officeart/2005/8/layout/process4"/>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5D411780-CE64-094A-B536-8C4297CE6AD1}" type="presOf" srcId="{F7A99410-6123-0D4E-8C06-D2C9E7822D24}" destId="{560E850F-60A6-BB49-91A5-B8B799E145E9}" srcOrd="0" destOrd="0" presId="urn:microsoft.com/office/officeart/2005/8/layout/process4"/>
    <dgm:cxn modelId="{1C981184-4087-B24A-B219-271ED2D7BAE5}" type="presOf" srcId="{949B338B-42B3-EB4F-AD1F-8B2EFC337863}" destId="{5F402F71-72BD-E74E-9F26-6425AA2CE8B2}"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8C61819C-59FD-B74B-B521-A0404DF7DFBB}" srcId="{AAD4806D-56CC-584B-9EAD-B4AF2228E545}" destId="{949B338B-42B3-EB4F-AD1F-8B2EFC337863}" srcOrd="5" destOrd="0" parTransId="{17687649-5A61-244B-BDC1-B9916BF75179}" sibTransId="{A67E6D7F-E8CD-7749-92EB-7BCC738943A1}"/>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3294B0C5-2ABF-7344-A03D-2CECF3A7E07D}" srcId="{AAD4806D-56CC-584B-9EAD-B4AF2228E545}" destId="{2F486AD6-445D-D54E-B164-385641730324}" srcOrd="2" destOrd="0" parTransId="{0172CB77-4503-C04B-8F8A-C183EB980AC6}" sibTransId="{6F9D92A9-F2E5-254A-AF78-B91BD331D078}"/>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13451BE0-F397-0041-9BD1-D14E919EDC89}" type="presOf" srcId="{68E1D2D1-0109-FD46-AA7C-3EE72AD00FFA}" destId="{964F50E6-592A-C34C-9FE5-F9487C60F19E}" srcOrd="0" destOrd="0" presId="urn:microsoft.com/office/officeart/2005/8/layout/process4"/>
    <dgm:cxn modelId="{8D7F22E3-C4A5-844C-B747-FF3541A6D56D}" srcId="{AAD4806D-56CC-584B-9EAD-B4AF2228E545}" destId="{68E1D2D1-0109-FD46-AA7C-3EE72AD00FFA}" srcOrd="4" destOrd="0" parTransId="{5D00E6AD-BA76-F347-B0EC-69D78A927FF0}" sibTransId="{92633168-221F-8641-A805-CE38C0346402}"/>
    <dgm:cxn modelId="{12B214F3-5DFB-3A47-8836-A2181F83270E}" srcId="{AAD4806D-56CC-584B-9EAD-B4AF2228E545}" destId="{F7A99410-6123-0D4E-8C06-D2C9E7822D24}" srcOrd="3" destOrd="0" parTransId="{3D4347BE-0E7A-A340-B73B-1E3663A01EBE}" sibTransId="{2876AF37-39DD-6541-8B10-4F7BE7606B62}"/>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5F4E0DFB-A9E1-3B4D-9B98-CA45563F44CB}" type="presParOf" srcId="{00BCB817-A93F-4C4D-BDA1-2F903A08E400}" destId="{6E55393E-E328-3946-9FCB-47FD99725187}" srcOrd="2" destOrd="0" presId="urn:microsoft.com/office/officeart/2005/8/layout/process4"/>
    <dgm:cxn modelId="{145FD315-611B-2C41-8BBD-E191BB595FAA}" type="presParOf" srcId="{00BCB817-A93F-4C4D-BDA1-2F903A08E400}" destId="{560E850F-60A6-BB49-91A5-B8B799E145E9}" srcOrd="3" destOrd="0" presId="urn:microsoft.com/office/officeart/2005/8/layout/process4"/>
    <dgm:cxn modelId="{87AEDD6F-42DA-BE47-8984-80D3C7703F49}" type="presParOf" srcId="{00BCB817-A93F-4C4D-BDA1-2F903A08E400}" destId="{964F50E6-592A-C34C-9FE5-F9487C60F19E}" srcOrd="4" destOrd="0" presId="urn:microsoft.com/office/officeart/2005/8/layout/process4"/>
    <dgm:cxn modelId="{798389DC-BD9C-C54C-866E-DA53412E85AA}" type="presParOf" srcId="{00BCB817-A93F-4C4D-BDA1-2F903A08E400}" destId="{5F402F71-72BD-E74E-9F26-6425AA2CE8B2}" srcOrd="5"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349DE0F-D06E-054E-8866-E14EAAE65B92}"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A63D2F51-A636-7941-9196-8EEA8AAB864F}">
      <dgm:prSet phldrT="[Text]"/>
      <dgm:spPr/>
      <dgm:t>
        <a:bodyPr/>
        <a:lstStyle/>
        <a:p>
          <a:r>
            <a:rPr lang="en-US"/>
            <a:t>Usage</a:t>
          </a:r>
        </a:p>
      </dgm:t>
    </dgm:pt>
    <dgm:pt modelId="{C53B5D5E-6124-2948-B001-DB987EC739FC}" type="sibTrans" cxnId="{95DA3EB7-087D-FB41-9375-C023074773FE}">
      <dgm:prSet/>
      <dgm:spPr/>
      <dgm:t>
        <a:bodyPr/>
        <a:lstStyle/>
        <a:p>
          <a:endParaRPr lang="en-US"/>
        </a:p>
      </dgm:t>
    </dgm:pt>
    <dgm:pt modelId="{9CD92190-5769-FA4A-8AEF-9474E5A929DF}" type="parTrans" cxnId="{95DA3EB7-087D-FB41-9375-C023074773FE}">
      <dgm:prSet/>
      <dgm:spPr/>
      <dgm:t>
        <a:bodyPr/>
        <a:lstStyle/>
        <a:p>
          <a:endParaRPr lang="en-US"/>
        </a:p>
      </dgm:t>
    </dgm:pt>
    <dgm:pt modelId="{A722DC98-3E7D-EE46-9C63-43A9FE7F119A}">
      <dgm:prSet/>
      <dgm:spPr/>
      <dgm:t>
        <a:bodyPr/>
        <a:lstStyle/>
        <a:p>
          <a:r>
            <a:rPr lang="en-US"/>
            <a:t>DB Expense (COGS) </a:t>
          </a:r>
        </a:p>
      </dgm:t>
    </dgm:pt>
    <dgm:pt modelId="{22CBD34D-A32D-974C-8169-FC087356EDD7}" type="sibTrans" cxnId="{C4F2F588-9CC3-464F-ACB4-103F230DC93F}">
      <dgm:prSet/>
      <dgm:spPr/>
      <dgm:t>
        <a:bodyPr/>
        <a:lstStyle/>
        <a:p>
          <a:endParaRPr lang="en-US"/>
        </a:p>
      </dgm:t>
    </dgm:pt>
    <dgm:pt modelId="{A574DD07-204A-7547-B9C5-384A40C720FA}" type="parTrans" cxnId="{C4F2F588-9CC3-464F-ACB4-103F230DC93F}">
      <dgm:prSet/>
      <dgm:spPr/>
      <dgm:t>
        <a:bodyPr/>
        <a:lstStyle/>
        <a:p>
          <a:endParaRPr lang="en-US"/>
        </a:p>
      </dgm:t>
    </dgm:pt>
    <dgm:pt modelId="{42A59F84-D8FF-F341-978A-6803144FBFC4}">
      <dgm:prSet phldrT="[Text]"/>
      <dgm:spPr/>
      <dgm:t>
        <a:bodyPr/>
        <a:lstStyle/>
        <a:p>
          <a:r>
            <a:rPr lang="en-US"/>
            <a:t>Supply Adjustment - Inventory Increase &amp; Decrease</a:t>
          </a:r>
        </a:p>
      </dgm:t>
    </dgm:pt>
    <dgm:pt modelId="{FB6D1920-EC2C-BE46-B5EF-58689A329644}" type="sibTrans" cxnId="{F2706435-0E22-E049-8D5A-83FACF53DE23}">
      <dgm:prSet/>
      <dgm:spPr/>
      <dgm:t>
        <a:bodyPr/>
        <a:lstStyle/>
        <a:p>
          <a:endParaRPr lang="en-US"/>
        </a:p>
      </dgm:t>
    </dgm:pt>
    <dgm:pt modelId="{5F66F41D-1DEB-454B-8A98-64E2F85C33D2}" type="parTrans" cxnId="{F2706435-0E22-E049-8D5A-83FACF53DE23}">
      <dgm:prSet/>
      <dgm:spPr/>
      <dgm:t>
        <a:bodyPr/>
        <a:lstStyle/>
        <a:p>
          <a:endParaRPr lang="en-US"/>
        </a:p>
      </dgm:t>
    </dgm:pt>
    <dgm:pt modelId="{C452CA27-1442-CF4A-AAF4-200C37DED09A}">
      <dgm:prSet phldrT="[Text]"/>
      <dgm:spPr/>
      <dgm:t>
        <a:bodyPr/>
        <a:lstStyle/>
        <a:p>
          <a:r>
            <a:rPr lang="en-US"/>
            <a:t>DB Inventory  (Increase)</a:t>
          </a:r>
        </a:p>
      </dgm:t>
    </dgm:pt>
    <dgm:pt modelId="{781EB7EA-AEE8-FA4B-96E6-808B362D27D8}" type="sibTrans" cxnId="{53D45039-0FDC-FF42-BFB5-8E1A48B1BF06}">
      <dgm:prSet/>
      <dgm:spPr/>
      <dgm:t>
        <a:bodyPr/>
        <a:lstStyle/>
        <a:p>
          <a:endParaRPr lang="en-US"/>
        </a:p>
      </dgm:t>
    </dgm:pt>
    <dgm:pt modelId="{AB7253FF-B28B-4F40-9165-A9484923347F}" type="parTrans" cxnId="{53D45039-0FDC-FF42-BFB5-8E1A48B1BF06}">
      <dgm:prSet/>
      <dgm:spPr/>
      <dgm:t>
        <a:bodyPr/>
        <a:lstStyle/>
        <a:p>
          <a:endParaRPr lang="en-US"/>
        </a:p>
      </dgm:t>
    </dgm:pt>
    <dgm:pt modelId="{FA72C75B-5452-E448-A081-E82E71A40CE7}">
      <dgm:prSet/>
      <dgm:spPr/>
      <dgm:t>
        <a:bodyPr/>
        <a:lstStyle/>
        <a:p>
          <a:r>
            <a:rPr lang="en-US"/>
            <a:t>CR Adjustment  (Increase)</a:t>
          </a:r>
        </a:p>
      </dgm:t>
    </dgm:pt>
    <dgm:pt modelId="{CA671F05-AA97-AE4D-8FD6-979234655A10}" type="sibTrans" cxnId="{E8CCAA9D-4630-EB4E-BFDE-5580DA272407}">
      <dgm:prSet/>
      <dgm:spPr/>
      <dgm:t>
        <a:bodyPr/>
        <a:lstStyle/>
        <a:p>
          <a:endParaRPr lang="en-US"/>
        </a:p>
      </dgm:t>
    </dgm:pt>
    <dgm:pt modelId="{35644F83-BDE2-9D49-AEFA-0C3052B4058D}" type="parTrans" cxnId="{E8CCAA9D-4630-EB4E-BFDE-5580DA272407}">
      <dgm:prSet/>
      <dgm:spPr/>
      <dgm:t>
        <a:bodyPr/>
        <a:lstStyle/>
        <a:p>
          <a:endParaRPr lang="en-US"/>
        </a:p>
      </dgm:t>
    </dgm:pt>
    <dgm:pt modelId="{24872B5E-47FB-894E-8253-F8F010F196DE}">
      <dgm:prSet/>
      <dgm:spPr/>
      <dgm:t>
        <a:bodyPr/>
        <a:lstStyle/>
        <a:p>
          <a:r>
            <a:rPr lang="en-US"/>
            <a:t>DB Inventory  (Increase)</a:t>
          </a:r>
        </a:p>
      </dgm:t>
    </dgm:pt>
    <dgm:pt modelId="{AB927731-AC71-0A48-872A-8A8BD70B8790}" type="parTrans" cxnId="{DE2B702A-8424-4E4E-B0B9-B00E8C914CF8}">
      <dgm:prSet/>
      <dgm:spPr/>
      <dgm:t>
        <a:bodyPr/>
        <a:lstStyle/>
        <a:p>
          <a:endParaRPr lang="en-US"/>
        </a:p>
      </dgm:t>
    </dgm:pt>
    <dgm:pt modelId="{21609401-841D-5F46-9249-22EA8BEB3CEA}" type="sibTrans" cxnId="{DE2B702A-8424-4E4E-B0B9-B00E8C914CF8}">
      <dgm:prSet/>
      <dgm:spPr/>
      <dgm:t>
        <a:bodyPr/>
        <a:lstStyle/>
        <a:p>
          <a:endParaRPr lang="en-US"/>
        </a:p>
      </dgm:t>
    </dgm:pt>
    <dgm:pt modelId="{E5A403A8-306E-654B-B23E-BDE0DC774C74}">
      <dgm:prSet/>
      <dgm:spPr/>
      <dgm:t>
        <a:bodyPr/>
        <a:lstStyle/>
        <a:p>
          <a:r>
            <a:rPr lang="en-US"/>
            <a:t>CR Variance  (Increase)</a:t>
          </a:r>
        </a:p>
      </dgm:t>
    </dgm:pt>
    <dgm:pt modelId="{FCCD093E-697D-C14F-87E6-F4D7B74674A7}" type="parTrans" cxnId="{3FB4C1A3-B117-9940-A479-B6D6F6E71751}">
      <dgm:prSet/>
      <dgm:spPr/>
      <dgm:t>
        <a:bodyPr/>
        <a:lstStyle/>
        <a:p>
          <a:endParaRPr lang="en-US"/>
        </a:p>
      </dgm:t>
    </dgm:pt>
    <dgm:pt modelId="{9AF70AED-9AF8-A848-9572-F4DA0414D797}" type="sibTrans" cxnId="{3FB4C1A3-B117-9940-A479-B6D6F6E71751}">
      <dgm:prSet/>
      <dgm:spPr/>
      <dgm:t>
        <a:bodyPr/>
        <a:lstStyle/>
        <a:p>
          <a:endParaRPr lang="en-US"/>
        </a:p>
      </dgm:t>
    </dgm:pt>
    <dgm:pt modelId="{BFE605E5-8B4F-7241-A04B-8C3A7FB1F40D}">
      <dgm:prSet/>
      <dgm:spPr/>
      <dgm:t>
        <a:bodyPr/>
        <a:lstStyle/>
        <a:p>
          <a:r>
            <a:rPr lang="en-US"/>
            <a:t>DB Variance  (Decrease)</a:t>
          </a:r>
        </a:p>
      </dgm:t>
    </dgm:pt>
    <dgm:pt modelId="{1C0D32D2-6DEC-9546-95E9-8AB1C89A5A3D}" type="parTrans" cxnId="{F3A111CC-79DE-5546-ACCD-DABB4D2C5F43}">
      <dgm:prSet/>
      <dgm:spPr/>
      <dgm:t>
        <a:bodyPr/>
        <a:lstStyle/>
        <a:p>
          <a:endParaRPr lang="en-US"/>
        </a:p>
      </dgm:t>
    </dgm:pt>
    <dgm:pt modelId="{CAFE7EEC-A57C-D541-B88A-4D35AB7CB8CE}" type="sibTrans" cxnId="{F3A111CC-79DE-5546-ACCD-DABB4D2C5F43}">
      <dgm:prSet/>
      <dgm:spPr/>
      <dgm:t>
        <a:bodyPr/>
        <a:lstStyle/>
        <a:p>
          <a:endParaRPr lang="en-US"/>
        </a:p>
      </dgm:t>
    </dgm:pt>
    <dgm:pt modelId="{23E68FF6-A866-CE4E-8BE0-63518C25BE22}">
      <dgm:prSet/>
      <dgm:spPr/>
      <dgm:t>
        <a:bodyPr/>
        <a:lstStyle/>
        <a:p>
          <a:r>
            <a:rPr lang="en-US"/>
            <a:t>CR In Transit  (Decrease)</a:t>
          </a:r>
        </a:p>
      </dgm:t>
    </dgm:pt>
    <dgm:pt modelId="{6EB9D951-B269-8E47-A11B-3F8202614F9C}" type="parTrans" cxnId="{9EF50B69-4327-D240-9A4A-8387A4E56451}">
      <dgm:prSet/>
      <dgm:spPr/>
      <dgm:t>
        <a:bodyPr/>
        <a:lstStyle/>
        <a:p>
          <a:endParaRPr lang="en-US"/>
        </a:p>
      </dgm:t>
    </dgm:pt>
    <dgm:pt modelId="{14A40852-FF6E-294F-8EB3-6AEA49E3D468}" type="sibTrans" cxnId="{9EF50B69-4327-D240-9A4A-8387A4E56451}">
      <dgm:prSet/>
      <dgm:spPr/>
      <dgm:t>
        <a:bodyPr/>
        <a:lstStyle/>
        <a:p>
          <a:endParaRPr lang="en-US"/>
        </a:p>
      </dgm:t>
    </dgm:pt>
    <dgm:pt modelId="{6AF1A8DE-CCF6-1441-9339-0E1AE94BAF95}">
      <dgm:prSet phldrT="[Text]"/>
      <dgm:spPr/>
      <dgm:t>
        <a:bodyPr/>
        <a:lstStyle/>
        <a:p>
          <a:r>
            <a:rPr lang="en-US"/>
            <a:t>Usage Return</a:t>
          </a:r>
        </a:p>
      </dgm:t>
    </dgm:pt>
    <dgm:pt modelId="{8EE27DA4-7DC0-D848-A412-EB30CDB4DC7A}" type="parTrans" cxnId="{B5FA6FA6-11F6-7042-ABDB-62655EA105D6}">
      <dgm:prSet/>
      <dgm:spPr/>
      <dgm:t>
        <a:bodyPr/>
        <a:lstStyle/>
        <a:p>
          <a:endParaRPr lang="en-US"/>
        </a:p>
      </dgm:t>
    </dgm:pt>
    <dgm:pt modelId="{6D500C6D-8255-0B46-8E90-C23AFF2A43A5}" type="sibTrans" cxnId="{B5FA6FA6-11F6-7042-ABDB-62655EA105D6}">
      <dgm:prSet/>
      <dgm:spPr/>
      <dgm:t>
        <a:bodyPr/>
        <a:lstStyle/>
        <a:p>
          <a:endParaRPr lang="en-US"/>
        </a:p>
      </dgm:t>
    </dgm:pt>
    <dgm:pt modelId="{1E006223-4D17-6E49-9FBC-E56BCF377D74}">
      <dgm:prSet/>
      <dgm:spPr/>
      <dgm:t>
        <a:bodyPr/>
        <a:lstStyle/>
        <a:p>
          <a:r>
            <a:rPr lang="en-US"/>
            <a:t>DB Inventory </a:t>
          </a:r>
        </a:p>
      </dgm:t>
    </dgm:pt>
    <dgm:pt modelId="{3F54300A-CC86-CB42-B2EA-E854481472EF}" type="parTrans" cxnId="{6947E18A-AC4C-5B45-B00D-A281AAAA270D}">
      <dgm:prSet/>
      <dgm:spPr/>
      <dgm:t>
        <a:bodyPr/>
        <a:lstStyle/>
        <a:p>
          <a:endParaRPr lang="en-US"/>
        </a:p>
      </dgm:t>
    </dgm:pt>
    <dgm:pt modelId="{2DA69EFB-0364-CC4E-A708-55F75293F218}" type="sibTrans" cxnId="{6947E18A-AC4C-5B45-B00D-A281AAAA270D}">
      <dgm:prSet/>
      <dgm:spPr/>
      <dgm:t>
        <a:bodyPr/>
        <a:lstStyle/>
        <a:p>
          <a:endParaRPr lang="en-US"/>
        </a:p>
      </dgm:t>
    </dgm:pt>
    <dgm:pt modelId="{3C5A1465-7A1A-6F44-8943-12D5FFB8792C}">
      <dgm:prSet phldrT="[Text]"/>
      <dgm:spPr/>
      <dgm:t>
        <a:bodyPr/>
        <a:lstStyle/>
        <a:p>
          <a:r>
            <a:rPr lang="en-US"/>
            <a:t>Average Cost Adjustment</a:t>
          </a:r>
        </a:p>
      </dgm:t>
    </dgm:pt>
    <dgm:pt modelId="{A68B78C5-29C5-1149-AA01-A2FBB906B120}" type="sibTrans" cxnId="{1DF82EDB-C320-E247-8355-BDEDC25FE34E}">
      <dgm:prSet/>
      <dgm:spPr/>
      <dgm:t>
        <a:bodyPr/>
        <a:lstStyle/>
        <a:p>
          <a:endParaRPr lang="en-US"/>
        </a:p>
      </dgm:t>
    </dgm:pt>
    <dgm:pt modelId="{BED4182B-02FB-6F40-B85A-37DB48F03354}" type="parTrans" cxnId="{1DF82EDB-C320-E247-8355-BDEDC25FE34E}">
      <dgm:prSet/>
      <dgm:spPr/>
      <dgm:t>
        <a:bodyPr/>
        <a:lstStyle/>
        <a:p>
          <a:endParaRPr lang="en-US"/>
        </a:p>
      </dgm:t>
    </dgm:pt>
    <dgm:pt modelId="{AF8EC98B-CC41-FA4F-B152-34119143CFAC}">
      <dgm:prSet/>
      <dgm:spPr/>
      <dgm:t>
        <a:bodyPr/>
        <a:lstStyle/>
        <a:p>
          <a:r>
            <a:rPr lang="en-US"/>
            <a:t>CR Expense (COGS) </a:t>
          </a:r>
        </a:p>
      </dgm:t>
    </dgm:pt>
    <dgm:pt modelId="{ADA09685-F3ED-7D44-8CCC-EAB9665408F6}" type="parTrans" cxnId="{578B6FA3-2E24-234B-ABC7-8058D4556B1A}">
      <dgm:prSet/>
      <dgm:spPr/>
      <dgm:t>
        <a:bodyPr/>
        <a:lstStyle/>
        <a:p>
          <a:endParaRPr lang="en-US"/>
        </a:p>
      </dgm:t>
    </dgm:pt>
    <dgm:pt modelId="{A7502689-65C6-2241-A861-12DC5E57C987}" type="sibTrans" cxnId="{578B6FA3-2E24-234B-ABC7-8058D4556B1A}">
      <dgm:prSet/>
      <dgm:spPr/>
      <dgm:t>
        <a:bodyPr/>
        <a:lstStyle/>
        <a:p>
          <a:endParaRPr lang="en-US"/>
        </a:p>
      </dgm:t>
    </dgm:pt>
    <dgm:pt modelId="{0DCBBD4D-A4E6-7541-95B9-170274405684}">
      <dgm:prSet/>
      <dgm:spPr/>
      <dgm:t>
        <a:bodyPr/>
        <a:lstStyle/>
        <a:p>
          <a:r>
            <a:rPr lang="en-US"/>
            <a:t>DB Adjustment  (Decrease)</a:t>
          </a:r>
        </a:p>
      </dgm:t>
    </dgm:pt>
    <dgm:pt modelId="{F5010371-D930-894D-B73D-11F06817E485}" type="parTrans" cxnId="{5F3E6945-7051-F34B-B1DC-CD03D64FD6BA}">
      <dgm:prSet/>
      <dgm:spPr/>
      <dgm:t>
        <a:bodyPr/>
        <a:lstStyle/>
        <a:p>
          <a:endParaRPr lang="en-US"/>
        </a:p>
      </dgm:t>
    </dgm:pt>
    <dgm:pt modelId="{D17A5BD7-112A-C642-BC6E-EFAB4AC01A93}" type="sibTrans" cxnId="{5F3E6945-7051-F34B-B1DC-CD03D64FD6BA}">
      <dgm:prSet/>
      <dgm:spPr/>
      <dgm:t>
        <a:bodyPr/>
        <a:lstStyle/>
        <a:p>
          <a:endParaRPr lang="en-US"/>
        </a:p>
      </dgm:t>
    </dgm:pt>
    <dgm:pt modelId="{2D69EB81-9D3A-824A-AF56-52525A8D3D72}">
      <dgm:prSet/>
      <dgm:spPr/>
      <dgm:t>
        <a:bodyPr/>
        <a:lstStyle/>
        <a:p>
          <a:r>
            <a:rPr lang="en-US"/>
            <a:t>CR Inventory  (Decrease)</a:t>
          </a:r>
        </a:p>
      </dgm:t>
    </dgm:pt>
    <dgm:pt modelId="{B0BCBA4A-B31E-D34F-A3F7-81087B2587E7}" type="parTrans" cxnId="{2B9A9B75-5C13-BA45-93FD-C427D67B7584}">
      <dgm:prSet/>
      <dgm:spPr/>
      <dgm:t>
        <a:bodyPr/>
        <a:lstStyle/>
        <a:p>
          <a:endParaRPr lang="en-US"/>
        </a:p>
      </dgm:t>
    </dgm:pt>
    <dgm:pt modelId="{1764C5E8-D837-5941-B828-FE5D807C7C28}" type="sibTrans" cxnId="{2B9A9B75-5C13-BA45-93FD-C427D67B7584}">
      <dgm:prSet/>
      <dgm:spPr/>
      <dgm:t>
        <a:bodyPr/>
        <a:lstStyle/>
        <a:p>
          <a:endParaRPr lang="en-US"/>
        </a:p>
      </dgm:t>
    </dgm:pt>
    <dgm:pt modelId="{FBC017BE-9237-344F-8F2D-048EF65BE02F}">
      <dgm:prSet/>
      <dgm:spPr/>
      <dgm:t>
        <a:bodyPr/>
        <a:lstStyle/>
        <a:p>
          <a:r>
            <a:rPr lang="en-US"/>
            <a:t>Supply Transfer - Asset to Asset</a:t>
          </a:r>
        </a:p>
      </dgm:t>
    </dgm:pt>
    <dgm:pt modelId="{0E758089-E455-594A-B7FD-E3FADE78773D}" type="parTrans" cxnId="{F10089C0-2377-B84B-B4F3-4CAFD961EAE7}">
      <dgm:prSet/>
      <dgm:spPr/>
      <dgm:t>
        <a:bodyPr/>
        <a:lstStyle/>
        <a:p>
          <a:endParaRPr lang="en-US"/>
        </a:p>
      </dgm:t>
    </dgm:pt>
    <dgm:pt modelId="{E0F4D1BC-8205-A84E-A4B8-BD97A4C095EC}" type="sibTrans" cxnId="{F10089C0-2377-B84B-B4F3-4CAFD961EAE7}">
      <dgm:prSet/>
      <dgm:spPr/>
      <dgm:t>
        <a:bodyPr/>
        <a:lstStyle/>
        <a:p>
          <a:endParaRPr lang="en-US"/>
        </a:p>
      </dgm:t>
    </dgm:pt>
    <dgm:pt modelId="{7FA568B4-6B93-244C-909F-76878B43A169}">
      <dgm:prSet/>
      <dgm:spPr/>
      <dgm:t>
        <a:bodyPr/>
        <a:lstStyle/>
        <a:p>
          <a:r>
            <a:rPr lang="en-US"/>
            <a:t>DB In Transit  (Out)</a:t>
          </a:r>
        </a:p>
      </dgm:t>
    </dgm:pt>
    <dgm:pt modelId="{DBC8867D-08D0-114E-A60A-BEB9B79F7903}" type="parTrans" cxnId="{035B52CC-1E92-974D-8504-4EAAEAD69898}">
      <dgm:prSet/>
      <dgm:spPr/>
      <dgm:t>
        <a:bodyPr/>
        <a:lstStyle/>
        <a:p>
          <a:endParaRPr lang="en-US"/>
        </a:p>
      </dgm:t>
    </dgm:pt>
    <dgm:pt modelId="{EA7EA36A-06BF-C244-8004-4D92C7948FB0}" type="sibTrans" cxnId="{035B52CC-1E92-974D-8504-4EAAEAD69898}">
      <dgm:prSet/>
      <dgm:spPr/>
      <dgm:t>
        <a:bodyPr/>
        <a:lstStyle/>
        <a:p>
          <a:endParaRPr lang="en-US"/>
        </a:p>
      </dgm:t>
    </dgm:pt>
    <dgm:pt modelId="{3661C0E8-C5CE-1246-8A1B-C7E6D35082F9}">
      <dgm:prSet/>
      <dgm:spPr/>
      <dgm:t>
        <a:bodyPr/>
        <a:lstStyle/>
        <a:p>
          <a:r>
            <a:rPr lang="en-US"/>
            <a:t>CR Inventory  (Out)</a:t>
          </a:r>
        </a:p>
      </dgm:t>
    </dgm:pt>
    <dgm:pt modelId="{BFF1B8E6-7A69-3440-A0DA-07E2ACBDD05C}" type="parTrans" cxnId="{6758BF78-6247-D242-8020-28FA96BE78CF}">
      <dgm:prSet/>
      <dgm:spPr/>
      <dgm:t>
        <a:bodyPr/>
        <a:lstStyle/>
        <a:p>
          <a:endParaRPr lang="en-US"/>
        </a:p>
      </dgm:t>
    </dgm:pt>
    <dgm:pt modelId="{0A920C1B-E409-534C-89DA-2E23B905EC3B}" type="sibTrans" cxnId="{6758BF78-6247-D242-8020-28FA96BE78CF}">
      <dgm:prSet/>
      <dgm:spPr/>
      <dgm:t>
        <a:bodyPr/>
        <a:lstStyle/>
        <a:p>
          <a:endParaRPr lang="en-US"/>
        </a:p>
      </dgm:t>
    </dgm:pt>
    <dgm:pt modelId="{05EEDAE8-D1CC-6E4A-997B-1E4BF20A8312}">
      <dgm:prSet/>
      <dgm:spPr/>
      <dgm:t>
        <a:bodyPr/>
        <a:lstStyle/>
        <a:p>
          <a:r>
            <a:rPr lang="en-US"/>
            <a:t>DB Inventory  (In)</a:t>
          </a:r>
        </a:p>
      </dgm:t>
    </dgm:pt>
    <dgm:pt modelId="{6DB9F268-8857-B54C-A25A-E9F0C37BADB1}" type="parTrans" cxnId="{90032604-85B8-704B-8B07-73B1AE85AE4C}">
      <dgm:prSet/>
      <dgm:spPr/>
      <dgm:t>
        <a:bodyPr/>
        <a:lstStyle/>
        <a:p>
          <a:endParaRPr lang="en-US"/>
        </a:p>
      </dgm:t>
    </dgm:pt>
    <dgm:pt modelId="{0D9C4F51-DDFA-9E4D-82C7-87C8D2927484}" type="sibTrans" cxnId="{90032604-85B8-704B-8B07-73B1AE85AE4C}">
      <dgm:prSet/>
      <dgm:spPr/>
      <dgm:t>
        <a:bodyPr/>
        <a:lstStyle/>
        <a:p>
          <a:endParaRPr lang="en-US"/>
        </a:p>
      </dgm:t>
    </dgm:pt>
    <dgm:pt modelId="{10D92D0D-CB1A-9C43-A562-3C89A9A5C7A0}">
      <dgm:prSet/>
      <dgm:spPr/>
      <dgm:t>
        <a:bodyPr/>
        <a:lstStyle/>
        <a:p>
          <a:r>
            <a:rPr lang="en-US"/>
            <a:t>CR In Transit  (In)</a:t>
          </a:r>
        </a:p>
      </dgm:t>
    </dgm:pt>
    <dgm:pt modelId="{6C4B320B-720E-B242-AC8F-59446EF3D1ED}" type="parTrans" cxnId="{477BFEEB-1BB2-5047-A480-9B2F83BF3497}">
      <dgm:prSet/>
      <dgm:spPr/>
      <dgm:t>
        <a:bodyPr/>
        <a:lstStyle/>
        <a:p>
          <a:endParaRPr lang="en-US"/>
        </a:p>
      </dgm:t>
    </dgm:pt>
    <dgm:pt modelId="{7D96C74A-1D8F-B14A-ACC6-0122332F8D82}" type="sibTrans" cxnId="{477BFEEB-1BB2-5047-A480-9B2F83BF3497}">
      <dgm:prSet/>
      <dgm:spPr/>
      <dgm:t>
        <a:bodyPr/>
        <a:lstStyle/>
        <a:p>
          <a:endParaRPr lang="en-US"/>
        </a:p>
      </dgm:t>
    </dgm:pt>
    <dgm:pt modelId="{AE5AA401-CB66-7645-B432-749646B3A22A}">
      <dgm:prSet/>
      <dgm:spPr/>
      <dgm:t>
        <a:bodyPr/>
        <a:lstStyle/>
        <a:p>
          <a:r>
            <a:rPr lang="en-US"/>
            <a:t>Supply Transfer - Asset to Expense</a:t>
          </a:r>
        </a:p>
      </dgm:t>
    </dgm:pt>
    <dgm:pt modelId="{E068E4D9-1C19-AF4B-B9F9-D6E239D6D01C}" type="parTrans" cxnId="{8D31114D-BEB5-7848-9CE2-A930561D8242}">
      <dgm:prSet/>
      <dgm:spPr/>
      <dgm:t>
        <a:bodyPr/>
        <a:lstStyle/>
        <a:p>
          <a:endParaRPr lang="en-US"/>
        </a:p>
      </dgm:t>
    </dgm:pt>
    <dgm:pt modelId="{1965E71D-0F3F-864C-B131-EA5B7FA7AF3F}" type="sibTrans" cxnId="{8D31114D-BEB5-7848-9CE2-A930561D8242}">
      <dgm:prSet/>
      <dgm:spPr/>
      <dgm:t>
        <a:bodyPr/>
        <a:lstStyle/>
        <a:p>
          <a:endParaRPr lang="en-US"/>
        </a:p>
      </dgm:t>
    </dgm:pt>
    <dgm:pt modelId="{CFB80174-DE06-1A4F-BA6E-628A5CF03FAB}">
      <dgm:prSet/>
      <dgm:spPr/>
      <dgm:t>
        <a:bodyPr/>
        <a:lstStyle/>
        <a:p>
          <a:r>
            <a:rPr lang="en-US"/>
            <a:t>DB In Transit </a:t>
          </a:r>
        </a:p>
      </dgm:t>
    </dgm:pt>
    <dgm:pt modelId="{05078E9D-E547-9C4D-89BB-A2B65C6777B1}" type="parTrans" cxnId="{3E70D79F-3611-214C-82BF-84C4727BBAB1}">
      <dgm:prSet/>
      <dgm:spPr/>
      <dgm:t>
        <a:bodyPr/>
        <a:lstStyle/>
        <a:p>
          <a:endParaRPr lang="en-US"/>
        </a:p>
      </dgm:t>
    </dgm:pt>
    <dgm:pt modelId="{B851F2F3-C088-DF49-97DC-B2CCB9D7F1E9}" type="sibTrans" cxnId="{3E70D79F-3611-214C-82BF-84C4727BBAB1}">
      <dgm:prSet/>
      <dgm:spPr/>
      <dgm:t>
        <a:bodyPr/>
        <a:lstStyle/>
        <a:p>
          <a:endParaRPr lang="en-US"/>
        </a:p>
      </dgm:t>
    </dgm:pt>
    <dgm:pt modelId="{F4A2A754-3FAE-3D4E-8A37-13A790A022B1}" type="pres">
      <dgm:prSet presAssocID="{1349DE0F-D06E-054E-8866-E14EAAE65B92}" presName="diagram" presStyleCnt="0">
        <dgm:presLayoutVars>
          <dgm:chPref val="1"/>
          <dgm:dir/>
          <dgm:animOne val="branch"/>
          <dgm:animLvl val="lvl"/>
          <dgm:resizeHandles/>
        </dgm:presLayoutVars>
      </dgm:prSet>
      <dgm:spPr/>
    </dgm:pt>
    <dgm:pt modelId="{BB9765CB-2523-EB4B-868C-9F6E9DB12A55}" type="pres">
      <dgm:prSet presAssocID="{A63D2F51-A636-7941-9196-8EEA8AAB864F}" presName="root" presStyleCnt="0"/>
      <dgm:spPr/>
    </dgm:pt>
    <dgm:pt modelId="{7B2B0874-6DB8-404D-B307-8145ABEE95BA}" type="pres">
      <dgm:prSet presAssocID="{A63D2F51-A636-7941-9196-8EEA8AAB864F}" presName="rootComposite" presStyleCnt="0"/>
      <dgm:spPr/>
    </dgm:pt>
    <dgm:pt modelId="{5655E306-EFFF-724F-8EC3-A58FB007E7D1}" type="pres">
      <dgm:prSet presAssocID="{A63D2F51-A636-7941-9196-8EEA8AAB864F}" presName="rootText" presStyleLbl="node1" presStyleIdx="0" presStyleCnt="6"/>
      <dgm:spPr/>
    </dgm:pt>
    <dgm:pt modelId="{E8DCEC35-2409-7041-B10E-FAE0B2DD0450}" type="pres">
      <dgm:prSet presAssocID="{A63D2F51-A636-7941-9196-8EEA8AAB864F}" presName="rootConnector" presStyleLbl="node1" presStyleIdx="0" presStyleCnt="6"/>
      <dgm:spPr/>
    </dgm:pt>
    <dgm:pt modelId="{5962F17D-B44A-F744-9733-954ABE1072C5}" type="pres">
      <dgm:prSet presAssocID="{A63D2F51-A636-7941-9196-8EEA8AAB864F}" presName="childShape" presStyleCnt="0"/>
      <dgm:spPr/>
    </dgm:pt>
    <dgm:pt modelId="{70F90884-3147-2448-91B6-5CA487CFC563}" type="pres">
      <dgm:prSet presAssocID="{A574DD07-204A-7547-B9C5-384A40C720FA}" presName="Name13" presStyleLbl="parChTrans1D2" presStyleIdx="0" presStyleCnt="16"/>
      <dgm:spPr/>
    </dgm:pt>
    <dgm:pt modelId="{364EAE44-65CC-4942-BB3D-22163F26E2CE}" type="pres">
      <dgm:prSet presAssocID="{A722DC98-3E7D-EE46-9C63-43A9FE7F119A}" presName="childText" presStyleLbl="bgAcc1" presStyleIdx="0" presStyleCnt="16">
        <dgm:presLayoutVars>
          <dgm:bulletEnabled val="1"/>
        </dgm:presLayoutVars>
      </dgm:prSet>
      <dgm:spPr/>
    </dgm:pt>
    <dgm:pt modelId="{7A556957-5F55-DA47-9722-F37E82966048}" type="pres">
      <dgm:prSet presAssocID="{6AF1A8DE-CCF6-1441-9339-0E1AE94BAF95}" presName="root" presStyleCnt="0"/>
      <dgm:spPr/>
    </dgm:pt>
    <dgm:pt modelId="{10D8D40E-6E18-F649-BECC-7274316EB0DF}" type="pres">
      <dgm:prSet presAssocID="{6AF1A8DE-CCF6-1441-9339-0E1AE94BAF95}" presName="rootComposite" presStyleCnt="0"/>
      <dgm:spPr/>
    </dgm:pt>
    <dgm:pt modelId="{1E525710-771A-8E4F-9394-7972DFFB670D}" type="pres">
      <dgm:prSet presAssocID="{6AF1A8DE-CCF6-1441-9339-0E1AE94BAF95}" presName="rootText" presStyleLbl="node1" presStyleIdx="1" presStyleCnt="6"/>
      <dgm:spPr/>
    </dgm:pt>
    <dgm:pt modelId="{0DF89495-EA73-CC4C-9323-65BB907F8218}" type="pres">
      <dgm:prSet presAssocID="{6AF1A8DE-CCF6-1441-9339-0E1AE94BAF95}" presName="rootConnector" presStyleLbl="node1" presStyleIdx="1" presStyleCnt="6"/>
      <dgm:spPr/>
    </dgm:pt>
    <dgm:pt modelId="{1A5DB114-303E-A140-9971-5035001CBB6E}" type="pres">
      <dgm:prSet presAssocID="{6AF1A8DE-CCF6-1441-9339-0E1AE94BAF95}" presName="childShape" presStyleCnt="0"/>
      <dgm:spPr/>
    </dgm:pt>
    <dgm:pt modelId="{CD9648A3-7395-2B48-BE1B-058DBBE37FDA}" type="pres">
      <dgm:prSet presAssocID="{3F54300A-CC86-CB42-B2EA-E854481472EF}" presName="Name13" presStyleLbl="parChTrans1D2" presStyleIdx="1" presStyleCnt="16"/>
      <dgm:spPr/>
    </dgm:pt>
    <dgm:pt modelId="{318F4E64-94B0-4146-99BC-2E8C02537CAB}" type="pres">
      <dgm:prSet presAssocID="{1E006223-4D17-6E49-9FBC-E56BCF377D74}" presName="childText" presStyleLbl="bgAcc1" presStyleIdx="1" presStyleCnt="16">
        <dgm:presLayoutVars>
          <dgm:bulletEnabled val="1"/>
        </dgm:presLayoutVars>
      </dgm:prSet>
      <dgm:spPr/>
    </dgm:pt>
    <dgm:pt modelId="{57884D1B-9380-1043-B613-590D965BFC78}" type="pres">
      <dgm:prSet presAssocID="{ADA09685-F3ED-7D44-8CCC-EAB9665408F6}" presName="Name13" presStyleLbl="parChTrans1D2" presStyleIdx="2" presStyleCnt="16"/>
      <dgm:spPr/>
    </dgm:pt>
    <dgm:pt modelId="{61247B58-53CE-9F4A-8829-3D3BD22DB55E}" type="pres">
      <dgm:prSet presAssocID="{AF8EC98B-CC41-FA4F-B152-34119143CFAC}" presName="childText" presStyleLbl="bgAcc1" presStyleIdx="2" presStyleCnt="16">
        <dgm:presLayoutVars>
          <dgm:bulletEnabled val="1"/>
        </dgm:presLayoutVars>
      </dgm:prSet>
      <dgm:spPr/>
    </dgm:pt>
    <dgm:pt modelId="{0DD8A05C-6AB3-1A4D-9912-FC2FBE8E86E9}" type="pres">
      <dgm:prSet presAssocID="{3C5A1465-7A1A-6F44-8943-12D5FFB8792C}" presName="root" presStyleCnt="0"/>
      <dgm:spPr/>
    </dgm:pt>
    <dgm:pt modelId="{E5A753F4-39E9-7640-8409-728700286C60}" type="pres">
      <dgm:prSet presAssocID="{3C5A1465-7A1A-6F44-8943-12D5FFB8792C}" presName="rootComposite" presStyleCnt="0"/>
      <dgm:spPr/>
    </dgm:pt>
    <dgm:pt modelId="{347AAE28-AE2C-B441-8DC3-B7C102604E50}" type="pres">
      <dgm:prSet presAssocID="{3C5A1465-7A1A-6F44-8943-12D5FFB8792C}" presName="rootText" presStyleLbl="node1" presStyleIdx="2" presStyleCnt="6"/>
      <dgm:spPr/>
    </dgm:pt>
    <dgm:pt modelId="{42E74003-73F5-B644-9E1E-03C92D7EFA49}" type="pres">
      <dgm:prSet presAssocID="{3C5A1465-7A1A-6F44-8943-12D5FFB8792C}" presName="rootConnector" presStyleLbl="node1" presStyleIdx="2" presStyleCnt="6"/>
      <dgm:spPr/>
    </dgm:pt>
    <dgm:pt modelId="{60EEB796-CD8C-0C41-8340-D043BE116A88}" type="pres">
      <dgm:prSet presAssocID="{3C5A1465-7A1A-6F44-8943-12D5FFB8792C}" presName="childShape" presStyleCnt="0"/>
      <dgm:spPr/>
    </dgm:pt>
    <dgm:pt modelId="{E06F78A3-3DF3-B04D-82CA-EDF46C89D251}" type="pres">
      <dgm:prSet presAssocID="{AB927731-AC71-0A48-872A-8A8BD70B8790}" presName="Name13" presStyleLbl="parChTrans1D2" presStyleIdx="3" presStyleCnt="16"/>
      <dgm:spPr/>
    </dgm:pt>
    <dgm:pt modelId="{078120EA-EEB1-034A-A608-FD92FBECAC6B}" type="pres">
      <dgm:prSet presAssocID="{24872B5E-47FB-894E-8253-F8F010F196DE}" presName="childText" presStyleLbl="bgAcc1" presStyleIdx="3" presStyleCnt="16">
        <dgm:presLayoutVars>
          <dgm:bulletEnabled val="1"/>
        </dgm:presLayoutVars>
      </dgm:prSet>
      <dgm:spPr/>
    </dgm:pt>
    <dgm:pt modelId="{EA5162C1-C1D0-6546-A4F2-91AEA8421187}" type="pres">
      <dgm:prSet presAssocID="{FCCD093E-697D-C14F-87E6-F4D7B74674A7}" presName="Name13" presStyleLbl="parChTrans1D2" presStyleIdx="4" presStyleCnt="16"/>
      <dgm:spPr/>
    </dgm:pt>
    <dgm:pt modelId="{15E785A6-A0D3-484F-869A-67FE4FD552D6}" type="pres">
      <dgm:prSet presAssocID="{E5A403A8-306E-654B-B23E-BDE0DC774C74}" presName="childText" presStyleLbl="bgAcc1" presStyleIdx="4" presStyleCnt="16">
        <dgm:presLayoutVars>
          <dgm:bulletEnabled val="1"/>
        </dgm:presLayoutVars>
      </dgm:prSet>
      <dgm:spPr/>
    </dgm:pt>
    <dgm:pt modelId="{3FB079E4-D1C7-0041-8F9C-36128D6F2FBF}" type="pres">
      <dgm:prSet presAssocID="{1C0D32D2-6DEC-9546-95E9-8AB1C89A5A3D}" presName="Name13" presStyleLbl="parChTrans1D2" presStyleIdx="5" presStyleCnt="16"/>
      <dgm:spPr/>
    </dgm:pt>
    <dgm:pt modelId="{9DDA8D10-82BE-764A-9ECC-4C556DD9F0DA}" type="pres">
      <dgm:prSet presAssocID="{BFE605E5-8B4F-7241-A04B-8C3A7FB1F40D}" presName="childText" presStyleLbl="bgAcc1" presStyleIdx="5" presStyleCnt="16">
        <dgm:presLayoutVars>
          <dgm:bulletEnabled val="1"/>
        </dgm:presLayoutVars>
      </dgm:prSet>
      <dgm:spPr/>
    </dgm:pt>
    <dgm:pt modelId="{60FC5A05-A8C7-8347-AA19-1B9969F77F92}" type="pres">
      <dgm:prSet presAssocID="{6EB9D951-B269-8E47-A11B-3F8202614F9C}" presName="Name13" presStyleLbl="parChTrans1D2" presStyleIdx="6" presStyleCnt="16"/>
      <dgm:spPr/>
    </dgm:pt>
    <dgm:pt modelId="{945B35C7-5633-D74E-9B8D-5E79C7242BC4}" type="pres">
      <dgm:prSet presAssocID="{23E68FF6-A866-CE4E-8BE0-63518C25BE22}" presName="childText" presStyleLbl="bgAcc1" presStyleIdx="6" presStyleCnt="16">
        <dgm:presLayoutVars>
          <dgm:bulletEnabled val="1"/>
        </dgm:presLayoutVars>
      </dgm:prSet>
      <dgm:spPr/>
    </dgm:pt>
    <dgm:pt modelId="{5332DACC-C13F-7041-96D5-7741D654A25F}" type="pres">
      <dgm:prSet presAssocID="{42A59F84-D8FF-F341-978A-6803144FBFC4}" presName="root" presStyleCnt="0"/>
      <dgm:spPr/>
    </dgm:pt>
    <dgm:pt modelId="{4F6FEF77-CB90-8946-BDCD-31F4A894F67F}" type="pres">
      <dgm:prSet presAssocID="{42A59F84-D8FF-F341-978A-6803144FBFC4}" presName="rootComposite" presStyleCnt="0"/>
      <dgm:spPr/>
    </dgm:pt>
    <dgm:pt modelId="{D3F07E5A-E0EF-2F4A-B4D5-5BECC117E61B}" type="pres">
      <dgm:prSet presAssocID="{42A59F84-D8FF-F341-978A-6803144FBFC4}" presName="rootText" presStyleLbl="node1" presStyleIdx="3" presStyleCnt="6"/>
      <dgm:spPr/>
    </dgm:pt>
    <dgm:pt modelId="{4522FFC9-D13B-0547-945F-A1CF8DE7ABC0}" type="pres">
      <dgm:prSet presAssocID="{42A59F84-D8FF-F341-978A-6803144FBFC4}" presName="rootConnector" presStyleLbl="node1" presStyleIdx="3" presStyleCnt="6"/>
      <dgm:spPr/>
    </dgm:pt>
    <dgm:pt modelId="{DD1CB9F7-8D1F-D34C-8D48-192085B28DE0}" type="pres">
      <dgm:prSet presAssocID="{42A59F84-D8FF-F341-978A-6803144FBFC4}" presName="childShape" presStyleCnt="0"/>
      <dgm:spPr/>
    </dgm:pt>
    <dgm:pt modelId="{B111652F-915E-0443-8361-89D610AA08EC}" type="pres">
      <dgm:prSet presAssocID="{AB7253FF-B28B-4F40-9165-A9484923347F}" presName="Name13" presStyleLbl="parChTrans1D2" presStyleIdx="7" presStyleCnt="16"/>
      <dgm:spPr/>
    </dgm:pt>
    <dgm:pt modelId="{4446D79B-0C16-434B-A99B-9204ED1D9698}" type="pres">
      <dgm:prSet presAssocID="{C452CA27-1442-CF4A-AAF4-200C37DED09A}" presName="childText" presStyleLbl="bgAcc1" presStyleIdx="7" presStyleCnt="16">
        <dgm:presLayoutVars>
          <dgm:bulletEnabled val="1"/>
        </dgm:presLayoutVars>
      </dgm:prSet>
      <dgm:spPr/>
    </dgm:pt>
    <dgm:pt modelId="{A696E6A4-2110-AE47-835E-D1F3BC07FBA6}" type="pres">
      <dgm:prSet presAssocID="{35644F83-BDE2-9D49-AEFA-0C3052B4058D}" presName="Name13" presStyleLbl="parChTrans1D2" presStyleIdx="8" presStyleCnt="16"/>
      <dgm:spPr/>
    </dgm:pt>
    <dgm:pt modelId="{C46BB0DA-F0D6-9844-997E-ABE2E8DF6EDC}" type="pres">
      <dgm:prSet presAssocID="{FA72C75B-5452-E448-A081-E82E71A40CE7}" presName="childText" presStyleLbl="bgAcc1" presStyleIdx="8" presStyleCnt="16">
        <dgm:presLayoutVars>
          <dgm:bulletEnabled val="1"/>
        </dgm:presLayoutVars>
      </dgm:prSet>
      <dgm:spPr/>
    </dgm:pt>
    <dgm:pt modelId="{A00A856D-9755-AE4C-8ACF-BDAB612A06FD}" type="pres">
      <dgm:prSet presAssocID="{F5010371-D930-894D-B73D-11F06817E485}" presName="Name13" presStyleLbl="parChTrans1D2" presStyleIdx="9" presStyleCnt="16"/>
      <dgm:spPr/>
    </dgm:pt>
    <dgm:pt modelId="{12E223BA-CE74-0640-B0D2-12B13C0B829F}" type="pres">
      <dgm:prSet presAssocID="{0DCBBD4D-A4E6-7541-95B9-170274405684}" presName="childText" presStyleLbl="bgAcc1" presStyleIdx="9" presStyleCnt="16">
        <dgm:presLayoutVars>
          <dgm:bulletEnabled val="1"/>
        </dgm:presLayoutVars>
      </dgm:prSet>
      <dgm:spPr/>
    </dgm:pt>
    <dgm:pt modelId="{F40505D9-B641-A845-A324-2206C265338E}" type="pres">
      <dgm:prSet presAssocID="{B0BCBA4A-B31E-D34F-A3F7-81087B2587E7}" presName="Name13" presStyleLbl="parChTrans1D2" presStyleIdx="10" presStyleCnt="16"/>
      <dgm:spPr/>
    </dgm:pt>
    <dgm:pt modelId="{D177CD70-D7E2-1149-BF56-36DDAAB109E1}" type="pres">
      <dgm:prSet presAssocID="{2D69EB81-9D3A-824A-AF56-52525A8D3D72}" presName="childText" presStyleLbl="bgAcc1" presStyleIdx="10" presStyleCnt="16">
        <dgm:presLayoutVars>
          <dgm:bulletEnabled val="1"/>
        </dgm:presLayoutVars>
      </dgm:prSet>
      <dgm:spPr/>
    </dgm:pt>
    <dgm:pt modelId="{FEDEAC11-FD03-0045-9ECA-AE172C9CC23A}" type="pres">
      <dgm:prSet presAssocID="{FBC017BE-9237-344F-8F2D-048EF65BE02F}" presName="root" presStyleCnt="0"/>
      <dgm:spPr/>
    </dgm:pt>
    <dgm:pt modelId="{9F778DBF-8FE6-5B47-87C8-CD6B7F62AABA}" type="pres">
      <dgm:prSet presAssocID="{FBC017BE-9237-344F-8F2D-048EF65BE02F}" presName="rootComposite" presStyleCnt="0"/>
      <dgm:spPr/>
    </dgm:pt>
    <dgm:pt modelId="{15910394-1DD0-4C47-903F-8F975FCD6C4E}" type="pres">
      <dgm:prSet presAssocID="{FBC017BE-9237-344F-8F2D-048EF65BE02F}" presName="rootText" presStyleLbl="node1" presStyleIdx="4" presStyleCnt="6"/>
      <dgm:spPr/>
    </dgm:pt>
    <dgm:pt modelId="{CD89DBB7-08EF-AE44-8B89-DD7DAC00561A}" type="pres">
      <dgm:prSet presAssocID="{FBC017BE-9237-344F-8F2D-048EF65BE02F}" presName="rootConnector" presStyleLbl="node1" presStyleIdx="4" presStyleCnt="6"/>
      <dgm:spPr/>
    </dgm:pt>
    <dgm:pt modelId="{B1679B2F-E3C7-D242-B635-699ACC22DBA7}" type="pres">
      <dgm:prSet presAssocID="{FBC017BE-9237-344F-8F2D-048EF65BE02F}" presName="childShape" presStyleCnt="0"/>
      <dgm:spPr/>
    </dgm:pt>
    <dgm:pt modelId="{3CB82D01-5CEA-9A4F-A9C8-6CBA0289964D}" type="pres">
      <dgm:prSet presAssocID="{DBC8867D-08D0-114E-A60A-BEB9B79F7903}" presName="Name13" presStyleLbl="parChTrans1D2" presStyleIdx="11" presStyleCnt="16"/>
      <dgm:spPr/>
    </dgm:pt>
    <dgm:pt modelId="{9FF0687D-070E-9C4E-8F64-0AC13A6BAAB3}" type="pres">
      <dgm:prSet presAssocID="{7FA568B4-6B93-244C-909F-76878B43A169}" presName="childText" presStyleLbl="bgAcc1" presStyleIdx="11" presStyleCnt="16">
        <dgm:presLayoutVars>
          <dgm:bulletEnabled val="1"/>
        </dgm:presLayoutVars>
      </dgm:prSet>
      <dgm:spPr/>
    </dgm:pt>
    <dgm:pt modelId="{BA073A76-3124-A547-AEA3-DBEF5362A28F}" type="pres">
      <dgm:prSet presAssocID="{BFF1B8E6-7A69-3440-A0DA-07E2ACBDD05C}" presName="Name13" presStyleLbl="parChTrans1D2" presStyleIdx="12" presStyleCnt="16"/>
      <dgm:spPr/>
    </dgm:pt>
    <dgm:pt modelId="{A02B2A52-F0BD-1847-816A-DCDEF4D54DA2}" type="pres">
      <dgm:prSet presAssocID="{3661C0E8-C5CE-1246-8A1B-C7E6D35082F9}" presName="childText" presStyleLbl="bgAcc1" presStyleIdx="12" presStyleCnt="16">
        <dgm:presLayoutVars>
          <dgm:bulletEnabled val="1"/>
        </dgm:presLayoutVars>
      </dgm:prSet>
      <dgm:spPr/>
    </dgm:pt>
    <dgm:pt modelId="{450D2686-A189-E94D-B12F-67431725C388}" type="pres">
      <dgm:prSet presAssocID="{6DB9F268-8857-B54C-A25A-E9F0C37BADB1}" presName="Name13" presStyleLbl="parChTrans1D2" presStyleIdx="13" presStyleCnt="16"/>
      <dgm:spPr/>
    </dgm:pt>
    <dgm:pt modelId="{860EC4F5-753E-9749-AE72-CFD2A0920B54}" type="pres">
      <dgm:prSet presAssocID="{05EEDAE8-D1CC-6E4A-997B-1E4BF20A8312}" presName="childText" presStyleLbl="bgAcc1" presStyleIdx="13" presStyleCnt="16">
        <dgm:presLayoutVars>
          <dgm:bulletEnabled val="1"/>
        </dgm:presLayoutVars>
      </dgm:prSet>
      <dgm:spPr/>
    </dgm:pt>
    <dgm:pt modelId="{B19C2762-92AD-EA4A-8E9B-C6A8AED66C57}" type="pres">
      <dgm:prSet presAssocID="{6C4B320B-720E-B242-AC8F-59446EF3D1ED}" presName="Name13" presStyleLbl="parChTrans1D2" presStyleIdx="14" presStyleCnt="16"/>
      <dgm:spPr/>
    </dgm:pt>
    <dgm:pt modelId="{D05E8E55-FF32-AC4E-84FF-77D2063E5844}" type="pres">
      <dgm:prSet presAssocID="{10D92D0D-CB1A-9C43-A562-3C89A9A5C7A0}" presName="childText" presStyleLbl="bgAcc1" presStyleIdx="14" presStyleCnt="16">
        <dgm:presLayoutVars>
          <dgm:bulletEnabled val="1"/>
        </dgm:presLayoutVars>
      </dgm:prSet>
      <dgm:spPr/>
    </dgm:pt>
    <dgm:pt modelId="{B2F470E0-CE05-9C44-9542-F569F6F0864A}" type="pres">
      <dgm:prSet presAssocID="{AE5AA401-CB66-7645-B432-749646B3A22A}" presName="root" presStyleCnt="0"/>
      <dgm:spPr/>
    </dgm:pt>
    <dgm:pt modelId="{16059363-F423-E04D-B97F-7DFD4E408129}" type="pres">
      <dgm:prSet presAssocID="{AE5AA401-CB66-7645-B432-749646B3A22A}" presName="rootComposite" presStyleCnt="0"/>
      <dgm:spPr/>
    </dgm:pt>
    <dgm:pt modelId="{26A75797-AD4B-794D-BF9C-5BC5F5DC5100}" type="pres">
      <dgm:prSet presAssocID="{AE5AA401-CB66-7645-B432-749646B3A22A}" presName="rootText" presStyleLbl="node1" presStyleIdx="5" presStyleCnt="6"/>
      <dgm:spPr/>
    </dgm:pt>
    <dgm:pt modelId="{40CBC7AF-1FDA-8F4E-97AE-1D473FAF9C21}" type="pres">
      <dgm:prSet presAssocID="{AE5AA401-CB66-7645-B432-749646B3A22A}" presName="rootConnector" presStyleLbl="node1" presStyleIdx="5" presStyleCnt="6"/>
      <dgm:spPr/>
    </dgm:pt>
    <dgm:pt modelId="{4EFC23D8-C15C-7944-8E21-BAA2BF31C119}" type="pres">
      <dgm:prSet presAssocID="{AE5AA401-CB66-7645-B432-749646B3A22A}" presName="childShape" presStyleCnt="0"/>
      <dgm:spPr/>
    </dgm:pt>
    <dgm:pt modelId="{9AB7788C-A594-764B-8186-D3FF4FC005DA}" type="pres">
      <dgm:prSet presAssocID="{05078E9D-E547-9C4D-89BB-A2B65C6777B1}" presName="Name13" presStyleLbl="parChTrans1D2" presStyleIdx="15" presStyleCnt="16"/>
      <dgm:spPr/>
    </dgm:pt>
    <dgm:pt modelId="{57FCF619-1317-4146-BAAB-F0E81A63E55A}" type="pres">
      <dgm:prSet presAssocID="{CFB80174-DE06-1A4F-BA6E-628A5CF03FAB}" presName="childText" presStyleLbl="bgAcc1" presStyleIdx="15" presStyleCnt="16">
        <dgm:presLayoutVars>
          <dgm:bulletEnabled val="1"/>
        </dgm:presLayoutVars>
      </dgm:prSet>
      <dgm:spPr/>
    </dgm:pt>
  </dgm:ptLst>
  <dgm:cxnLst>
    <dgm:cxn modelId="{34CA0D02-7C9C-434B-ACAC-3089FF188BF1}" type="presOf" srcId="{A63D2F51-A636-7941-9196-8EEA8AAB864F}" destId="{5655E306-EFFF-724F-8EC3-A58FB007E7D1}" srcOrd="0" destOrd="0" presId="urn:microsoft.com/office/officeart/2005/8/layout/hierarchy3"/>
    <dgm:cxn modelId="{90032604-85B8-704B-8B07-73B1AE85AE4C}" srcId="{FBC017BE-9237-344F-8F2D-048EF65BE02F}" destId="{05EEDAE8-D1CC-6E4A-997B-1E4BF20A8312}" srcOrd="2" destOrd="0" parTransId="{6DB9F268-8857-B54C-A25A-E9F0C37BADB1}" sibTransId="{0D9C4F51-DDFA-9E4D-82C7-87C8D2927484}"/>
    <dgm:cxn modelId="{1A2B4807-6C86-2840-9FC6-2E83F1E1D8D0}" type="presOf" srcId="{2D69EB81-9D3A-824A-AF56-52525A8D3D72}" destId="{D177CD70-D7E2-1149-BF56-36DDAAB109E1}" srcOrd="0" destOrd="0" presId="urn:microsoft.com/office/officeart/2005/8/layout/hierarchy3"/>
    <dgm:cxn modelId="{10E6AF0E-E0FB-FF4C-95D1-7E06671DAFA5}" type="presOf" srcId="{FA72C75B-5452-E448-A081-E82E71A40CE7}" destId="{C46BB0DA-F0D6-9844-997E-ABE2E8DF6EDC}" srcOrd="0" destOrd="0" presId="urn:microsoft.com/office/officeart/2005/8/layout/hierarchy3"/>
    <dgm:cxn modelId="{94C3EB14-9455-D045-BE36-9BBF51C416AD}" type="presOf" srcId="{05078E9D-E547-9C4D-89BB-A2B65C6777B1}" destId="{9AB7788C-A594-764B-8186-D3FF4FC005DA}" srcOrd="0" destOrd="0" presId="urn:microsoft.com/office/officeart/2005/8/layout/hierarchy3"/>
    <dgm:cxn modelId="{00B02C17-038E-EA4C-9ED7-F356C221B30C}" type="presOf" srcId="{AF8EC98B-CC41-FA4F-B152-34119143CFAC}" destId="{61247B58-53CE-9F4A-8829-3D3BD22DB55E}" srcOrd="0" destOrd="0" presId="urn:microsoft.com/office/officeart/2005/8/layout/hierarchy3"/>
    <dgm:cxn modelId="{080BB31C-574A-4540-B276-7BA4F7F5C31B}" type="presOf" srcId="{E5A403A8-306E-654B-B23E-BDE0DC774C74}" destId="{15E785A6-A0D3-484F-869A-67FE4FD552D6}" srcOrd="0" destOrd="0" presId="urn:microsoft.com/office/officeart/2005/8/layout/hierarchy3"/>
    <dgm:cxn modelId="{0FE3031E-5417-DA45-B3D7-CC42B088C857}" type="presOf" srcId="{24872B5E-47FB-894E-8253-F8F010F196DE}" destId="{078120EA-EEB1-034A-A608-FD92FBECAC6B}" srcOrd="0" destOrd="0" presId="urn:microsoft.com/office/officeart/2005/8/layout/hierarchy3"/>
    <dgm:cxn modelId="{AC462420-9EDB-984D-82BB-0E3958C2F976}" type="presOf" srcId="{35644F83-BDE2-9D49-AEFA-0C3052B4058D}" destId="{A696E6A4-2110-AE47-835E-D1F3BC07FBA6}" srcOrd="0" destOrd="0" presId="urn:microsoft.com/office/officeart/2005/8/layout/hierarchy3"/>
    <dgm:cxn modelId="{3CD25922-55EF-9A48-9E44-FE154ECAF545}" type="presOf" srcId="{6AF1A8DE-CCF6-1441-9339-0E1AE94BAF95}" destId="{0DF89495-EA73-CC4C-9323-65BB907F8218}" srcOrd="1" destOrd="0" presId="urn:microsoft.com/office/officeart/2005/8/layout/hierarchy3"/>
    <dgm:cxn modelId="{C663F524-9DA8-B447-87B2-4F662DF1C6F6}" type="presOf" srcId="{6DB9F268-8857-B54C-A25A-E9F0C37BADB1}" destId="{450D2686-A189-E94D-B12F-67431725C388}" srcOrd="0" destOrd="0" presId="urn:microsoft.com/office/officeart/2005/8/layout/hierarchy3"/>
    <dgm:cxn modelId="{C61C1729-8AD0-3148-8575-9951C23FBF49}" type="presOf" srcId="{A574DD07-204A-7547-B9C5-384A40C720FA}" destId="{70F90884-3147-2448-91B6-5CA487CFC563}" srcOrd="0" destOrd="0" presId="urn:microsoft.com/office/officeart/2005/8/layout/hierarchy3"/>
    <dgm:cxn modelId="{DE2B702A-8424-4E4E-B0B9-B00E8C914CF8}" srcId="{3C5A1465-7A1A-6F44-8943-12D5FFB8792C}" destId="{24872B5E-47FB-894E-8253-F8F010F196DE}" srcOrd="0" destOrd="0" parTransId="{AB927731-AC71-0A48-872A-8A8BD70B8790}" sibTransId="{21609401-841D-5F46-9249-22EA8BEB3CEA}"/>
    <dgm:cxn modelId="{D4080532-D151-584A-B7A3-56D4089A70B3}" type="presOf" srcId="{42A59F84-D8FF-F341-978A-6803144FBFC4}" destId="{4522FFC9-D13B-0547-945F-A1CF8DE7ABC0}" srcOrd="1" destOrd="0" presId="urn:microsoft.com/office/officeart/2005/8/layout/hierarchy3"/>
    <dgm:cxn modelId="{F2706435-0E22-E049-8D5A-83FACF53DE23}" srcId="{1349DE0F-D06E-054E-8866-E14EAAE65B92}" destId="{42A59F84-D8FF-F341-978A-6803144FBFC4}" srcOrd="3" destOrd="0" parTransId="{5F66F41D-1DEB-454B-8A98-64E2F85C33D2}" sibTransId="{FB6D1920-EC2C-BE46-B5EF-58689A329644}"/>
    <dgm:cxn modelId="{53D45039-0FDC-FF42-BFB5-8E1A48B1BF06}" srcId="{42A59F84-D8FF-F341-978A-6803144FBFC4}" destId="{C452CA27-1442-CF4A-AAF4-200C37DED09A}" srcOrd="0" destOrd="0" parTransId="{AB7253FF-B28B-4F40-9165-A9484923347F}" sibTransId="{781EB7EA-AEE8-FA4B-96E6-808B362D27D8}"/>
    <dgm:cxn modelId="{A0481A3B-22A9-084B-AEC0-3C1203EC2F79}" type="presOf" srcId="{6EB9D951-B269-8E47-A11B-3F8202614F9C}" destId="{60FC5A05-A8C7-8347-AA19-1B9969F77F92}" srcOrd="0" destOrd="0" presId="urn:microsoft.com/office/officeart/2005/8/layout/hierarchy3"/>
    <dgm:cxn modelId="{7B88443B-7EC5-C741-9875-A47BA5ED1C53}" type="presOf" srcId="{F5010371-D930-894D-B73D-11F06817E485}" destId="{A00A856D-9755-AE4C-8ACF-BDAB612A06FD}" srcOrd="0" destOrd="0" presId="urn:microsoft.com/office/officeart/2005/8/layout/hierarchy3"/>
    <dgm:cxn modelId="{6F5F4A3D-D607-1F4B-B78C-B3A2A0DF7BCB}" type="presOf" srcId="{1C0D32D2-6DEC-9546-95E9-8AB1C89A5A3D}" destId="{3FB079E4-D1C7-0041-8F9C-36128D6F2FBF}" srcOrd="0" destOrd="0" presId="urn:microsoft.com/office/officeart/2005/8/layout/hierarchy3"/>
    <dgm:cxn modelId="{5F3E6945-7051-F34B-B1DC-CD03D64FD6BA}" srcId="{42A59F84-D8FF-F341-978A-6803144FBFC4}" destId="{0DCBBD4D-A4E6-7541-95B9-170274405684}" srcOrd="2" destOrd="0" parTransId="{F5010371-D930-894D-B73D-11F06817E485}" sibTransId="{D17A5BD7-112A-C642-BC6E-EFAB4AC01A93}"/>
    <dgm:cxn modelId="{9EF50B69-4327-D240-9A4A-8387A4E56451}" srcId="{3C5A1465-7A1A-6F44-8943-12D5FFB8792C}" destId="{23E68FF6-A866-CE4E-8BE0-63518C25BE22}" srcOrd="3" destOrd="0" parTransId="{6EB9D951-B269-8E47-A11B-3F8202614F9C}" sibTransId="{14A40852-FF6E-294F-8EB3-6AEA49E3D468}"/>
    <dgm:cxn modelId="{E066636C-13E9-B94A-9920-63D971138ABF}" type="presOf" srcId="{FBC017BE-9237-344F-8F2D-048EF65BE02F}" destId="{15910394-1DD0-4C47-903F-8F975FCD6C4E}" srcOrd="0" destOrd="0" presId="urn:microsoft.com/office/officeart/2005/8/layout/hierarchy3"/>
    <dgm:cxn modelId="{8D31114D-BEB5-7848-9CE2-A930561D8242}" srcId="{1349DE0F-D06E-054E-8866-E14EAAE65B92}" destId="{AE5AA401-CB66-7645-B432-749646B3A22A}" srcOrd="5" destOrd="0" parTransId="{E068E4D9-1C19-AF4B-B9F9-D6E239D6D01C}" sibTransId="{1965E71D-0F3F-864C-B131-EA5B7FA7AF3F}"/>
    <dgm:cxn modelId="{AB6E866F-755D-4747-941A-324FA52C5F2A}" type="presOf" srcId="{BFE605E5-8B4F-7241-A04B-8C3A7FB1F40D}" destId="{9DDA8D10-82BE-764A-9ECC-4C556DD9F0DA}" srcOrd="0" destOrd="0" presId="urn:microsoft.com/office/officeart/2005/8/layout/hierarchy3"/>
    <dgm:cxn modelId="{2B9A9B75-5C13-BA45-93FD-C427D67B7584}" srcId="{42A59F84-D8FF-F341-978A-6803144FBFC4}" destId="{2D69EB81-9D3A-824A-AF56-52525A8D3D72}" srcOrd="3" destOrd="0" parTransId="{B0BCBA4A-B31E-D34F-A3F7-81087B2587E7}" sibTransId="{1764C5E8-D837-5941-B828-FE5D807C7C28}"/>
    <dgm:cxn modelId="{6758BF78-6247-D242-8020-28FA96BE78CF}" srcId="{FBC017BE-9237-344F-8F2D-048EF65BE02F}" destId="{3661C0E8-C5CE-1246-8A1B-C7E6D35082F9}" srcOrd="1" destOrd="0" parTransId="{BFF1B8E6-7A69-3440-A0DA-07E2ACBDD05C}" sibTransId="{0A920C1B-E409-534C-89DA-2E23B905EC3B}"/>
    <dgm:cxn modelId="{443C6083-523C-B64E-B268-CD1B5935B6DC}" type="presOf" srcId="{6C4B320B-720E-B242-AC8F-59446EF3D1ED}" destId="{B19C2762-92AD-EA4A-8E9B-C6A8AED66C57}" srcOrd="0" destOrd="0" presId="urn:microsoft.com/office/officeart/2005/8/layout/hierarchy3"/>
    <dgm:cxn modelId="{C4F2F588-9CC3-464F-ACB4-103F230DC93F}" srcId="{A63D2F51-A636-7941-9196-8EEA8AAB864F}" destId="{A722DC98-3E7D-EE46-9C63-43A9FE7F119A}" srcOrd="0" destOrd="0" parTransId="{A574DD07-204A-7547-B9C5-384A40C720FA}" sibTransId="{22CBD34D-A32D-974C-8169-FC087356EDD7}"/>
    <dgm:cxn modelId="{0E03B18A-AACA-B047-88B9-ECD8C5796D1A}" type="presOf" srcId="{A722DC98-3E7D-EE46-9C63-43A9FE7F119A}" destId="{364EAE44-65CC-4942-BB3D-22163F26E2CE}" srcOrd="0" destOrd="0" presId="urn:microsoft.com/office/officeart/2005/8/layout/hierarchy3"/>
    <dgm:cxn modelId="{6947E18A-AC4C-5B45-B00D-A281AAAA270D}" srcId="{6AF1A8DE-CCF6-1441-9339-0E1AE94BAF95}" destId="{1E006223-4D17-6E49-9FBC-E56BCF377D74}" srcOrd="0" destOrd="0" parTransId="{3F54300A-CC86-CB42-B2EA-E854481472EF}" sibTransId="{2DA69EFB-0364-CC4E-A708-55F75293F218}"/>
    <dgm:cxn modelId="{9C02068C-B312-DD42-BC60-9ECCC0CABE76}" type="presOf" srcId="{10D92D0D-CB1A-9C43-A562-3C89A9A5C7A0}" destId="{D05E8E55-FF32-AC4E-84FF-77D2063E5844}" srcOrd="0" destOrd="0" presId="urn:microsoft.com/office/officeart/2005/8/layout/hierarchy3"/>
    <dgm:cxn modelId="{7FF8AE8D-B6C0-AD4E-8FF3-B6E4F9428EC6}" type="presOf" srcId="{3F54300A-CC86-CB42-B2EA-E854481472EF}" destId="{CD9648A3-7395-2B48-BE1B-058DBBE37FDA}" srcOrd="0" destOrd="0" presId="urn:microsoft.com/office/officeart/2005/8/layout/hierarchy3"/>
    <dgm:cxn modelId="{98596F96-E142-FD43-BE30-259F23A2DE61}" type="presOf" srcId="{B0BCBA4A-B31E-D34F-A3F7-81087B2587E7}" destId="{F40505D9-B641-A845-A324-2206C265338E}" srcOrd="0" destOrd="0" presId="urn:microsoft.com/office/officeart/2005/8/layout/hierarchy3"/>
    <dgm:cxn modelId="{77822297-6FAF-AF41-AB78-B99B3A3C5B71}" type="presOf" srcId="{C452CA27-1442-CF4A-AAF4-200C37DED09A}" destId="{4446D79B-0C16-434B-A99B-9204ED1D9698}" srcOrd="0" destOrd="0" presId="urn:microsoft.com/office/officeart/2005/8/layout/hierarchy3"/>
    <dgm:cxn modelId="{7FCAD797-AA31-5149-9F53-39F7F157673F}" type="presOf" srcId="{3661C0E8-C5CE-1246-8A1B-C7E6D35082F9}" destId="{A02B2A52-F0BD-1847-816A-DCDEF4D54DA2}" srcOrd="0" destOrd="0" presId="urn:microsoft.com/office/officeart/2005/8/layout/hierarchy3"/>
    <dgm:cxn modelId="{EDF10798-1009-CA43-9A74-102B596137D5}" type="presOf" srcId="{42A59F84-D8FF-F341-978A-6803144FBFC4}" destId="{D3F07E5A-E0EF-2F4A-B4D5-5BECC117E61B}" srcOrd="0" destOrd="0" presId="urn:microsoft.com/office/officeart/2005/8/layout/hierarchy3"/>
    <dgm:cxn modelId="{BB261499-DED0-A843-9C18-8C69F177FBDC}" type="presOf" srcId="{AE5AA401-CB66-7645-B432-749646B3A22A}" destId="{26A75797-AD4B-794D-BF9C-5BC5F5DC5100}" srcOrd="0" destOrd="0" presId="urn:microsoft.com/office/officeart/2005/8/layout/hierarchy3"/>
    <dgm:cxn modelId="{E8CCAA9D-4630-EB4E-BFDE-5580DA272407}" srcId="{42A59F84-D8FF-F341-978A-6803144FBFC4}" destId="{FA72C75B-5452-E448-A081-E82E71A40CE7}" srcOrd="1" destOrd="0" parTransId="{35644F83-BDE2-9D49-AEFA-0C3052B4058D}" sibTransId="{CA671F05-AA97-AE4D-8FD6-979234655A10}"/>
    <dgm:cxn modelId="{3E70D79F-3611-214C-82BF-84C4727BBAB1}" srcId="{AE5AA401-CB66-7645-B432-749646B3A22A}" destId="{CFB80174-DE06-1A4F-BA6E-628A5CF03FAB}" srcOrd="0" destOrd="0" parTransId="{05078E9D-E547-9C4D-89BB-A2B65C6777B1}" sibTransId="{B851F2F3-C088-DF49-97DC-B2CCB9D7F1E9}"/>
    <dgm:cxn modelId="{578B6FA3-2E24-234B-ABC7-8058D4556B1A}" srcId="{6AF1A8DE-CCF6-1441-9339-0E1AE94BAF95}" destId="{AF8EC98B-CC41-FA4F-B152-34119143CFAC}" srcOrd="1" destOrd="0" parTransId="{ADA09685-F3ED-7D44-8CCC-EAB9665408F6}" sibTransId="{A7502689-65C6-2241-A861-12DC5E57C987}"/>
    <dgm:cxn modelId="{3FB4C1A3-B117-9940-A479-B6D6F6E71751}" srcId="{3C5A1465-7A1A-6F44-8943-12D5FFB8792C}" destId="{E5A403A8-306E-654B-B23E-BDE0DC774C74}" srcOrd="1" destOrd="0" parTransId="{FCCD093E-697D-C14F-87E6-F4D7B74674A7}" sibTransId="{9AF70AED-9AF8-A848-9572-F4DA0414D797}"/>
    <dgm:cxn modelId="{6295BAA5-6AD9-9B4E-B27D-1F9E5BFB9EE6}" type="presOf" srcId="{23E68FF6-A866-CE4E-8BE0-63518C25BE22}" destId="{945B35C7-5633-D74E-9B8D-5E79C7242BC4}" srcOrd="0" destOrd="0" presId="urn:microsoft.com/office/officeart/2005/8/layout/hierarchy3"/>
    <dgm:cxn modelId="{B5FA6FA6-11F6-7042-ABDB-62655EA105D6}" srcId="{1349DE0F-D06E-054E-8866-E14EAAE65B92}" destId="{6AF1A8DE-CCF6-1441-9339-0E1AE94BAF95}" srcOrd="1" destOrd="0" parTransId="{8EE27DA4-7DC0-D848-A412-EB30CDB4DC7A}" sibTransId="{6D500C6D-8255-0B46-8E90-C23AFF2A43A5}"/>
    <dgm:cxn modelId="{0BB640A7-1D46-8246-9279-E1DB5D5B7558}" type="presOf" srcId="{0DCBBD4D-A4E6-7541-95B9-170274405684}" destId="{12E223BA-CE74-0640-B0D2-12B13C0B829F}" srcOrd="0" destOrd="0" presId="urn:microsoft.com/office/officeart/2005/8/layout/hierarchy3"/>
    <dgm:cxn modelId="{9892BCA9-1B66-994F-8A5C-11C1073461A3}" type="presOf" srcId="{FCCD093E-697D-C14F-87E6-F4D7B74674A7}" destId="{EA5162C1-C1D0-6546-A4F2-91AEA8421187}" srcOrd="0" destOrd="0" presId="urn:microsoft.com/office/officeart/2005/8/layout/hierarchy3"/>
    <dgm:cxn modelId="{D65F87AE-582D-1E43-AE3D-A82445457D42}" type="presOf" srcId="{05EEDAE8-D1CC-6E4A-997B-1E4BF20A8312}" destId="{860EC4F5-753E-9749-AE72-CFD2A0920B54}" srcOrd="0" destOrd="0" presId="urn:microsoft.com/office/officeart/2005/8/layout/hierarchy3"/>
    <dgm:cxn modelId="{0E70B7B5-B18F-444D-A2F4-71DCE52E492D}" type="presOf" srcId="{3C5A1465-7A1A-6F44-8943-12D5FFB8792C}" destId="{42E74003-73F5-B644-9E1E-03C92D7EFA49}" srcOrd="1" destOrd="0" presId="urn:microsoft.com/office/officeart/2005/8/layout/hierarchy3"/>
    <dgm:cxn modelId="{95DA3EB7-087D-FB41-9375-C023074773FE}" srcId="{1349DE0F-D06E-054E-8866-E14EAAE65B92}" destId="{A63D2F51-A636-7941-9196-8EEA8AAB864F}" srcOrd="0" destOrd="0" parTransId="{9CD92190-5769-FA4A-8AEF-9474E5A929DF}" sibTransId="{C53B5D5E-6124-2948-B001-DB987EC739FC}"/>
    <dgm:cxn modelId="{F02B7AB8-FD1E-0F47-AD1F-4F3CFE655491}" type="presOf" srcId="{BFF1B8E6-7A69-3440-A0DA-07E2ACBDD05C}" destId="{BA073A76-3124-A547-AEA3-DBEF5362A28F}" srcOrd="0" destOrd="0" presId="urn:microsoft.com/office/officeart/2005/8/layout/hierarchy3"/>
    <dgm:cxn modelId="{F10089C0-2377-B84B-B4F3-4CAFD961EAE7}" srcId="{1349DE0F-D06E-054E-8866-E14EAAE65B92}" destId="{FBC017BE-9237-344F-8F2D-048EF65BE02F}" srcOrd="4" destOrd="0" parTransId="{0E758089-E455-594A-B7FD-E3FADE78773D}" sibTransId="{E0F4D1BC-8205-A84E-A4B8-BD97A4C095EC}"/>
    <dgm:cxn modelId="{849F00C5-35E3-374A-AC0F-B8FFFEB73030}" type="presOf" srcId="{A63D2F51-A636-7941-9196-8EEA8AAB864F}" destId="{E8DCEC35-2409-7041-B10E-FAE0B2DD0450}" srcOrd="1" destOrd="0" presId="urn:microsoft.com/office/officeart/2005/8/layout/hierarchy3"/>
    <dgm:cxn modelId="{496753C5-2CEF-FD49-8E0D-5F73C4156EEE}" type="presOf" srcId="{AB7253FF-B28B-4F40-9165-A9484923347F}" destId="{B111652F-915E-0443-8361-89D610AA08EC}" srcOrd="0" destOrd="0" presId="urn:microsoft.com/office/officeart/2005/8/layout/hierarchy3"/>
    <dgm:cxn modelId="{8CD4BAC6-8618-FA45-B772-8DCDA02BE994}" type="presOf" srcId="{DBC8867D-08D0-114E-A60A-BEB9B79F7903}" destId="{3CB82D01-5CEA-9A4F-A9C8-6CBA0289964D}" srcOrd="0" destOrd="0" presId="urn:microsoft.com/office/officeart/2005/8/layout/hierarchy3"/>
    <dgm:cxn modelId="{25EBCDC6-9290-A949-8BF2-7B87B87AFBAF}" type="presOf" srcId="{6AF1A8DE-CCF6-1441-9339-0E1AE94BAF95}" destId="{1E525710-771A-8E4F-9394-7972DFFB670D}" srcOrd="0" destOrd="0" presId="urn:microsoft.com/office/officeart/2005/8/layout/hierarchy3"/>
    <dgm:cxn modelId="{BF4F14C8-E712-F341-BD98-DC0C530CFB70}" type="presOf" srcId="{7FA568B4-6B93-244C-909F-76878B43A169}" destId="{9FF0687D-070E-9C4E-8F64-0AC13A6BAAB3}" srcOrd="0" destOrd="0" presId="urn:microsoft.com/office/officeart/2005/8/layout/hierarchy3"/>
    <dgm:cxn modelId="{F3A111CC-79DE-5546-ACCD-DABB4D2C5F43}" srcId="{3C5A1465-7A1A-6F44-8943-12D5FFB8792C}" destId="{BFE605E5-8B4F-7241-A04B-8C3A7FB1F40D}" srcOrd="2" destOrd="0" parTransId="{1C0D32D2-6DEC-9546-95E9-8AB1C89A5A3D}" sibTransId="{CAFE7EEC-A57C-D541-B88A-4D35AB7CB8CE}"/>
    <dgm:cxn modelId="{035B52CC-1E92-974D-8504-4EAAEAD69898}" srcId="{FBC017BE-9237-344F-8F2D-048EF65BE02F}" destId="{7FA568B4-6B93-244C-909F-76878B43A169}" srcOrd="0" destOrd="0" parTransId="{DBC8867D-08D0-114E-A60A-BEB9B79F7903}" sibTransId="{EA7EA36A-06BF-C244-8004-4D92C7948FB0}"/>
    <dgm:cxn modelId="{6D5D62D0-5EF7-C14B-A8AA-23F84936E426}" type="presOf" srcId="{ADA09685-F3ED-7D44-8CCC-EAB9665408F6}" destId="{57884D1B-9380-1043-B613-590D965BFC78}" srcOrd="0" destOrd="0" presId="urn:microsoft.com/office/officeart/2005/8/layout/hierarchy3"/>
    <dgm:cxn modelId="{4B88A2DA-585C-774A-A24A-1A68A44F811C}" type="presOf" srcId="{3C5A1465-7A1A-6F44-8943-12D5FFB8792C}" destId="{347AAE28-AE2C-B441-8DC3-B7C102604E50}" srcOrd="0" destOrd="0" presId="urn:microsoft.com/office/officeart/2005/8/layout/hierarchy3"/>
    <dgm:cxn modelId="{1DF82EDB-C320-E247-8355-BDEDC25FE34E}" srcId="{1349DE0F-D06E-054E-8866-E14EAAE65B92}" destId="{3C5A1465-7A1A-6F44-8943-12D5FFB8792C}" srcOrd="2" destOrd="0" parTransId="{BED4182B-02FB-6F40-B85A-37DB48F03354}" sibTransId="{A68B78C5-29C5-1149-AA01-A2FBB906B120}"/>
    <dgm:cxn modelId="{0F87C3EB-A28D-984A-B2E4-5E423E4690A8}" type="presOf" srcId="{CFB80174-DE06-1A4F-BA6E-628A5CF03FAB}" destId="{57FCF619-1317-4146-BAAB-F0E81A63E55A}" srcOrd="0" destOrd="0" presId="urn:microsoft.com/office/officeart/2005/8/layout/hierarchy3"/>
    <dgm:cxn modelId="{4973E1EB-0542-5B4C-8A7C-F2CAFBCC189E}" type="presOf" srcId="{FBC017BE-9237-344F-8F2D-048EF65BE02F}" destId="{CD89DBB7-08EF-AE44-8B89-DD7DAC00561A}" srcOrd="1" destOrd="0" presId="urn:microsoft.com/office/officeart/2005/8/layout/hierarchy3"/>
    <dgm:cxn modelId="{477BFEEB-1BB2-5047-A480-9B2F83BF3497}" srcId="{FBC017BE-9237-344F-8F2D-048EF65BE02F}" destId="{10D92D0D-CB1A-9C43-A562-3C89A9A5C7A0}" srcOrd="3" destOrd="0" parTransId="{6C4B320B-720E-B242-AC8F-59446EF3D1ED}" sibTransId="{7D96C74A-1D8F-B14A-ACC6-0122332F8D82}"/>
    <dgm:cxn modelId="{A169B7EE-FC90-1E4C-8676-80F5CF3ACB26}" type="presOf" srcId="{AB927731-AC71-0A48-872A-8A8BD70B8790}" destId="{E06F78A3-3DF3-B04D-82CA-EDF46C89D251}" srcOrd="0" destOrd="0" presId="urn:microsoft.com/office/officeart/2005/8/layout/hierarchy3"/>
    <dgm:cxn modelId="{D421C0F2-373B-1045-B6C2-B85A69C092F9}" type="presOf" srcId="{AE5AA401-CB66-7645-B432-749646B3A22A}" destId="{40CBC7AF-1FDA-8F4E-97AE-1D473FAF9C21}" srcOrd="1" destOrd="0" presId="urn:microsoft.com/office/officeart/2005/8/layout/hierarchy3"/>
    <dgm:cxn modelId="{8E4165F3-A6C9-4F4E-A22F-D5F91F3FCA63}" type="presOf" srcId="{1E006223-4D17-6E49-9FBC-E56BCF377D74}" destId="{318F4E64-94B0-4146-99BC-2E8C02537CAB}" srcOrd="0" destOrd="0" presId="urn:microsoft.com/office/officeart/2005/8/layout/hierarchy3"/>
    <dgm:cxn modelId="{247F2AF9-7418-6145-B28A-6E817FFAF12B}" type="presOf" srcId="{1349DE0F-D06E-054E-8866-E14EAAE65B92}" destId="{F4A2A754-3FAE-3D4E-8A37-13A790A022B1}" srcOrd="0" destOrd="0" presId="urn:microsoft.com/office/officeart/2005/8/layout/hierarchy3"/>
    <dgm:cxn modelId="{30AD27BD-06F9-FD47-B1AE-76483CF59ECB}" type="presParOf" srcId="{F4A2A754-3FAE-3D4E-8A37-13A790A022B1}" destId="{BB9765CB-2523-EB4B-868C-9F6E9DB12A55}" srcOrd="0" destOrd="0" presId="urn:microsoft.com/office/officeart/2005/8/layout/hierarchy3"/>
    <dgm:cxn modelId="{28843482-B85A-4542-8B3C-4CF8F62638D5}" type="presParOf" srcId="{BB9765CB-2523-EB4B-868C-9F6E9DB12A55}" destId="{7B2B0874-6DB8-404D-B307-8145ABEE95BA}" srcOrd="0" destOrd="0" presId="urn:microsoft.com/office/officeart/2005/8/layout/hierarchy3"/>
    <dgm:cxn modelId="{7CED0392-35FE-D34F-92F1-B6D3FC6316F1}" type="presParOf" srcId="{7B2B0874-6DB8-404D-B307-8145ABEE95BA}" destId="{5655E306-EFFF-724F-8EC3-A58FB007E7D1}" srcOrd="0" destOrd="0" presId="urn:microsoft.com/office/officeart/2005/8/layout/hierarchy3"/>
    <dgm:cxn modelId="{320A7BD5-ED9F-3F4D-ABCB-6B67DA87FA88}" type="presParOf" srcId="{7B2B0874-6DB8-404D-B307-8145ABEE95BA}" destId="{E8DCEC35-2409-7041-B10E-FAE0B2DD0450}" srcOrd="1" destOrd="0" presId="urn:microsoft.com/office/officeart/2005/8/layout/hierarchy3"/>
    <dgm:cxn modelId="{39D6707D-DCB6-AF44-BB51-6742A9C4E141}" type="presParOf" srcId="{BB9765CB-2523-EB4B-868C-9F6E9DB12A55}" destId="{5962F17D-B44A-F744-9733-954ABE1072C5}" srcOrd="1" destOrd="0" presId="urn:microsoft.com/office/officeart/2005/8/layout/hierarchy3"/>
    <dgm:cxn modelId="{3C93C807-8A4B-5C42-AE37-5528852EBD04}" type="presParOf" srcId="{5962F17D-B44A-F744-9733-954ABE1072C5}" destId="{70F90884-3147-2448-91B6-5CA487CFC563}" srcOrd="0" destOrd="0" presId="urn:microsoft.com/office/officeart/2005/8/layout/hierarchy3"/>
    <dgm:cxn modelId="{6CA7F303-37BE-964E-AAF3-B0ED92F8F592}" type="presParOf" srcId="{5962F17D-B44A-F744-9733-954ABE1072C5}" destId="{364EAE44-65CC-4942-BB3D-22163F26E2CE}" srcOrd="1" destOrd="0" presId="urn:microsoft.com/office/officeart/2005/8/layout/hierarchy3"/>
    <dgm:cxn modelId="{4DE68080-4CE3-FB42-86F9-EE0C260836CB}" type="presParOf" srcId="{F4A2A754-3FAE-3D4E-8A37-13A790A022B1}" destId="{7A556957-5F55-DA47-9722-F37E82966048}" srcOrd="1" destOrd="0" presId="urn:microsoft.com/office/officeart/2005/8/layout/hierarchy3"/>
    <dgm:cxn modelId="{FB2D7C40-3FD6-6F48-9A0F-DF03996B4E73}" type="presParOf" srcId="{7A556957-5F55-DA47-9722-F37E82966048}" destId="{10D8D40E-6E18-F649-BECC-7274316EB0DF}" srcOrd="0" destOrd="0" presId="urn:microsoft.com/office/officeart/2005/8/layout/hierarchy3"/>
    <dgm:cxn modelId="{A8EBCD3C-6E90-C64D-96E5-0F08A8F4C58B}" type="presParOf" srcId="{10D8D40E-6E18-F649-BECC-7274316EB0DF}" destId="{1E525710-771A-8E4F-9394-7972DFFB670D}" srcOrd="0" destOrd="0" presId="urn:microsoft.com/office/officeart/2005/8/layout/hierarchy3"/>
    <dgm:cxn modelId="{39F80017-75E8-3F42-94C3-966163BC05E7}" type="presParOf" srcId="{10D8D40E-6E18-F649-BECC-7274316EB0DF}" destId="{0DF89495-EA73-CC4C-9323-65BB907F8218}" srcOrd="1" destOrd="0" presId="urn:microsoft.com/office/officeart/2005/8/layout/hierarchy3"/>
    <dgm:cxn modelId="{01BFD279-A5CC-F24C-8D29-67E454161137}" type="presParOf" srcId="{7A556957-5F55-DA47-9722-F37E82966048}" destId="{1A5DB114-303E-A140-9971-5035001CBB6E}" srcOrd="1" destOrd="0" presId="urn:microsoft.com/office/officeart/2005/8/layout/hierarchy3"/>
    <dgm:cxn modelId="{E8DC8D9F-A5CE-7E49-AB25-FB91482C5061}" type="presParOf" srcId="{1A5DB114-303E-A140-9971-5035001CBB6E}" destId="{CD9648A3-7395-2B48-BE1B-058DBBE37FDA}" srcOrd="0" destOrd="0" presId="urn:microsoft.com/office/officeart/2005/8/layout/hierarchy3"/>
    <dgm:cxn modelId="{C8696900-FF17-8345-A326-5FC5C0D6E6AC}" type="presParOf" srcId="{1A5DB114-303E-A140-9971-5035001CBB6E}" destId="{318F4E64-94B0-4146-99BC-2E8C02537CAB}" srcOrd="1" destOrd="0" presId="urn:microsoft.com/office/officeart/2005/8/layout/hierarchy3"/>
    <dgm:cxn modelId="{E58D365E-7235-C94E-BC33-D632C70F9B67}" type="presParOf" srcId="{1A5DB114-303E-A140-9971-5035001CBB6E}" destId="{57884D1B-9380-1043-B613-590D965BFC78}" srcOrd="2" destOrd="0" presId="urn:microsoft.com/office/officeart/2005/8/layout/hierarchy3"/>
    <dgm:cxn modelId="{C2A1F2F4-7A7E-2D44-8D57-079A67074E56}" type="presParOf" srcId="{1A5DB114-303E-A140-9971-5035001CBB6E}" destId="{61247B58-53CE-9F4A-8829-3D3BD22DB55E}" srcOrd="3" destOrd="0" presId="urn:microsoft.com/office/officeart/2005/8/layout/hierarchy3"/>
    <dgm:cxn modelId="{CB37E6DC-2F62-1440-995B-7C37B064EE30}" type="presParOf" srcId="{F4A2A754-3FAE-3D4E-8A37-13A790A022B1}" destId="{0DD8A05C-6AB3-1A4D-9912-FC2FBE8E86E9}" srcOrd="2" destOrd="0" presId="urn:microsoft.com/office/officeart/2005/8/layout/hierarchy3"/>
    <dgm:cxn modelId="{295127E9-AAE7-5944-8B35-2F8BE31F9993}" type="presParOf" srcId="{0DD8A05C-6AB3-1A4D-9912-FC2FBE8E86E9}" destId="{E5A753F4-39E9-7640-8409-728700286C60}" srcOrd="0" destOrd="0" presId="urn:microsoft.com/office/officeart/2005/8/layout/hierarchy3"/>
    <dgm:cxn modelId="{9A6E5ACA-621B-794D-9EA6-A9879EE46566}" type="presParOf" srcId="{E5A753F4-39E9-7640-8409-728700286C60}" destId="{347AAE28-AE2C-B441-8DC3-B7C102604E50}" srcOrd="0" destOrd="0" presId="urn:microsoft.com/office/officeart/2005/8/layout/hierarchy3"/>
    <dgm:cxn modelId="{13EEB315-B242-6F49-90B7-25B9AD9C411D}" type="presParOf" srcId="{E5A753F4-39E9-7640-8409-728700286C60}" destId="{42E74003-73F5-B644-9E1E-03C92D7EFA49}" srcOrd="1" destOrd="0" presId="urn:microsoft.com/office/officeart/2005/8/layout/hierarchy3"/>
    <dgm:cxn modelId="{121DB77E-BDDD-8A40-857F-86A04A8237DE}" type="presParOf" srcId="{0DD8A05C-6AB3-1A4D-9912-FC2FBE8E86E9}" destId="{60EEB796-CD8C-0C41-8340-D043BE116A88}" srcOrd="1" destOrd="0" presId="urn:microsoft.com/office/officeart/2005/8/layout/hierarchy3"/>
    <dgm:cxn modelId="{78C4910C-6A4B-1A42-BDBB-0F1E854FF997}" type="presParOf" srcId="{60EEB796-CD8C-0C41-8340-D043BE116A88}" destId="{E06F78A3-3DF3-B04D-82CA-EDF46C89D251}" srcOrd="0" destOrd="0" presId="urn:microsoft.com/office/officeart/2005/8/layout/hierarchy3"/>
    <dgm:cxn modelId="{3A0BEF90-C985-CF48-9AC6-5C7ABA3A9391}" type="presParOf" srcId="{60EEB796-CD8C-0C41-8340-D043BE116A88}" destId="{078120EA-EEB1-034A-A608-FD92FBECAC6B}" srcOrd="1" destOrd="0" presId="urn:microsoft.com/office/officeart/2005/8/layout/hierarchy3"/>
    <dgm:cxn modelId="{E615B1DA-CC1B-A749-B1BA-E2E3455148C2}" type="presParOf" srcId="{60EEB796-CD8C-0C41-8340-D043BE116A88}" destId="{EA5162C1-C1D0-6546-A4F2-91AEA8421187}" srcOrd="2" destOrd="0" presId="urn:microsoft.com/office/officeart/2005/8/layout/hierarchy3"/>
    <dgm:cxn modelId="{3D7E16D4-3024-9244-A72E-96CE7677372A}" type="presParOf" srcId="{60EEB796-CD8C-0C41-8340-D043BE116A88}" destId="{15E785A6-A0D3-484F-869A-67FE4FD552D6}" srcOrd="3" destOrd="0" presId="urn:microsoft.com/office/officeart/2005/8/layout/hierarchy3"/>
    <dgm:cxn modelId="{A0EBD512-D1BD-854C-9886-3ABCB0B1617C}" type="presParOf" srcId="{60EEB796-CD8C-0C41-8340-D043BE116A88}" destId="{3FB079E4-D1C7-0041-8F9C-36128D6F2FBF}" srcOrd="4" destOrd="0" presId="urn:microsoft.com/office/officeart/2005/8/layout/hierarchy3"/>
    <dgm:cxn modelId="{06F3CD61-D16E-C449-9292-08748FA1436B}" type="presParOf" srcId="{60EEB796-CD8C-0C41-8340-D043BE116A88}" destId="{9DDA8D10-82BE-764A-9ECC-4C556DD9F0DA}" srcOrd="5" destOrd="0" presId="urn:microsoft.com/office/officeart/2005/8/layout/hierarchy3"/>
    <dgm:cxn modelId="{87851302-2DFB-BB45-8C36-AA82C75B5B79}" type="presParOf" srcId="{60EEB796-CD8C-0C41-8340-D043BE116A88}" destId="{60FC5A05-A8C7-8347-AA19-1B9969F77F92}" srcOrd="6" destOrd="0" presId="urn:microsoft.com/office/officeart/2005/8/layout/hierarchy3"/>
    <dgm:cxn modelId="{3070A980-BCBE-ED41-B20F-BF20C266150B}" type="presParOf" srcId="{60EEB796-CD8C-0C41-8340-D043BE116A88}" destId="{945B35C7-5633-D74E-9B8D-5E79C7242BC4}" srcOrd="7" destOrd="0" presId="urn:microsoft.com/office/officeart/2005/8/layout/hierarchy3"/>
    <dgm:cxn modelId="{0B59882A-56D8-424C-81EA-FE7A0CDE37D3}" type="presParOf" srcId="{F4A2A754-3FAE-3D4E-8A37-13A790A022B1}" destId="{5332DACC-C13F-7041-96D5-7741D654A25F}" srcOrd="3" destOrd="0" presId="urn:microsoft.com/office/officeart/2005/8/layout/hierarchy3"/>
    <dgm:cxn modelId="{418B187C-9F89-FC43-85C1-83903A406853}" type="presParOf" srcId="{5332DACC-C13F-7041-96D5-7741D654A25F}" destId="{4F6FEF77-CB90-8946-BDCD-31F4A894F67F}" srcOrd="0" destOrd="0" presId="urn:microsoft.com/office/officeart/2005/8/layout/hierarchy3"/>
    <dgm:cxn modelId="{647445E8-6D3F-C74E-A77B-8F2F9E7D2709}" type="presParOf" srcId="{4F6FEF77-CB90-8946-BDCD-31F4A894F67F}" destId="{D3F07E5A-E0EF-2F4A-B4D5-5BECC117E61B}" srcOrd="0" destOrd="0" presId="urn:microsoft.com/office/officeart/2005/8/layout/hierarchy3"/>
    <dgm:cxn modelId="{231D893F-FC7C-DE47-ABE0-0FA86333F66C}" type="presParOf" srcId="{4F6FEF77-CB90-8946-BDCD-31F4A894F67F}" destId="{4522FFC9-D13B-0547-945F-A1CF8DE7ABC0}" srcOrd="1" destOrd="0" presId="urn:microsoft.com/office/officeart/2005/8/layout/hierarchy3"/>
    <dgm:cxn modelId="{F37E1375-0889-EB4F-8B87-A4C6AD5B24F1}" type="presParOf" srcId="{5332DACC-C13F-7041-96D5-7741D654A25F}" destId="{DD1CB9F7-8D1F-D34C-8D48-192085B28DE0}" srcOrd="1" destOrd="0" presId="urn:microsoft.com/office/officeart/2005/8/layout/hierarchy3"/>
    <dgm:cxn modelId="{7AF08EFB-2FA9-DF4C-A911-13E5BEDFF389}" type="presParOf" srcId="{DD1CB9F7-8D1F-D34C-8D48-192085B28DE0}" destId="{B111652F-915E-0443-8361-89D610AA08EC}" srcOrd="0" destOrd="0" presId="urn:microsoft.com/office/officeart/2005/8/layout/hierarchy3"/>
    <dgm:cxn modelId="{31EE59BD-DB9C-9D42-B7BD-625A5A7EA7F5}" type="presParOf" srcId="{DD1CB9F7-8D1F-D34C-8D48-192085B28DE0}" destId="{4446D79B-0C16-434B-A99B-9204ED1D9698}" srcOrd="1" destOrd="0" presId="urn:microsoft.com/office/officeart/2005/8/layout/hierarchy3"/>
    <dgm:cxn modelId="{A23931FF-1627-F54F-BDAB-4225EBEC4D2A}" type="presParOf" srcId="{DD1CB9F7-8D1F-D34C-8D48-192085B28DE0}" destId="{A696E6A4-2110-AE47-835E-D1F3BC07FBA6}" srcOrd="2" destOrd="0" presId="urn:microsoft.com/office/officeart/2005/8/layout/hierarchy3"/>
    <dgm:cxn modelId="{50357B7B-33B2-E741-9192-72D167EA6043}" type="presParOf" srcId="{DD1CB9F7-8D1F-D34C-8D48-192085B28DE0}" destId="{C46BB0DA-F0D6-9844-997E-ABE2E8DF6EDC}" srcOrd="3" destOrd="0" presId="urn:microsoft.com/office/officeart/2005/8/layout/hierarchy3"/>
    <dgm:cxn modelId="{3110E2AF-26B7-974C-BA1E-1B842C3FA47D}" type="presParOf" srcId="{DD1CB9F7-8D1F-D34C-8D48-192085B28DE0}" destId="{A00A856D-9755-AE4C-8ACF-BDAB612A06FD}" srcOrd="4" destOrd="0" presId="urn:microsoft.com/office/officeart/2005/8/layout/hierarchy3"/>
    <dgm:cxn modelId="{46FEB2CC-265D-C94E-8E39-9DC49EA9DA3B}" type="presParOf" srcId="{DD1CB9F7-8D1F-D34C-8D48-192085B28DE0}" destId="{12E223BA-CE74-0640-B0D2-12B13C0B829F}" srcOrd="5" destOrd="0" presId="urn:microsoft.com/office/officeart/2005/8/layout/hierarchy3"/>
    <dgm:cxn modelId="{954AE38E-263C-9747-8F20-3C199BCB0625}" type="presParOf" srcId="{DD1CB9F7-8D1F-D34C-8D48-192085B28DE0}" destId="{F40505D9-B641-A845-A324-2206C265338E}" srcOrd="6" destOrd="0" presId="urn:microsoft.com/office/officeart/2005/8/layout/hierarchy3"/>
    <dgm:cxn modelId="{E887C56B-D929-8E46-B560-982835B774D6}" type="presParOf" srcId="{DD1CB9F7-8D1F-D34C-8D48-192085B28DE0}" destId="{D177CD70-D7E2-1149-BF56-36DDAAB109E1}" srcOrd="7" destOrd="0" presId="urn:microsoft.com/office/officeart/2005/8/layout/hierarchy3"/>
    <dgm:cxn modelId="{44C7DE90-664A-5847-A683-9EF34E2708D4}" type="presParOf" srcId="{F4A2A754-3FAE-3D4E-8A37-13A790A022B1}" destId="{FEDEAC11-FD03-0045-9ECA-AE172C9CC23A}" srcOrd="4" destOrd="0" presId="urn:microsoft.com/office/officeart/2005/8/layout/hierarchy3"/>
    <dgm:cxn modelId="{370A979F-73B3-A243-A623-90341DB250F9}" type="presParOf" srcId="{FEDEAC11-FD03-0045-9ECA-AE172C9CC23A}" destId="{9F778DBF-8FE6-5B47-87C8-CD6B7F62AABA}" srcOrd="0" destOrd="0" presId="urn:microsoft.com/office/officeart/2005/8/layout/hierarchy3"/>
    <dgm:cxn modelId="{68F91818-F3B8-7541-85AE-EB6E5838DDEF}" type="presParOf" srcId="{9F778DBF-8FE6-5B47-87C8-CD6B7F62AABA}" destId="{15910394-1DD0-4C47-903F-8F975FCD6C4E}" srcOrd="0" destOrd="0" presId="urn:microsoft.com/office/officeart/2005/8/layout/hierarchy3"/>
    <dgm:cxn modelId="{9FB10F7F-8743-CA45-945A-2F9B866FD9D7}" type="presParOf" srcId="{9F778DBF-8FE6-5B47-87C8-CD6B7F62AABA}" destId="{CD89DBB7-08EF-AE44-8B89-DD7DAC00561A}" srcOrd="1" destOrd="0" presId="urn:microsoft.com/office/officeart/2005/8/layout/hierarchy3"/>
    <dgm:cxn modelId="{B7CAD043-8203-3441-B876-3FDE114BCD0E}" type="presParOf" srcId="{FEDEAC11-FD03-0045-9ECA-AE172C9CC23A}" destId="{B1679B2F-E3C7-D242-B635-699ACC22DBA7}" srcOrd="1" destOrd="0" presId="urn:microsoft.com/office/officeart/2005/8/layout/hierarchy3"/>
    <dgm:cxn modelId="{DE42D7A1-7B65-F54A-ABB3-602FF0CE6A96}" type="presParOf" srcId="{B1679B2F-E3C7-D242-B635-699ACC22DBA7}" destId="{3CB82D01-5CEA-9A4F-A9C8-6CBA0289964D}" srcOrd="0" destOrd="0" presId="urn:microsoft.com/office/officeart/2005/8/layout/hierarchy3"/>
    <dgm:cxn modelId="{A248F82C-7F65-CD48-BA00-C1776EA7EBB1}" type="presParOf" srcId="{B1679B2F-E3C7-D242-B635-699ACC22DBA7}" destId="{9FF0687D-070E-9C4E-8F64-0AC13A6BAAB3}" srcOrd="1" destOrd="0" presId="urn:microsoft.com/office/officeart/2005/8/layout/hierarchy3"/>
    <dgm:cxn modelId="{E30640F7-CBBE-D94F-A18A-59AB212288D4}" type="presParOf" srcId="{B1679B2F-E3C7-D242-B635-699ACC22DBA7}" destId="{BA073A76-3124-A547-AEA3-DBEF5362A28F}" srcOrd="2" destOrd="0" presId="urn:microsoft.com/office/officeart/2005/8/layout/hierarchy3"/>
    <dgm:cxn modelId="{F8017EF2-1703-2946-BD1F-3408FEB6A58F}" type="presParOf" srcId="{B1679B2F-E3C7-D242-B635-699ACC22DBA7}" destId="{A02B2A52-F0BD-1847-816A-DCDEF4D54DA2}" srcOrd="3" destOrd="0" presId="urn:microsoft.com/office/officeart/2005/8/layout/hierarchy3"/>
    <dgm:cxn modelId="{CF2A5788-6964-3D4A-8928-F6BCE04E716B}" type="presParOf" srcId="{B1679B2F-E3C7-D242-B635-699ACC22DBA7}" destId="{450D2686-A189-E94D-B12F-67431725C388}" srcOrd="4" destOrd="0" presId="urn:microsoft.com/office/officeart/2005/8/layout/hierarchy3"/>
    <dgm:cxn modelId="{198B9C8F-DC3E-8046-8929-2A6842E4F27C}" type="presParOf" srcId="{B1679B2F-E3C7-D242-B635-699ACC22DBA7}" destId="{860EC4F5-753E-9749-AE72-CFD2A0920B54}" srcOrd="5" destOrd="0" presId="urn:microsoft.com/office/officeart/2005/8/layout/hierarchy3"/>
    <dgm:cxn modelId="{A0BF6C14-4246-B249-953F-4EC3D74491DF}" type="presParOf" srcId="{B1679B2F-E3C7-D242-B635-699ACC22DBA7}" destId="{B19C2762-92AD-EA4A-8E9B-C6A8AED66C57}" srcOrd="6" destOrd="0" presId="urn:microsoft.com/office/officeart/2005/8/layout/hierarchy3"/>
    <dgm:cxn modelId="{36D222C9-D942-1A4D-923B-6556672BA4EC}" type="presParOf" srcId="{B1679B2F-E3C7-D242-B635-699ACC22DBA7}" destId="{D05E8E55-FF32-AC4E-84FF-77D2063E5844}" srcOrd="7" destOrd="0" presId="urn:microsoft.com/office/officeart/2005/8/layout/hierarchy3"/>
    <dgm:cxn modelId="{076FFFD7-5CE1-624B-B527-75D36D01CA2C}" type="presParOf" srcId="{F4A2A754-3FAE-3D4E-8A37-13A790A022B1}" destId="{B2F470E0-CE05-9C44-9542-F569F6F0864A}" srcOrd="5" destOrd="0" presId="urn:microsoft.com/office/officeart/2005/8/layout/hierarchy3"/>
    <dgm:cxn modelId="{A2FC36DB-684D-AE46-8855-F2374CE4B554}" type="presParOf" srcId="{B2F470E0-CE05-9C44-9542-F569F6F0864A}" destId="{16059363-F423-E04D-B97F-7DFD4E408129}" srcOrd="0" destOrd="0" presId="urn:microsoft.com/office/officeart/2005/8/layout/hierarchy3"/>
    <dgm:cxn modelId="{EA2030D8-C8E0-BD4C-901E-CC1A9BF9418A}" type="presParOf" srcId="{16059363-F423-E04D-B97F-7DFD4E408129}" destId="{26A75797-AD4B-794D-BF9C-5BC5F5DC5100}" srcOrd="0" destOrd="0" presId="urn:microsoft.com/office/officeart/2005/8/layout/hierarchy3"/>
    <dgm:cxn modelId="{75D92A2F-D21E-0149-804D-6156513434CD}" type="presParOf" srcId="{16059363-F423-E04D-B97F-7DFD4E408129}" destId="{40CBC7AF-1FDA-8F4E-97AE-1D473FAF9C21}" srcOrd="1" destOrd="0" presId="urn:microsoft.com/office/officeart/2005/8/layout/hierarchy3"/>
    <dgm:cxn modelId="{722ED45E-8E92-B54F-A1FD-8DA50A1766AF}" type="presParOf" srcId="{B2F470E0-CE05-9C44-9542-F569F6F0864A}" destId="{4EFC23D8-C15C-7944-8E21-BAA2BF31C119}" srcOrd="1" destOrd="0" presId="urn:microsoft.com/office/officeart/2005/8/layout/hierarchy3"/>
    <dgm:cxn modelId="{D4D46ED5-FD64-6841-9324-D928C5C628D7}" type="presParOf" srcId="{4EFC23D8-C15C-7944-8E21-BAA2BF31C119}" destId="{9AB7788C-A594-764B-8186-D3FF4FC005DA}" srcOrd="0" destOrd="0" presId="urn:microsoft.com/office/officeart/2005/8/layout/hierarchy3"/>
    <dgm:cxn modelId="{3CC23D42-9B85-6D4B-A9A0-CB7009938FAD}" type="presParOf" srcId="{4EFC23D8-C15C-7944-8E21-BAA2BF31C119}" destId="{57FCF619-1317-4146-BAAB-F0E81A63E55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Supply Transfer – Expense to Asset</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Inventory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Expense (COGS)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2F486AD6-445D-D54E-B164-385641730324}">
      <dgm:prSet/>
      <dgm:spPr/>
      <dgm:t>
        <a:bodyPr/>
        <a:lstStyle/>
        <a:p>
          <a:r>
            <a:rPr lang="en-US"/>
            <a:t>DB In Transit </a:t>
          </a:r>
        </a:p>
      </dgm:t>
    </dgm:pt>
    <dgm:pt modelId="{0172CB77-4503-C04B-8F8A-C183EB980AC6}" type="parTrans" cxnId="{3294B0C5-2ABF-7344-A03D-2CECF3A7E07D}">
      <dgm:prSet/>
      <dgm:spPr/>
      <dgm:t>
        <a:bodyPr/>
        <a:lstStyle/>
        <a:p>
          <a:endParaRPr lang="en-US"/>
        </a:p>
      </dgm:t>
    </dgm:pt>
    <dgm:pt modelId="{6F9D92A9-F2E5-254A-AF78-B91BD331D078}" type="sibTrans" cxnId="{3294B0C5-2ABF-7344-A03D-2CECF3A7E07D}">
      <dgm:prSet/>
      <dgm:spPr/>
      <dgm:t>
        <a:bodyPr/>
        <a:lstStyle/>
        <a:p>
          <a:endParaRPr lang="en-US"/>
        </a:p>
      </dgm:t>
    </dgm:pt>
    <dgm:pt modelId="{F7A99410-6123-0D4E-8C06-D2C9E7822D24}">
      <dgm:prSet/>
      <dgm:spPr/>
      <dgm:t>
        <a:bodyPr/>
        <a:lstStyle/>
        <a:p>
          <a:r>
            <a:rPr lang="en-US"/>
            <a:t>CR Inventory </a:t>
          </a:r>
        </a:p>
      </dgm:t>
    </dgm:pt>
    <dgm:pt modelId="{3D4347BE-0E7A-A340-B73B-1E3663A01EBE}" type="parTrans" cxnId="{12B214F3-5DFB-3A47-8836-A2181F83270E}">
      <dgm:prSet/>
      <dgm:spPr/>
      <dgm:t>
        <a:bodyPr/>
        <a:lstStyle/>
        <a:p>
          <a:endParaRPr lang="en-US"/>
        </a:p>
      </dgm:t>
    </dgm:pt>
    <dgm:pt modelId="{2876AF37-39DD-6541-8B10-4F7BE7606B62}" type="sibTrans" cxnId="{12B214F3-5DFB-3A47-8836-A2181F83270E}">
      <dgm:prSet/>
      <dgm:spPr/>
      <dgm:t>
        <a:bodyPr/>
        <a:lstStyle/>
        <a:p>
          <a:endParaRPr lang="en-US"/>
        </a:p>
      </dgm:t>
    </dgm:pt>
    <dgm:pt modelId="{68E1D2D1-0109-FD46-AA7C-3EE72AD00FFA}">
      <dgm:prSet/>
      <dgm:spPr/>
      <dgm:t>
        <a:bodyPr/>
        <a:lstStyle/>
        <a:p>
          <a:r>
            <a:rPr lang="en-US"/>
            <a:t>DB Inventory </a:t>
          </a:r>
        </a:p>
      </dgm:t>
    </dgm:pt>
    <dgm:pt modelId="{5D00E6AD-BA76-F347-B0EC-69D78A927FF0}" type="parTrans" cxnId="{8D7F22E3-C4A5-844C-B747-FF3541A6D56D}">
      <dgm:prSet/>
      <dgm:spPr/>
      <dgm:t>
        <a:bodyPr/>
        <a:lstStyle/>
        <a:p>
          <a:endParaRPr lang="en-US"/>
        </a:p>
      </dgm:t>
    </dgm:pt>
    <dgm:pt modelId="{92633168-221F-8641-A805-CE38C0346402}" type="sibTrans" cxnId="{8D7F22E3-C4A5-844C-B747-FF3541A6D56D}">
      <dgm:prSet/>
      <dgm:spPr/>
      <dgm:t>
        <a:bodyPr/>
        <a:lstStyle/>
        <a:p>
          <a:endParaRPr lang="en-US"/>
        </a:p>
      </dgm:t>
    </dgm:pt>
    <dgm:pt modelId="{949B338B-42B3-EB4F-AD1F-8B2EFC337863}">
      <dgm:prSet/>
      <dgm:spPr/>
      <dgm:t>
        <a:bodyPr/>
        <a:lstStyle/>
        <a:p>
          <a:r>
            <a:rPr lang="en-US"/>
            <a:t>CR In Transit </a:t>
          </a:r>
        </a:p>
      </dgm:t>
    </dgm:pt>
    <dgm:pt modelId="{17687649-5A61-244B-BDC1-B9916BF75179}" type="parTrans" cxnId="{8C61819C-59FD-B74B-B521-A0404DF7DFBB}">
      <dgm:prSet/>
      <dgm:spPr/>
      <dgm:t>
        <a:bodyPr/>
        <a:lstStyle/>
        <a:p>
          <a:endParaRPr lang="en-US"/>
        </a:p>
      </dgm:t>
    </dgm:pt>
    <dgm:pt modelId="{A67E6D7F-E8CD-7749-92EB-7BCC738943A1}" type="sibTrans" cxnId="{8C61819C-59FD-B74B-B521-A0404DF7DFBB}">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7">
        <dgm:presLayoutVars>
          <dgm:bulletEnabled val="1"/>
        </dgm:presLayoutVars>
      </dgm:prSet>
      <dgm:spPr/>
    </dgm:pt>
    <dgm:pt modelId="{7D122401-A571-2141-B532-4C84CB4C35E2}" type="pres">
      <dgm:prSet presAssocID="{95666424-2538-7C41-AC82-4D899B95B03C}" presName="childTextArrow" presStyleLbl="fgAccFollowNode1" presStyleIdx="1" presStyleCnt="7">
        <dgm:presLayoutVars>
          <dgm:bulletEnabled val="1"/>
        </dgm:presLayoutVars>
      </dgm:prSet>
      <dgm:spPr/>
    </dgm:pt>
    <dgm:pt modelId="{6E55393E-E328-3946-9FCB-47FD99725187}" type="pres">
      <dgm:prSet presAssocID="{2F486AD6-445D-D54E-B164-385641730324}" presName="childTextArrow" presStyleLbl="fgAccFollowNode1" presStyleIdx="2" presStyleCnt="7">
        <dgm:presLayoutVars>
          <dgm:bulletEnabled val="1"/>
        </dgm:presLayoutVars>
      </dgm:prSet>
      <dgm:spPr/>
    </dgm:pt>
    <dgm:pt modelId="{560E850F-60A6-BB49-91A5-B8B799E145E9}" type="pres">
      <dgm:prSet presAssocID="{F7A99410-6123-0D4E-8C06-D2C9E7822D24}" presName="childTextArrow" presStyleLbl="fgAccFollowNode1" presStyleIdx="3" presStyleCnt="7">
        <dgm:presLayoutVars>
          <dgm:bulletEnabled val="1"/>
        </dgm:presLayoutVars>
      </dgm:prSet>
      <dgm:spPr/>
    </dgm:pt>
    <dgm:pt modelId="{964F50E6-592A-C34C-9FE5-F9487C60F19E}" type="pres">
      <dgm:prSet presAssocID="{68E1D2D1-0109-FD46-AA7C-3EE72AD00FFA}" presName="childTextArrow" presStyleLbl="fgAccFollowNode1" presStyleIdx="4" presStyleCnt="7">
        <dgm:presLayoutVars>
          <dgm:bulletEnabled val="1"/>
        </dgm:presLayoutVars>
      </dgm:prSet>
      <dgm:spPr/>
    </dgm:pt>
    <dgm:pt modelId="{5F402F71-72BD-E74E-9F26-6425AA2CE8B2}" type="pres">
      <dgm:prSet presAssocID="{949B338B-42B3-EB4F-AD1F-8B2EFC337863}" presName="childTextArrow" presStyleLbl="fgAccFollowNode1" presStyleIdx="5" presStyleCnt="7">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6" presStyleCnt="7">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098883D-A5D5-7648-BBF7-2FC34E944B28}" type="presOf" srcId="{2F486AD6-445D-D54E-B164-385641730324}" destId="{6E55393E-E328-3946-9FCB-47FD99725187}" srcOrd="0" destOrd="0" presId="urn:microsoft.com/office/officeart/2005/8/layout/process4"/>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5D411780-CE64-094A-B536-8C4297CE6AD1}" type="presOf" srcId="{F7A99410-6123-0D4E-8C06-D2C9E7822D24}" destId="{560E850F-60A6-BB49-91A5-B8B799E145E9}" srcOrd="0" destOrd="0" presId="urn:microsoft.com/office/officeart/2005/8/layout/process4"/>
    <dgm:cxn modelId="{1C981184-4087-B24A-B219-271ED2D7BAE5}" type="presOf" srcId="{949B338B-42B3-EB4F-AD1F-8B2EFC337863}" destId="{5F402F71-72BD-E74E-9F26-6425AA2CE8B2}"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8C61819C-59FD-B74B-B521-A0404DF7DFBB}" srcId="{AAD4806D-56CC-584B-9EAD-B4AF2228E545}" destId="{949B338B-42B3-EB4F-AD1F-8B2EFC337863}" srcOrd="5" destOrd="0" parTransId="{17687649-5A61-244B-BDC1-B9916BF75179}" sibTransId="{A67E6D7F-E8CD-7749-92EB-7BCC738943A1}"/>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3294B0C5-2ABF-7344-A03D-2CECF3A7E07D}" srcId="{AAD4806D-56CC-584B-9EAD-B4AF2228E545}" destId="{2F486AD6-445D-D54E-B164-385641730324}" srcOrd="2" destOrd="0" parTransId="{0172CB77-4503-C04B-8F8A-C183EB980AC6}" sibTransId="{6F9D92A9-F2E5-254A-AF78-B91BD331D078}"/>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13451BE0-F397-0041-9BD1-D14E919EDC89}" type="presOf" srcId="{68E1D2D1-0109-FD46-AA7C-3EE72AD00FFA}" destId="{964F50E6-592A-C34C-9FE5-F9487C60F19E}" srcOrd="0" destOrd="0" presId="urn:microsoft.com/office/officeart/2005/8/layout/process4"/>
    <dgm:cxn modelId="{8D7F22E3-C4A5-844C-B747-FF3541A6D56D}" srcId="{AAD4806D-56CC-584B-9EAD-B4AF2228E545}" destId="{68E1D2D1-0109-FD46-AA7C-3EE72AD00FFA}" srcOrd="4" destOrd="0" parTransId="{5D00E6AD-BA76-F347-B0EC-69D78A927FF0}" sibTransId="{92633168-221F-8641-A805-CE38C0346402}"/>
    <dgm:cxn modelId="{12B214F3-5DFB-3A47-8836-A2181F83270E}" srcId="{AAD4806D-56CC-584B-9EAD-B4AF2228E545}" destId="{F7A99410-6123-0D4E-8C06-D2C9E7822D24}" srcOrd="3" destOrd="0" parTransId="{3D4347BE-0E7A-A340-B73B-1E3663A01EBE}" sibTransId="{2876AF37-39DD-6541-8B10-4F7BE7606B62}"/>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5F4E0DFB-A9E1-3B4D-9B98-CA45563F44CB}" type="presParOf" srcId="{00BCB817-A93F-4C4D-BDA1-2F903A08E400}" destId="{6E55393E-E328-3946-9FCB-47FD99725187}" srcOrd="2" destOrd="0" presId="urn:microsoft.com/office/officeart/2005/8/layout/process4"/>
    <dgm:cxn modelId="{145FD315-611B-2C41-8BBD-E191BB595FAA}" type="presParOf" srcId="{00BCB817-A93F-4C4D-BDA1-2F903A08E400}" destId="{560E850F-60A6-BB49-91A5-B8B799E145E9}" srcOrd="3" destOrd="0" presId="urn:microsoft.com/office/officeart/2005/8/layout/process4"/>
    <dgm:cxn modelId="{87AEDD6F-42DA-BE47-8984-80D3C7703F49}" type="presParOf" srcId="{00BCB817-A93F-4C4D-BDA1-2F903A08E400}" destId="{964F50E6-592A-C34C-9FE5-F9487C60F19E}" srcOrd="4" destOrd="0" presId="urn:microsoft.com/office/officeart/2005/8/layout/process4"/>
    <dgm:cxn modelId="{798389DC-BD9C-C54C-866E-DA53412E85AA}" type="presParOf" srcId="{00BCB817-A93F-4C4D-BDA1-2F903A08E400}" destId="{5F402F71-72BD-E74E-9F26-6425AA2CE8B2}" srcOrd="5"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Supply Transfer – Expense to Expense</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Inventory </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Expense (COGS) </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2F486AD6-445D-D54E-B164-385641730324}">
      <dgm:prSet/>
      <dgm:spPr/>
      <dgm:t>
        <a:bodyPr/>
        <a:lstStyle/>
        <a:p>
          <a:r>
            <a:rPr lang="en-US"/>
            <a:t>DB In Transit </a:t>
          </a:r>
        </a:p>
      </dgm:t>
    </dgm:pt>
    <dgm:pt modelId="{0172CB77-4503-C04B-8F8A-C183EB980AC6}" type="parTrans" cxnId="{3294B0C5-2ABF-7344-A03D-2CECF3A7E07D}">
      <dgm:prSet/>
      <dgm:spPr/>
      <dgm:t>
        <a:bodyPr/>
        <a:lstStyle/>
        <a:p>
          <a:endParaRPr lang="en-US"/>
        </a:p>
      </dgm:t>
    </dgm:pt>
    <dgm:pt modelId="{6F9D92A9-F2E5-254A-AF78-B91BD331D078}" type="sibTrans" cxnId="{3294B0C5-2ABF-7344-A03D-2CECF3A7E07D}">
      <dgm:prSet/>
      <dgm:spPr/>
      <dgm:t>
        <a:bodyPr/>
        <a:lstStyle/>
        <a:p>
          <a:endParaRPr lang="en-US"/>
        </a:p>
      </dgm:t>
    </dgm:pt>
    <dgm:pt modelId="{F7A99410-6123-0D4E-8C06-D2C9E7822D24}">
      <dgm:prSet/>
      <dgm:spPr/>
      <dgm:t>
        <a:bodyPr/>
        <a:lstStyle/>
        <a:p>
          <a:r>
            <a:rPr lang="en-US"/>
            <a:t>CR Inventory </a:t>
          </a:r>
        </a:p>
      </dgm:t>
    </dgm:pt>
    <dgm:pt modelId="{3D4347BE-0E7A-A340-B73B-1E3663A01EBE}" type="parTrans" cxnId="{12B214F3-5DFB-3A47-8836-A2181F83270E}">
      <dgm:prSet/>
      <dgm:spPr/>
      <dgm:t>
        <a:bodyPr/>
        <a:lstStyle/>
        <a:p>
          <a:endParaRPr lang="en-US"/>
        </a:p>
      </dgm:t>
    </dgm:pt>
    <dgm:pt modelId="{2876AF37-39DD-6541-8B10-4F7BE7606B62}" type="sibTrans" cxnId="{12B214F3-5DFB-3A47-8836-A2181F83270E}">
      <dgm:prSet/>
      <dgm:spPr/>
      <dgm:t>
        <a:bodyPr/>
        <a:lstStyle/>
        <a:p>
          <a:endParaRPr lang="en-US"/>
        </a:p>
      </dgm:t>
    </dgm:pt>
    <dgm:pt modelId="{68E1D2D1-0109-FD46-AA7C-3EE72AD00FFA}">
      <dgm:prSet/>
      <dgm:spPr/>
      <dgm:t>
        <a:bodyPr/>
        <a:lstStyle/>
        <a:p>
          <a:r>
            <a:rPr lang="en-US"/>
            <a:t>DB Inventory </a:t>
          </a:r>
        </a:p>
      </dgm:t>
    </dgm:pt>
    <dgm:pt modelId="{5D00E6AD-BA76-F347-B0EC-69D78A927FF0}" type="parTrans" cxnId="{8D7F22E3-C4A5-844C-B747-FF3541A6D56D}">
      <dgm:prSet/>
      <dgm:spPr/>
      <dgm:t>
        <a:bodyPr/>
        <a:lstStyle/>
        <a:p>
          <a:endParaRPr lang="en-US"/>
        </a:p>
      </dgm:t>
    </dgm:pt>
    <dgm:pt modelId="{92633168-221F-8641-A805-CE38C0346402}" type="sibTrans" cxnId="{8D7F22E3-C4A5-844C-B747-FF3541A6D56D}">
      <dgm:prSet/>
      <dgm:spPr/>
      <dgm:t>
        <a:bodyPr/>
        <a:lstStyle/>
        <a:p>
          <a:endParaRPr lang="en-US"/>
        </a:p>
      </dgm:t>
    </dgm:pt>
    <dgm:pt modelId="{949B338B-42B3-EB4F-AD1F-8B2EFC337863}">
      <dgm:prSet/>
      <dgm:spPr/>
      <dgm:t>
        <a:bodyPr/>
        <a:lstStyle/>
        <a:p>
          <a:r>
            <a:rPr lang="en-US"/>
            <a:t>CR In Transit </a:t>
          </a:r>
        </a:p>
      </dgm:t>
    </dgm:pt>
    <dgm:pt modelId="{17687649-5A61-244B-BDC1-B9916BF75179}" type="parTrans" cxnId="{8C61819C-59FD-B74B-B521-A0404DF7DFBB}">
      <dgm:prSet/>
      <dgm:spPr/>
      <dgm:t>
        <a:bodyPr/>
        <a:lstStyle/>
        <a:p>
          <a:endParaRPr lang="en-US"/>
        </a:p>
      </dgm:t>
    </dgm:pt>
    <dgm:pt modelId="{A67E6D7F-E8CD-7749-92EB-7BCC738943A1}" type="sibTrans" cxnId="{8C61819C-59FD-B74B-B521-A0404DF7DFBB}">
      <dgm:prSet/>
      <dgm:spPr/>
      <dgm:t>
        <a:bodyPr/>
        <a:lstStyle/>
        <a:p>
          <a:endParaRPr lang="en-US"/>
        </a:p>
      </dgm:t>
    </dgm:pt>
    <dgm:pt modelId="{EF6BE0EB-4858-8244-9201-E4C8A4DA9B0A}">
      <dgm:prSet/>
      <dgm:spPr/>
      <dgm:t>
        <a:bodyPr/>
        <a:lstStyle/>
        <a:p>
          <a:r>
            <a:rPr lang="en-US"/>
            <a:t>DB Expense (COGS) </a:t>
          </a:r>
        </a:p>
      </dgm:t>
    </dgm:pt>
    <dgm:pt modelId="{E9861D11-7604-E24D-9F26-43A03A9066EF}" type="parTrans" cxnId="{19ABF7BB-A641-C541-A280-029A540CDCC3}">
      <dgm:prSet/>
      <dgm:spPr/>
      <dgm:t>
        <a:bodyPr/>
        <a:lstStyle/>
        <a:p>
          <a:endParaRPr lang="en-US"/>
        </a:p>
      </dgm:t>
    </dgm:pt>
    <dgm:pt modelId="{904D3025-123A-7042-9E18-E630330EA175}" type="sibTrans" cxnId="{19ABF7BB-A641-C541-A280-029A540CDCC3}">
      <dgm:prSet/>
      <dgm:spPr/>
      <dgm:t>
        <a:bodyPr/>
        <a:lstStyle/>
        <a:p>
          <a:endParaRPr lang="en-US"/>
        </a:p>
      </dgm:t>
    </dgm:pt>
    <dgm:pt modelId="{96FCBC02-8969-F54B-A43B-AD527988BFE8}">
      <dgm:prSet/>
      <dgm:spPr/>
      <dgm:t>
        <a:bodyPr/>
        <a:lstStyle/>
        <a:p>
          <a:r>
            <a:rPr lang="en-US"/>
            <a:t>CR Inventory </a:t>
          </a:r>
        </a:p>
      </dgm:t>
    </dgm:pt>
    <dgm:pt modelId="{F7C995A2-BE1A-C54F-986D-0ED989EAB47D}" type="parTrans" cxnId="{419A5C1A-296C-9A44-B98F-1A64C3F802DC}">
      <dgm:prSet/>
      <dgm:spPr/>
      <dgm:t>
        <a:bodyPr/>
        <a:lstStyle/>
        <a:p>
          <a:endParaRPr lang="en-US"/>
        </a:p>
      </dgm:t>
    </dgm:pt>
    <dgm:pt modelId="{D6011537-9CBE-C74F-9E40-4E8E93CAA266}" type="sibTrans" cxnId="{419A5C1A-296C-9A44-B98F-1A64C3F802DC}">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9">
        <dgm:presLayoutVars>
          <dgm:bulletEnabled val="1"/>
        </dgm:presLayoutVars>
      </dgm:prSet>
      <dgm:spPr/>
    </dgm:pt>
    <dgm:pt modelId="{7D122401-A571-2141-B532-4C84CB4C35E2}" type="pres">
      <dgm:prSet presAssocID="{95666424-2538-7C41-AC82-4D899B95B03C}" presName="childTextArrow" presStyleLbl="fgAccFollowNode1" presStyleIdx="1" presStyleCnt="9">
        <dgm:presLayoutVars>
          <dgm:bulletEnabled val="1"/>
        </dgm:presLayoutVars>
      </dgm:prSet>
      <dgm:spPr/>
    </dgm:pt>
    <dgm:pt modelId="{6E55393E-E328-3946-9FCB-47FD99725187}" type="pres">
      <dgm:prSet presAssocID="{2F486AD6-445D-D54E-B164-385641730324}" presName="childTextArrow" presStyleLbl="fgAccFollowNode1" presStyleIdx="2" presStyleCnt="9">
        <dgm:presLayoutVars>
          <dgm:bulletEnabled val="1"/>
        </dgm:presLayoutVars>
      </dgm:prSet>
      <dgm:spPr/>
    </dgm:pt>
    <dgm:pt modelId="{560E850F-60A6-BB49-91A5-B8B799E145E9}" type="pres">
      <dgm:prSet presAssocID="{F7A99410-6123-0D4E-8C06-D2C9E7822D24}" presName="childTextArrow" presStyleLbl="fgAccFollowNode1" presStyleIdx="3" presStyleCnt="9">
        <dgm:presLayoutVars>
          <dgm:bulletEnabled val="1"/>
        </dgm:presLayoutVars>
      </dgm:prSet>
      <dgm:spPr/>
    </dgm:pt>
    <dgm:pt modelId="{964F50E6-592A-C34C-9FE5-F9487C60F19E}" type="pres">
      <dgm:prSet presAssocID="{68E1D2D1-0109-FD46-AA7C-3EE72AD00FFA}" presName="childTextArrow" presStyleLbl="fgAccFollowNode1" presStyleIdx="4" presStyleCnt="9">
        <dgm:presLayoutVars>
          <dgm:bulletEnabled val="1"/>
        </dgm:presLayoutVars>
      </dgm:prSet>
      <dgm:spPr/>
    </dgm:pt>
    <dgm:pt modelId="{5F402F71-72BD-E74E-9F26-6425AA2CE8B2}" type="pres">
      <dgm:prSet presAssocID="{949B338B-42B3-EB4F-AD1F-8B2EFC337863}" presName="childTextArrow" presStyleLbl="fgAccFollowNode1" presStyleIdx="5" presStyleCnt="9">
        <dgm:presLayoutVars>
          <dgm:bulletEnabled val="1"/>
        </dgm:presLayoutVars>
      </dgm:prSet>
      <dgm:spPr/>
    </dgm:pt>
    <dgm:pt modelId="{483AD462-7231-1547-B9AC-7E25B6FCCC59}" type="pres">
      <dgm:prSet presAssocID="{EF6BE0EB-4858-8244-9201-E4C8A4DA9B0A}" presName="childTextArrow" presStyleLbl="fgAccFollowNode1" presStyleIdx="6" presStyleCnt="9">
        <dgm:presLayoutVars>
          <dgm:bulletEnabled val="1"/>
        </dgm:presLayoutVars>
      </dgm:prSet>
      <dgm:spPr/>
    </dgm:pt>
    <dgm:pt modelId="{F3CFEDBD-B252-0D41-9B38-2D91F696DDD3}" type="pres">
      <dgm:prSet presAssocID="{96FCBC02-8969-F54B-A43B-AD527988BFE8}" presName="childTextArrow" presStyleLbl="fgAccFollowNode1" presStyleIdx="7" presStyleCnt="9">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8" presStyleCnt="9">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419A5C1A-296C-9A44-B98F-1A64C3F802DC}" srcId="{AAD4806D-56CC-584B-9EAD-B4AF2228E545}" destId="{96FCBC02-8969-F54B-A43B-AD527988BFE8}" srcOrd="7" destOrd="0" parTransId="{F7C995A2-BE1A-C54F-986D-0ED989EAB47D}" sibTransId="{D6011537-9CBE-C74F-9E40-4E8E93CAA266}"/>
    <dgm:cxn modelId="{21333F1D-E360-DB43-834A-5443DEE956DC}" type="presOf" srcId="{95666424-2538-7C41-AC82-4D899B95B03C}" destId="{7D122401-A571-2141-B532-4C84CB4C35E2}" srcOrd="0" destOrd="0" presId="urn:microsoft.com/office/officeart/2005/8/layout/process4"/>
    <dgm:cxn modelId="{1E40461D-E6C3-4B48-B9DF-891BF1F8F146}" type="presOf" srcId="{EF6BE0EB-4858-8244-9201-E4C8A4DA9B0A}" destId="{483AD462-7231-1547-B9AC-7E25B6FCCC59}"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098883D-A5D5-7648-BBF7-2FC34E944B28}" type="presOf" srcId="{2F486AD6-445D-D54E-B164-385641730324}" destId="{6E55393E-E328-3946-9FCB-47FD99725187}" srcOrd="0" destOrd="0" presId="urn:microsoft.com/office/officeart/2005/8/layout/process4"/>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843CDF67-7741-E045-8B1C-B76407BF2160}" type="presOf" srcId="{96FCBC02-8969-F54B-A43B-AD527988BFE8}" destId="{F3CFEDBD-B252-0D41-9B38-2D91F696DDD3}" srcOrd="0" destOrd="0" presId="urn:microsoft.com/office/officeart/2005/8/layout/process4"/>
    <dgm:cxn modelId="{69D62770-2ABE-3040-B766-9229F7774C9D}" type="presOf" srcId="{2ADF954C-22DD-F446-820D-E3CEDAD17ADB}" destId="{A8BD7606-5791-E743-BD96-AB1F149D1B6B}" srcOrd="0" destOrd="0" presId="urn:microsoft.com/office/officeart/2005/8/layout/process4"/>
    <dgm:cxn modelId="{5D411780-CE64-094A-B536-8C4297CE6AD1}" type="presOf" srcId="{F7A99410-6123-0D4E-8C06-D2C9E7822D24}" destId="{560E850F-60A6-BB49-91A5-B8B799E145E9}" srcOrd="0" destOrd="0" presId="urn:microsoft.com/office/officeart/2005/8/layout/process4"/>
    <dgm:cxn modelId="{1C981184-4087-B24A-B219-271ED2D7BAE5}" type="presOf" srcId="{949B338B-42B3-EB4F-AD1F-8B2EFC337863}" destId="{5F402F71-72BD-E74E-9F26-6425AA2CE8B2}"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8C61819C-59FD-B74B-B521-A0404DF7DFBB}" srcId="{AAD4806D-56CC-584B-9EAD-B4AF2228E545}" destId="{949B338B-42B3-EB4F-AD1F-8B2EFC337863}" srcOrd="5" destOrd="0" parTransId="{17687649-5A61-244B-BDC1-B9916BF75179}" sibTransId="{A67E6D7F-E8CD-7749-92EB-7BCC738943A1}"/>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19ABF7BB-A641-C541-A280-029A540CDCC3}" srcId="{AAD4806D-56CC-584B-9EAD-B4AF2228E545}" destId="{EF6BE0EB-4858-8244-9201-E4C8A4DA9B0A}" srcOrd="6" destOrd="0" parTransId="{E9861D11-7604-E24D-9F26-43A03A9066EF}" sibTransId="{904D3025-123A-7042-9E18-E630330EA175}"/>
    <dgm:cxn modelId="{AA4B27C1-D12C-7D40-9C90-BC25CC4F48D6}" type="presOf" srcId="{63D12F5E-0533-DA43-8592-679216CF19FE}" destId="{1B599357-1FFC-734E-AD62-6033D91424DF}" srcOrd="0" destOrd="0" presId="urn:microsoft.com/office/officeart/2005/8/layout/process4"/>
    <dgm:cxn modelId="{3294B0C5-2ABF-7344-A03D-2CECF3A7E07D}" srcId="{AAD4806D-56CC-584B-9EAD-B4AF2228E545}" destId="{2F486AD6-445D-D54E-B164-385641730324}" srcOrd="2" destOrd="0" parTransId="{0172CB77-4503-C04B-8F8A-C183EB980AC6}" sibTransId="{6F9D92A9-F2E5-254A-AF78-B91BD331D078}"/>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13451BE0-F397-0041-9BD1-D14E919EDC89}" type="presOf" srcId="{68E1D2D1-0109-FD46-AA7C-3EE72AD00FFA}" destId="{964F50E6-592A-C34C-9FE5-F9487C60F19E}" srcOrd="0" destOrd="0" presId="urn:microsoft.com/office/officeart/2005/8/layout/process4"/>
    <dgm:cxn modelId="{8D7F22E3-C4A5-844C-B747-FF3541A6D56D}" srcId="{AAD4806D-56CC-584B-9EAD-B4AF2228E545}" destId="{68E1D2D1-0109-FD46-AA7C-3EE72AD00FFA}" srcOrd="4" destOrd="0" parTransId="{5D00E6AD-BA76-F347-B0EC-69D78A927FF0}" sibTransId="{92633168-221F-8641-A805-CE38C0346402}"/>
    <dgm:cxn modelId="{12B214F3-5DFB-3A47-8836-A2181F83270E}" srcId="{AAD4806D-56CC-584B-9EAD-B4AF2228E545}" destId="{F7A99410-6123-0D4E-8C06-D2C9E7822D24}" srcOrd="3" destOrd="0" parTransId="{3D4347BE-0E7A-A340-B73B-1E3663A01EBE}" sibTransId="{2876AF37-39DD-6541-8B10-4F7BE7606B62}"/>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5F4E0DFB-A9E1-3B4D-9B98-CA45563F44CB}" type="presParOf" srcId="{00BCB817-A93F-4C4D-BDA1-2F903A08E400}" destId="{6E55393E-E328-3946-9FCB-47FD99725187}" srcOrd="2" destOrd="0" presId="urn:microsoft.com/office/officeart/2005/8/layout/process4"/>
    <dgm:cxn modelId="{145FD315-611B-2C41-8BBD-E191BB595FAA}" type="presParOf" srcId="{00BCB817-A93F-4C4D-BDA1-2F903A08E400}" destId="{560E850F-60A6-BB49-91A5-B8B799E145E9}" srcOrd="3" destOrd="0" presId="urn:microsoft.com/office/officeart/2005/8/layout/process4"/>
    <dgm:cxn modelId="{87AEDD6F-42DA-BE47-8984-80D3C7703F49}" type="presParOf" srcId="{00BCB817-A93F-4C4D-BDA1-2F903A08E400}" destId="{964F50E6-592A-C34C-9FE5-F9487C60F19E}" srcOrd="4" destOrd="0" presId="urn:microsoft.com/office/officeart/2005/8/layout/process4"/>
    <dgm:cxn modelId="{798389DC-BD9C-C54C-866E-DA53412E85AA}" type="presParOf" srcId="{00BCB817-A93F-4C4D-BDA1-2F903A08E400}" destId="{5F402F71-72BD-E74E-9F26-6425AA2CE8B2}" srcOrd="5" destOrd="0" presId="urn:microsoft.com/office/officeart/2005/8/layout/process4"/>
    <dgm:cxn modelId="{16ABEB84-4FF3-144E-819B-3EEC8A17BC3F}" type="presParOf" srcId="{00BCB817-A93F-4C4D-BDA1-2F903A08E400}" destId="{483AD462-7231-1547-B9AC-7E25B6FCCC59}" srcOrd="6" destOrd="0" presId="urn:microsoft.com/office/officeart/2005/8/layout/process4"/>
    <dgm:cxn modelId="{5F87A2EB-74B7-B94D-8ED8-905E83103698}" type="presParOf" srcId="{00BCB817-A93F-4C4D-BDA1-2F903A08E400}" destId="{F3CFEDBD-B252-0D41-9B38-2D91F696DDD3}" srcOrd="7"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349DE0F-D06E-054E-8866-E14EAAE65B92}"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A63D2F51-A636-7941-9196-8EEA8AAB864F}">
      <dgm:prSet phldrT="[Text]"/>
      <dgm:spPr/>
      <dgm:t>
        <a:bodyPr/>
        <a:lstStyle/>
        <a:p>
          <a:r>
            <a:rPr lang="en-US"/>
            <a:t>Supply Transfer – Expense to Asset</a:t>
          </a:r>
        </a:p>
      </dgm:t>
    </dgm:pt>
    <dgm:pt modelId="{C53B5D5E-6124-2948-B001-DB987EC739FC}" type="sibTrans" cxnId="{95DA3EB7-087D-FB41-9375-C023074773FE}">
      <dgm:prSet/>
      <dgm:spPr/>
      <dgm:t>
        <a:bodyPr/>
        <a:lstStyle/>
        <a:p>
          <a:endParaRPr lang="en-US"/>
        </a:p>
      </dgm:t>
    </dgm:pt>
    <dgm:pt modelId="{9CD92190-5769-FA4A-8AEF-9474E5A929DF}" type="parTrans" cxnId="{95DA3EB7-087D-FB41-9375-C023074773FE}">
      <dgm:prSet/>
      <dgm:spPr/>
      <dgm:t>
        <a:bodyPr/>
        <a:lstStyle/>
        <a:p>
          <a:endParaRPr lang="en-US"/>
        </a:p>
      </dgm:t>
    </dgm:pt>
    <dgm:pt modelId="{A722DC98-3E7D-EE46-9C63-43A9FE7F119A}">
      <dgm:prSet/>
      <dgm:spPr/>
      <dgm:t>
        <a:bodyPr/>
        <a:lstStyle/>
        <a:p>
          <a:r>
            <a:rPr lang="en-US"/>
            <a:t>DB Inventory </a:t>
          </a:r>
        </a:p>
      </dgm:t>
    </dgm:pt>
    <dgm:pt modelId="{22CBD34D-A32D-974C-8169-FC087356EDD7}" type="sibTrans" cxnId="{C4F2F588-9CC3-464F-ACB4-103F230DC93F}">
      <dgm:prSet/>
      <dgm:spPr/>
      <dgm:t>
        <a:bodyPr/>
        <a:lstStyle/>
        <a:p>
          <a:endParaRPr lang="en-US"/>
        </a:p>
      </dgm:t>
    </dgm:pt>
    <dgm:pt modelId="{A574DD07-204A-7547-B9C5-384A40C720FA}" type="parTrans" cxnId="{C4F2F588-9CC3-464F-ACB4-103F230DC93F}">
      <dgm:prSet/>
      <dgm:spPr/>
      <dgm:t>
        <a:bodyPr/>
        <a:lstStyle/>
        <a:p>
          <a:endParaRPr lang="en-US"/>
        </a:p>
      </dgm:t>
    </dgm:pt>
    <dgm:pt modelId="{1E2A062B-4726-3F45-9AEE-CEB9C5D4E990}">
      <dgm:prSet/>
      <dgm:spPr/>
      <dgm:t>
        <a:bodyPr/>
        <a:lstStyle/>
        <a:p>
          <a:r>
            <a:rPr lang="en-US"/>
            <a:t>CR Expense (COGS) </a:t>
          </a:r>
        </a:p>
      </dgm:t>
    </dgm:pt>
    <dgm:pt modelId="{308F6BEF-E900-2E46-9823-8BA5898C44BE}" type="sibTrans" cxnId="{52101D0A-7471-C446-897C-05B3DDA236E8}">
      <dgm:prSet/>
      <dgm:spPr/>
      <dgm:t>
        <a:bodyPr/>
        <a:lstStyle/>
        <a:p>
          <a:endParaRPr lang="en-US"/>
        </a:p>
      </dgm:t>
    </dgm:pt>
    <dgm:pt modelId="{5F7AB1D1-C543-0A4C-9B6B-46ECFB10DBC9}" type="parTrans" cxnId="{52101D0A-7471-C446-897C-05B3DDA236E8}">
      <dgm:prSet/>
      <dgm:spPr/>
      <dgm:t>
        <a:bodyPr/>
        <a:lstStyle/>
        <a:p>
          <a:endParaRPr lang="en-US"/>
        </a:p>
      </dgm:t>
    </dgm:pt>
    <dgm:pt modelId="{D4195D7D-27AE-9E49-8474-4AF86AF83C4C}">
      <dgm:prSet/>
      <dgm:spPr/>
      <dgm:t>
        <a:bodyPr/>
        <a:lstStyle/>
        <a:p>
          <a:r>
            <a:rPr lang="en-US"/>
            <a:t>DB In Transit </a:t>
          </a:r>
        </a:p>
      </dgm:t>
    </dgm:pt>
    <dgm:pt modelId="{CDE63034-153A-EA49-AF43-3EB8D08E4A33}" type="sibTrans" cxnId="{6D3DC0BF-7524-6E4D-BD1C-CE9CF86D2368}">
      <dgm:prSet/>
      <dgm:spPr/>
      <dgm:t>
        <a:bodyPr/>
        <a:lstStyle/>
        <a:p>
          <a:endParaRPr lang="en-US"/>
        </a:p>
      </dgm:t>
    </dgm:pt>
    <dgm:pt modelId="{7BA86AB2-BFB7-5042-8E5D-97D24069593D}" type="parTrans" cxnId="{6D3DC0BF-7524-6E4D-BD1C-CE9CF86D2368}">
      <dgm:prSet/>
      <dgm:spPr/>
      <dgm:t>
        <a:bodyPr/>
        <a:lstStyle/>
        <a:p>
          <a:endParaRPr lang="en-US"/>
        </a:p>
      </dgm:t>
    </dgm:pt>
    <dgm:pt modelId="{32958E57-A0AA-BE47-9CAE-1D4AAA293CEA}">
      <dgm:prSet/>
      <dgm:spPr/>
      <dgm:t>
        <a:bodyPr/>
        <a:lstStyle/>
        <a:p>
          <a:r>
            <a:rPr lang="en-US"/>
            <a:t>CR Inventory Account</a:t>
          </a:r>
        </a:p>
      </dgm:t>
    </dgm:pt>
    <dgm:pt modelId="{0EF6BD3E-9FDD-904D-A551-3190EA57E549}" type="sibTrans" cxnId="{D49134B3-9374-304F-8FE4-EC6FA302DF18}">
      <dgm:prSet/>
      <dgm:spPr/>
      <dgm:t>
        <a:bodyPr/>
        <a:lstStyle/>
        <a:p>
          <a:endParaRPr lang="en-US"/>
        </a:p>
      </dgm:t>
    </dgm:pt>
    <dgm:pt modelId="{6682D861-4F9E-994C-AE76-9A625906AA47}" type="parTrans" cxnId="{D49134B3-9374-304F-8FE4-EC6FA302DF18}">
      <dgm:prSet/>
      <dgm:spPr/>
      <dgm:t>
        <a:bodyPr/>
        <a:lstStyle/>
        <a:p>
          <a:endParaRPr lang="en-US"/>
        </a:p>
      </dgm:t>
    </dgm:pt>
    <dgm:pt modelId="{7D55052A-AE18-6845-B69F-19EA72C9ACA1}">
      <dgm:prSet/>
      <dgm:spPr/>
      <dgm:t>
        <a:bodyPr/>
        <a:lstStyle/>
        <a:p>
          <a:r>
            <a:rPr lang="en-US"/>
            <a:t>DB Inventory </a:t>
          </a:r>
        </a:p>
      </dgm:t>
    </dgm:pt>
    <dgm:pt modelId="{6FB311E5-97DA-F64E-AD87-A27178EC1AB9}" type="sibTrans" cxnId="{1400B7D5-DECE-B64B-9667-5081FFBD4A0A}">
      <dgm:prSet/>
      <dgm:spPr/>
      <dgm:t>
        <a:bodyPr/>
        <a:lstStyle/>
        <a:p>
          <a:endParaRPr lang="en-US"/>
        </a:p>
      </dgm:t>
    </dgm:pt>
    <dgm:pt modelId="{85117CB3-8B8E-964F-8CF7-E1BA9FB8C972}" type="parTrans" cxnId="{1400B7D5-DECE-B64B-9667-5081FFBD4A0A}">
      <dgm:prSet/>
      <dgm:spPr/>
      <dgm:t>
        <a:bodyPr/>
        <a:lstStyle/>
        <a:p>
          <a:endParaRPr lang="en-US"/>
        </a:p>
      </dgm:t>
    </dgm:pt>
    <dgm:pt modelId="{8C9F3245-5862-6544-AA57-FE4828535F66}">
      <dgm:prSet/>
      <dgm:spPr/>
      <dgm:t>
        <a:bodyPr/>
        <a:lstStyle/>
        <a:p>
          <a:r>
            <a:rPr lang="en-US"/>
            <a:t>CR In Transit </a:t>
          </a:r>
        </a:p>
      </dgm:t>
    </dgm:pt>
    <dgm:pt modelId="{F1717C8E-FE6A-7B40-B744-BA535CC33C50}" type="sibTrans" cxnId="{6F0EEF1A-94D8-FC4C-B79F-CB2901D82FC3}">
      <dgm:prSet/>
      <dgm:spPr/>
      <dgm:t>
        <a:bodyPr/>
        <a:lstStyle/>
        <a:p>
          <a:endParaRPr lang="en-US"/>
        </a:p>
      </dgm:t>
    </dgm:pt>
    <dgm:pt modelId="{3C4015B3-DADC-9B44-A1B7-DB3DA9F4EDC2}" type="parTrans" cxnId="{6F0EEF1A-94D8-FC4C-B79F-CB2901D82FC3}">
      <dgm:prSet/>
      <dgm:spPr/>
      <dgm:t>
        <a:bodyPr/>
        <a:lstStyle/>
        <a:p>
          <a:endParaRPr lang="en-US"/>
        </a:p>
      </dgm:t>
    </dgm:pt>
    <dgm:pt modelId="{6AF1A8DE-CCF6-1441-9339-0E1AE94BAF95}">
      <dgm:prSet phldrT="[Text]"/>
      <dgm:spPr/>
      <dgm:t>
        <a:bodyPr/>
        <a:lstStyle/>
        <a:p>
          <a:r>
            <a:rPr lang="en-US"/>
            <a:t>Supply Transfer – Expense to Expense</a:t>
          </a:r>
        </a:p>
      </dgm:t>
    </dgm:pt>
    <dgm:pt modelId="{6D500C6D-8255-0B46-8E90-C23AFF2A43A5}" type="sibTrans" cxnId="{B5FA6FA6-11F6-7042-ABDB-62655EA105D6}">
      <dgm:prSet/>
      <dgm:spPr/>
      <dgm:t>
        <a:bodyPr/>
        <a:lstStyle/>
        <a:p>
          <a:endParaRPr lang="en-US"/>
        </a:p>
      </dgm:t>
    </dgm:pt>
    <dgm:pt modelId="{8EE27DA4-7DC0-D848-A412-EB30CDB4DC7A}" type="parTrans" cxnId="{B5FA6FA6-11F6-7042-ABDB-62655EA105D6}">
      <dgm:prSet/>
      <dgm:spPr/>
      <dgm:t>
        <a:bodyPr/>
        <a:lstStyle/>
        <a:p>
          <a:endParaRPr lang="en-US"/>
        </a:p>
      </dgm:t>
    </dgm:pt>
    <dgm:pt modelId="{1E006223-4D17-6E49-9FBC-E56BCF377D74}">
      <dgm:prSet/>
      <dgm:spPr/>
      <dgm:t>
        <a:bodyPr/>
        <a:lstStyle/>
        <a:p>
          <a:r>
            <a:rPr lang="en-US"/>
            <a:t>DB Inventory  (Out)</a:t>
          </a:r>
        </a:p>
      </dgm:t>
    </dgm:pt>
    <dgm:pt modelId="{2DA69EFB-0364-CC4E-A708-55F75293F218}" type="sibTrans" cxnId="{6947E18A-AC4C-5B45-B00D-A281AAAA270D}">
      <dgm:prSet/>
      <dgm:spPr/>
      <dgm:t>
        <a:bodyPr/>
        <a:lstStyle/>
        <a:p>
          <a:endParaRPr lang="en-US"/>
        </a:p>
      </dgm:t>
    </dgm:pt>
    <dgm:pt modelId="{3F54300A-CC86-CB42-B2EA-E854481472EF}" type="parTrans" cxnId="{6947E18A-AC4C-5B45-B00D-A281AAAA270D}">
      <dgm:prSet/>
      <dgm:spPr/>
      <dgm:t>
        <a:bodyPr/>
        <a:lstStyle/>
        <a:p>
          <a:endParaRPr lang="en-US"/>
        </a:p>
      </dgm:t>
    </dgm:pt>
    <dgm:pt modelId="{AF8EC98B-CC41-FA4F-B152-34119143CFAC}">
      <dgm:prSet/>
      <dgm:spPr/>
      <dgm:t>
        <a:bodyPr/>
        <a:lstStyle/>
        <a:p>
          <a:r>
            <a:rPr lang="en-US"/>
            <a:t>CR Expense (COGS)  (Out)</a:t>
          </a:r>
        </a:p>
      </dgm:t>
    </dgm:pt>
    <dgm:pt modelId="{A7502689-65C6-2241-A861-12DC5E57C987}" type="sibTrans" cxnId="{578B6FA3-2E24-234B-ABC7-8058D4556B1A}">
      <dgm:prSet/>
      <dgm:spPr/>
      <dgm:t>
        <a:bodyPr/>
        <a:lstStyle/>
        <a:p>
          <a:endParaRPr lang="en-US"/>
        </a:p>
      </dgm:t>
    </dgm:pt>
    <dgm:pt modelId="{ADA09685-F3ED-7D44-8CCC-EAB9665408F6}" type="parTrans" cxnId="{578B6FA3-2E24-234B-ABC7-8058D4556B1A}">
      <dgm:prSet/>
      <dgm:spPr/>
      <dgm:t>
        <a:bodyPr/>
        <a:lstStyle/>
        <a:p>
          <a:endParaRPr lang="en-US"/>
        </a:p>
      </dgm:t>
    </dgm:pt>
    <dgm:pt modelId="{3C5A1465-7A1A-6F44-8943-12D5FFB8792C}">
      <dgm:prSet phldrT="[Text]"/>
      <dgm:spPr/>
      <dgm:t>
        <a:bodyPr/>
        <a:lstStyle/>
        <a:p>
          <a:r>
            <a:rPr lang="en-US"/>
            <a:t>Usage</a:t>
          </a:r>
        </a:p>
      </dgm:t>
    </dgm:pt>
    <dgm:pt modelId="{A68B78C5-29C5-1149-AA01-A2FBB906B120}" type="sibTrans" cxnId="{1DF82EDB-C320-E247-8355-BDEDC25FE34E}">
      <dgm:prSet/>
      <dgm:spPr/>
      <dgm:t>
        <a:bodyPr/>
        <a:lstStyle/>
        <a:p>
          <a:endParaRPr lang="en-US"/>
        </a:p>
      </dgm:t>
    </dgm:pt>
    <dgm:pt modelId="{BED4182B-02FB-6F40-B85A-37DB48F03354}" type="parTrans" cxnId="{1DF82EDB-C320-E247-8355-BDEDC25FE34E}">
      <dgm:prSet/>
      <dgm:spPr/>
      <dgm:t>
        <a:bodyPr/>
        <a:lstStyle/>
        <a:p>
          <a:endParaRPr lang="en-US"/>
        </a:p>
      </dgm:t>
    </dgm:pt>
    <dgm:pt modelId="{42A59F84-D8FF-F341-978A-6803144FBFC4}">
      <dgm:prSet phldrT="[Text]"/>
      <dgm:spPr/>
      <dgm:t>
        <a:bodyPr/>
        <a:lstStyle/>
        <a:p>
          <a:r>
            <a:rPr lang="en-US"/>
            <a:t>Usage Return</a:t>
          </a:r>
        </a:p>
      </dgm:t>
    </dgm:pt>
    <dgm:pt modelId="{FB6D1920-EC2C-BE46-B5EF-58689A329644}" type="sibTrans" cxnId="{F2706435-0E22-E049-8D5A-83FACF53DE23}">
      <dgm:prSet/>
      <dgm:spPr/>
      <dgm:t>
        <a:bodyPr/>
        <a:lstStyle/>
        <a:p>
          <a:endParaRPr lang="en-US"/>
        </a:p>
      </dgm:t>
    </dgm:pt>
    <dgm:pt modelId="{5F66F41D-1DEB-454B-8A98-64E2F85C33D2}" type="parTrans" cxnId="{F2706435-0E22-E049-8D5A-83FACF53DE23}">
      <dgm:prSet/>
      <dgm:spPr/>
      <dgm:t>
        <a:bodyPr/>
        <a:lstStyle/>
        <a:p>
          <a:endParaRPr lang="en-US"/>
        </a:p>
      </dgm:t>
    </dgm:pt>
    <dgm:pt modelId="{FBC017BE-9237-344F-8F2D-048EF65BE02F}">
      <dgm:prSet/>
      <dgm:spPr/>
      <dgm:t>
        <a:bodyPr/>
        <a:lstStyle/>
        <a:p>
          <a:r>
            <a:rPr lang="en-US"/>
            <a:t>Average Cost Adjustment</a:t>
          </a:r>
        </a:p>
      </dgm:t>
    </dgm:pt>
    <dgm:pt modelId="{E0F4D1BC-8205-A84E-A4B8-BD97A4C095EC}" type="sibTrans" cxnId="{F10089C0-2377-B84B-B4F3-4CAFD961EAE7}">
      <dgm:prSet/>
      <dgm:spPr/>
      <dgm:t>
        <a:bodyPr/>
        <a:lstStyle/>
        <a:p>
          <a:endParaRPr lang="en-US"/>
        </a:p>
      </dgm:t>
    </dgm:pt>
    <dgm:pt modelId="{0E758089-E455-594A-B7FD-E3FADE78773D}" type="parTrans" cxnId="{F10089C0-2377-B84B-B4F3-4CAFD961EAE7}">
      <dgm:prSet/>
      <dgm:spPr/>
      <dgm:t>
        <a:bodyPr/>
        <a:lstStyle/>
        <a:p>
          <a:endParaRPr lang="en-US"/>
        </a:p>
      </dgm:t>
    </dgm:pt>
    <dgm:pt modelId="{AE5AA401-CB66-7645-B432-749646B3A22A}">
      <dgm:prSet/>
      <dgm:spPr/>
      <dgm:t>
        <a:bodyPr/>
        <a:lstStyle/>
        <a:p>
          <a:r>
            <a:rPr lang="en-US"/>
            <a:t>Supply Adjustment – Inventory Increase &amp; Decrease</a:t>
          </a:r>
        </a:p>
      </dgm:t>
    </dgm:pt>
    <dgm:pt modelId="{1965E71D-0F3F-864C-B131-EA5B7FA7AF3F}" type="sibTrans" cxnId="{8D31114D-BEB5-7848-9CE2-A930561D8242}">
      <dgm:prSet/>
      <dgm:spPr/>
      <dgm:t>
        <a:bodyPr/>
        <a:lstStyle/>
        <a:p>
          <a:endParaRPr lang="en-US"/>
        </a:p>
      </dgm:t>
    </dgm:pt>
    <dgm:pt modelId="{E068E4D9-1C19-AF4B-B9F9-D6E239D6D01C}" type="parTrans" cxnId="{8D31114D-BEB5-7848-9CE2-A930561D8242}">
      <dgm:prSet/>
      <dgm:spPr/>
      <dgm:t>
        <a:bodyPr/>
        <a:lstStyle/>
        <a:p>
          <a:endParaRPr lang="en-US"/>
        </a:p>
      </dgm:t>
    </dgm:pt>
    <dgm:pt modelId="{966CF16E-B21D-C64E-8E8F-D64A4234B2C9}">
      <dgm:prSet/>
      <dgm:spPr/>
      <dgm:t>
        <a:bodyPr/>
        <a:lstStyle/>
        <a:p>
          <a:r>
            <a:rPr lang="en-US"/>
            <a:t>DB In Transit  (Out)</a:t>
          </a:r>
        </a:p>
      </dgm:t>
    </dgm:pt>
    <dgm:pt modelId="{518EC139-4246-324E-8161-893E85BDD810}" type="parTrans" cxnId="{AEE4C24A-BB2F-7049-B08C-88C6B7D7C1A9}">
      <dgm:prSet/>
      <dgm:spPr/>
      <dgm:t>
        <a:bodyPr/>
        <a:lstStyle/>
        <a:p>
          <a:endParaRPr lang="en-US"/>
        </a:p>
      </dgm:t>
    </dgm:pt>
    <dgm:pt modelId="{004D749C-8E74-6246-BC0D-A51BABD24DBA}" type="sibTrans" cxnId="{AEE4C24A-BB2F-7049-B08C-88C6B7D7C1A9}">
      <dgm:prSet/>
      <dgm:spPr/>
      <dgm:t>
        <a:bodyPr/>
        <a:lstStyle/>
        <a:p>
          <a:endParaRPr lang="en-US"/>
        </a:p>
      </dgm:t>
    </dgm:pt>
    <dgm:pt modelId="{237207E1-911F-264D-8AC0-6547AD81506B}">
      <dgm:prSet/>
      <dgm:spPr/>
      <dgm:t>
        <a:bodyPr/>
        <a:lstStyle/>
        <a:p>
          <a:r>
            <a:rPr lang="en-US"/>
            <a:t>CR Inventory Account (Out)</a:t>
          </a:r>
        </a:p>
      </dgm:t>
    </dgm:pt>
    <dgm:pt modelId="{F73F43E0-1194-874E-A0E0-51AE2F6D7091}" type="parTrans" cxnId="{F3DCE9A5-70CA-1C42-91F6-C0D6B49AAF7D}">
      <dgm:prSet/>
      <dgm:spPr/>
      <dgm:t>
        <a:bodyPr/>
        <a:lstStyle/>
        <a:p>
          <a:endParaRPr lang="en-US"/>
        </a:p>
      </dgm:t>
    </dgm:pt>
    <dgm:pt modelId="{1981AE7E-0698-274D-96F4-E5618FE17E01}" type="sibTrans" cxnId="{F3DCE9A5-70CA-1C42-91F6-C0D6B49AAF7D}">
      <dgm:prSet/>
      <dgm:spPr/>
      <dgm:t>
        <a:bodyPr/>
        <a:lstStyle/>
        <a:p>
          <a:endParaRPr lang="en-US"/>
        </a:p>
      </dgm:t>
    </dgm:pt>
    <dgm:pt modelId="{45773893-F6EF-084F-8CBC-BEB6B5D44F11}">
      <dgm:prSet/>
      <dgm:spPr/>
      <dgm:t>
        <a:bodyPr/>
        <a:lstStyle/>
        <a:p>
          <a:r>
            <a:rPr lang="en-US"/>
            <a:t>DB Inventory  (In)</a:t>
          </a:r>
        </a:p>
      </dgm:t>
    </dgm:pt>
    <dgm:pt modelId="{3295351D-F70B-7949-B1A7-3CE12C999B7E}" type="parTrans" cxnId="{1ED4263E-FC51-EF45-98F9-FF5760C8F897}">
      <dgm:prSet/>
      <dgm:spPr/>
      <dgm:t>
        <a:bodyPr/>
        <a:lstStyle/>
        <a:p>
          <a:endParaRPr lang="en-US"/>
        </a:p>
      </dgm:t>
    </dgm:pt>
    <dgm:pt modelId="{E60B6CF7-9337-5341-B3F3-BE28FE616B4F}" type="sibTrans" cxnId="{1ED4263E-FC51-EF45-98F9-FF5760C8F897}">
      <dgm:prSet/>
      <dgm:spPr/>
      <dgm:t>
        <a:bodyPr/>
        <a:lstStyle/>
        <a:p>
          <a:endParaRPr lang="en-US"/>
        </a:p>
      </dgm:t>
    </dgm:pt>
    <dgm:pt modelId="{12C02A21-6683-694A-BF91-005B09543E70}">
      <dgm:prSet/>
      <dgm:spPr/>
      <dgm:t>
        <a:bodyPr/>
        <a:lstStyle/>
        <a:p>
          <a:r>
            <a:rPr lang="en-US"/>
            <a:t>CR In Transit  (In)</a:t>
          </a:r>
        </a:p>
      </dgm:t>
    </dgm:pt>
    <dgm:pt modelId="{5620D699-DFDF-F044-9E97-30B3F2CEB993}" type="parTrans" cxnId="{048BCD97-6103-624E-A9C4-59D7F88B4C2A}">
      <dgm:prSet/>
      <dgm:spPr/>
      <dgm:t>
        <a:bodyPr/>
        <a:lstStyle/>
        <a:p>
          <a:endParaRPr lang="en-US"/>
        </a:p>
      </dgm:t>
    </dgm:pt>
    <dgm:pt modelId="{EBB5420E-565E-B643-B60E-57D9100B4091}" type="sibTrans" cxnId="{048BCD97-6103-624E-A9C4-59D7F88B4C2A}">
      <dgm:prSet/>
      <dgm:spPr/>
      <dgm:t>
        <a:bodyPr/>
        <a:lstStyle/>
        <a:p>
          <a:endParaRPr lang="en-US"/>
        </a:p>
      </dgm:t>
    </dgm:pt>
    <dgm:pt modelId="{72E29BCD-0B30-FF49-90A6-3B42F3DEA3D9}">
      <dgm:prSet/>
      <dgm:spPr/>
      <dgm:t>
        <a:bodyPr/>
        <a:lstStyle/>
        <a:p>
          <a:r>
            <a:rPr lang="en-US"/>
            <a:t>DB Expense (COGS)  (In)</a:t>
          </a:r>
        </a:p>
      </dgm:t>
    </dgm:pt>
    <dgm:pt modelId="{A6C0C2F2-68EB-A04A-A333-9BFF8545EA52}" type="parTrans" cxnId="{5A1CB98F-378B-EC42-83DF-74AEBC62021E}">
      <dgm:prSet/>
      <dgm:spPr/>
      <dgm:t>
        <a:bodyPr/>
        <a:lstStyle/>
        <a:p>
          <a:endParaRPr lang="en-US"/>
        </a:p>
      </dgm:t>
    </dgm:pt>
    <dgm:pt modelId="{1DE7CCD0-A608-C447-8739-62A17A660E13}" type="sibTrans" cxnId="{5A1CB98F-378B-EC42-83DF-74AEBC62021E}">
      <dgm:prSet/>
      <dgm:spPr/>
      <dgm:t>
        <a:bodyPr/>
        <a:lstStyle/>
        <a:p>
          <a:endParaRPr lang="en-US"/>
        </a:p>
      </dgm:t>
    </dgm:pt>
    <dgm:pt modelId="{FB551F59-5C07-1144-9F7B-3652FF9A3418}">
      <dgm:prSet/>
      <dgm:spPr/>
      <dgm:t>
        <a:bodyPr/>
        <a:lstStyle/>
        <a:p>
          <a:r>
            <a:rPr lang="en-US"/>
            <a:t>CR Inventory  (In)</a:t>
          </a:r>
        </a:p>
      </dgm:t>
    </dgm:pt>
    <dgm:pt modelId="{2110BE34-CA77-5F44-A2B5-8C3FF5C22942}" type="parTrans" cxnId="{76FF876E-3EC6-6741-BA88-A1BEF07412C8}">
      <dgm:prSet/>
      <dgm:spPr/>
      <dgm:t>
        <a:bodyPr/>
        <a:lstStyle/>
        <a:p>
          <a:endParaRPr lang="en-US"/>
        </a:p>
      </dgm:t>
    </dgm:pt>
    <dgm:pt modelId="{7D1290FE-00F8-B447-82BC-556C4FFDDE26}" type="sibTrans" cxnId="{76FF876E-3EC6-6741-BA88-A1BEF07412C8}">
      <dgm:prSet/>
      <dgm:spPr/>
      <dgm:t>
        <a:bodyPr/>
        <a:lstStyle/>
        <a:p>
          <a:endParaRPr lang="en-US"/>
        </a:p>
      </dgm:t>
    </dgm:pt>
    <dgm:pt modelId="{F4A2A754-3FAE-3D4E-8A37-13A790A022B1}" type="pres">
      <dgm:prSet presAssocID="{1349DE0F-D06E-054E-8866-E14EAAE65B92}" presName="diagram" presStyleCnt="0">
        <dgm:presLayoutVars>
          <dgm:chPref val="1"/>
          <dgm:dir/>
          <dgm:animOne val="branch"/>
          <dgm:animLvl val="lvl"/>
          <dgm:resizeHandles/>
        </dgm:presLayoutVars>
      </dgm:prSet>
      <dgm:spPr/>
    </dgm:pt>
    <dgm:pt modelId="{BB9765CB-2523-EB4B-868C-9F6E9DB12A55}" type="pres">
      <dgm:prSet presAssocID="{A63D2F51-A636-7941-9196-8EEA8AAB864F}" presName="root" presStyleCnt="0"/>
      <dgm:spPr/>
    </dgm:pt>
    <dgm:pt modelId="{7B2B0874-6DB8-404D-B307-8145ABEE95BA}" type="pres">
      <dgm:prSet presAssocID="{A63D2F51-A636-7941-9196-8EEA8AAB864F}" presName="rootComposite" presStyleCnt="0"/>
      <dgm:spPr/>
    </dgm:pt>
    <dgm:pt modelId="{5655E306-EFFF-724F-8EC3-A58FB007E7D1}" type="pres">
      <dgm:prSet presAssocID="{A63D2F51-A636-7941-9196-8EEA8AAB864F}" presName="rootText" presStyleLbl="node1" presStyleIdx="0" presStyleCnt="6"/>
      <dgm:spPr/>
    </dgm:pt>
    <dgm:pt modelId="{E8DCEC35-2409-7041-B10E-FAE0B2DD0450}" type="pres">
      <dgm:prSet presAssocID="{A63D2F51-A636-7941-9196-8EEA8AAB864F}" presName="rootConnector" presStyleLbl="node1" presStyleIdx="0" presStyleCnt="6"/>
      <dgm:spPr/>
    </dgm:pt>
    <dgm:pt modelId="{5962F17D-B44A-F744-9733-954ABE1072C5}" type="pres">
      <dgm:prSet presAssocID="{A63D2F51-A636-7941-9196-8EEA8AAB864F}" presName="childShape" presStyleCnt="0"/>
      <dgm:spPr/>
    </dgm:pt>
    <dgm:pt modelId="{70F90884-3147-2448-91B6-5CA487CFC563}" type="pres">
      <dgm:prSet presAssocID="{A574DD07-204A-7547-B9C5-384A40C720FA}" presName="Name13" presStyleLbl="parChTrans1D2" presStyleIdx="0" presStyleCnt="14"/>
      <dgm:spPr/>
    </dgm:pt>
    <dgm:pt modelId="{364EAE44-65CC-4942-BB3D-22163F26E2CE}" type="pres">
      <dgm:prSet presAssocID="{A722DC98-3E7D-EE46-9C63-43A9FE7F119A}" presName="childText" presStyleLbl="bgAcc1" presStyleIdx="0" presStyleCnt="14">
        <dgm:presLayoutVars>
          <dgm:bulletEnabled val="1"/>
        </dgm:presLayoutVars>
      </dgm:prSet>
      <dgm:spPr/>
    </dgm:pt>
    <dgm:pt modelId="{22C18CDC-4A6A-784A-98A5-EE1C2EEE926E}" type="pres">
      <dgm:prSet presAssocID="{5F7AB1D1-C543-0A4C-9B6B-46ECFB10DBC9}" presName="Name13" presStyleLbl="parChTrans1D2" presStyleIdx="1" presStyleCnt="14"/>
      <dgm:spPr/>
    </dgm:pt>
    <dgm:pt modelId="{49C63D1A-4771-3342-B60B-7FB0BEBA5105}" type="pres">
      <dgm:prSet presAssocID="{1E2A062B-4726-3F45-9AEE-CEB9C5D4E990}" presName="childText" presStyleLbl="bgAcc1" presStyleIdx="1" presStyleCnt="14">
        <dgm:presLayoutVars>
          <dgm:bulletEnabled val="1"/>
        </dgm:presLayoutVars>
      </dgm:prSet>
      <dgm:spPr/>
    </dgm:pt>
    <dgm:pt modelId="{A37617BF-CBB6-EA46-955D-156766278D2F}" type="pres">
      <dgm:prSet presAssocID="{7BA86AB2-BFB7-5042-8E5D-97D24069593D}" presName="Name13" presStyleLbl="parChTrans1D2" presStyleIdx="2" presStyleCnt="14"/>
      <dgm:spPr/>
    </dgm:pt>
    <dgm:pt modelId="{08636A98-7728-C443-9D9F-B52D7B6F5F04}" type="pres">
      <dgm:prSet presAssocID="{D4195D7D-27AE-9E49-8474-4AF86AF83C4C}" presName="childText" presStyleLbl="bgAcc1" presStyleIdx="2" presStyleCnt="14">
        <dgm:presLayoutVars>
          <dgm:bulletEnabled val="1"/>
        </dgm:presLayoutVars>
      </dgm:prSet>
      <dgm:spPr/>
    </dgm:pt>
    <dgm:pt modelId="{0D32706A-79F1-1E40-B772-29C35FFDF7A2}" type="pres">
      <dgm:prSet presAssocID="{6682D861-4F9E-994C-AE76-9A625906AA47}" presName="Name13" presStyleLbl="parChTrans1D2" presStyleIdx="3" presStyleCnt="14"/>
      <dgm:spPr/>
    </dgm:pt>
    <dgm:pt modelId="{D985A066-0B25-8340-8DD7-2DC533AA3677}" type="pres">
      <dgm:prSet presAssocID="{32958E57-A0AA-BE47-9CAE-1D4AAA293CEA}" presName="childText" presStyleLbl="bgAcc1" presStyleIdx="3" presStyleCnt="14">
        <dgm:presLayoutVars>
          <dgm:bulletEnabled val="1"/>
        </dgm:presLayoutVars>
      </dgm:prSet>
      <dgm:spPr/>
    </dgm:pt>
    <dgm:pt modelId="{21C2902A-E048-CC4D-99BD-803136030BE1}" type="pres">
      <dgm:prSet presAssocID="{85117CB3-8B8E-964F-8CF7-E1BA9FB8C972}" presName="Name13" presStyleLbl="parChTrans1D2" presStyleIdx="4" presStyleCnt="14"/>
      <dgm:spPr/>
    </dgm:pt>
    <dgm:pt modelId="{727A3A44-16D8-DD43-AD89-2D0F840875B1}" type="pres">
      <dgm:prSet presAssocID="{7D55052A-AE18-6845-B69F-19EA72C9ACA1}" presName="childText" presStyleLbl="bgAcc1" presStyleIdx="4" presStyleCnt="14">
        <dgm:presLayoutVars>
          <dgm:bulletEnabled val="1"/>
        </dgm:presLayoutVars>
      </dgm:prSet>
      <dgm:spPr/>
    </dgm:pt>
    <dgm:pt modelId="{C10EA263-3004-0A46-A568-5246F8421AE3}" type="pres">
      <dgm:prSet presAssocID="{3C4015B3-DADC-9B44-A1B7-DB3DA9F4EDC2}" presName="Name13" presStyleLbl="parChTrans1D2" presStyleIdx="5" presStyleCnt="14"/>
      <dgm:spPr/>
    </dgm:pt>
    <dgm:pt modelId="{37512685-C0C3-A749-A08B-375AC7462EAB}" type="pres">
      <dgm:prSet presAssocID="{8C9F3245-5862-6544-AA57-FE4828535F66}" presName="childText" presStyleLbl="bgAcc1" presStyleIdx="5" presStyleCnt="14">
        <dgm:presLayoutVars>
          <dgm:bulletEnabled val="1"/>
        </dgm:presLayoutVars>
      </dgm:prSet>
      <dgm:spPr/>
    </dgm:pt>
    <dgm:pt modelId="{7A556957-5F55-DA47-9722-F37E82966048}" type="pres">
      <dgm:prSet presAssocID="{6AF1A8DE-CCF6-1441-9339-0E1AE94BAF95}" presName="root" presStyleCnt="0"/>
      <dgm:spPr/>
    </dgm:pt>
    <dgm:pt modelId="{10D8D40E-6E18-F649-BECC-7274316EB0DF}" type="pres">
      <dgm:prSet presAssocID="{6AF1A8DE-CCF6-1441-9339-0E1AE94BAF95}" presName="rootComposite" presStyleCnt="0"/>
      <dgm:spPr/>
    </dgm:pt>
    <dgm:pt modelId="{1E525710-771A-8E4F-9394-7972DFFB670D}" type="pres">
      <dgm:prSet presAssocID="{6AF1A8DE-CCF6-1441-9339-0E1AE94BAF95}" presName="rootText" presStyleLbl="node1" presStyleIdx="1" presStyleCnt="6"/>
      <dgm:spPr/>
    </dgm:pt>
    <dgm:pt modelId="{0DF89495-EA73-CC4C-9323-65BB907F8218}" type="pres">
      <dgm:prSet presAssocID="{6AF1A8DE-CCF6-1441-9339-0E1AE94BAF95}" presName="rootConnector" presStyleLbl="node1" presStyleIdx="1" presStyleCnt="6"/>
      <dgm:spPr/>
    </dgm:pt>
    <dgm:pt modelId="{1A5DB114-303E-A140-9971-5035001CBB6E}" type="pres">
      <dgm:prSet presAssocID="{6AF1A8DE-CCF6-1441-9339-0E1AE94BAF95}" presName="childShape" presStyleCnt="0"/>
      <dgm:spPr/>
    </dgm:pt>
    <dgm:pt modelId="{CD9648A3-7395-2B48-BE1B-058DBBE37FDA}" type="pres">
      <dgm:prSet presAssocID="{3F54300A-CC86-CB42-B2EA-E854481472EF}" presName="Name13" presStyleLbl="parChTrans1D2" presStyleIdx="6" presStyleCnt="14"/>
      <dgm:spPr/>
    </dgm:pt>
    <dgm:pt modelId="{318F4E64-94B0-4146-99BC-2E8C02537CAB}" type="pres">
      <dgm:prSet presAssocID="{1E006223-4D17-6E49-9FBC-E56BCF377D74}" presName="childText" presStyleLbl="bgAcc1" presStyleIdx="6" presStyleCnt="14">
        <dgm:presLayoutVars>
          <dgm:bulletEnabled val="1"/>
        </dgm:presLayoutVars>
      </dgm:prSet>
      <dgm:spPr/>
    </dgm:pt>
    <dgm:pt modelId="{57884D1B-9380-1043-B613-590D965BFC78}" type="pres">
      <dgm:prSet presAssocID="{ADA09685-F3ED-7D44-8CCC-EAB9665408F6}" presName="Name13" presStyleLbl="parChTrans1D2" presStyleIdx="7" presStyleCnt="14"/>
      <dgm:spPr/>
    </dgm:pt>
    <dgm:pt modelId="{61247B58-53CE-9F4A-8829-3D3BD22DB55E}" type="pres">
      <dgm:prSet presAssocID="{AF8EC98B-CC41-FA4F-B152-34119143CFAC}" presName="childText" presStyleLbl="bgAcc1" presStyleIdx="7" presStyleCnt="14">
        <dgm:presLayoutVars>
          <dgm:bulletEnabled val="1"/>
        </dgm:presLayoutVars>
      </dgm:prSet>
      <dgm:spPr/>
    </dgm:pt>
    <dgm:pt modelId="{7315BAD7-C813-4F44-8E0D-35524DE575BC}" type="pres">
      <dgm:prSet presAssocID="{518EC139-4246-324E-8161-893E85BDD810}" presName="Name13" presStyleLbl="parChTrans1D2" presStyleIdx="8" presStyleCnt="14"/>
      <dgm:spPr/>
    </dgm:pt>
    <dgm:pt modelId="{2F8459CC-03D2-D74D-96AD-DE8752BD0410}" type="pres">
      <dgm:prSet presAssocID="{966CF16E-B21D-C64E-8E8F-D64A4234B2C9}" presName="childText" presStyleLbl="bgAcc1" presStyleIdx="8" presStyleCnt="14">
        <dgm:presLayoutVars>
          <dgm:bulletEnabled val="1"/>
        </dgm:presLayoutVars>
      </dgm:prSet>
      <dgm:spPr/>
    </dgm:pt>
    <dgm:pt modelId="{7542902E-16CD-3B4C-81A9-15C80D83363B}" type="pres">
      <dgm:prSet presAssocID="{F73F43E0-1194-874E-A0E0-51AE2F6D7091}" presName="Name13" presStyleLbl="parChTrans1D2" presStyleIdx="9" presStyleCnt="14"/>
      <dgm:spPr/>
    </dgm:pt>
    <dgm:pt modelId="{14E287A8-CB7A-4D40-9E5A-FC4EBD2B1307}" type="pres">
      <dgm:prSet presAssocID="{237207E1-911F-264D-8AC0-6547AD81506B}" presName="childText" presStyleLbl="bgAcc1" presStyleIdx="9" presStyleCnt="14">
        <dgm:presLayoutVars>
          <dgm:bulletEnabled val="1"/>
        </dgm:presLayoutVars>
      </dgm:prSet>
      <dgm:spPr/>
    </dgm:pt>
    <dgm:pt modelId="{61C2F8BA-B076-9E44-A1B6-31601938637A}" type="pres">
      <dgm:prSet presAssocID="{3295351D-F70B-7949-B1A7-3CE12C999B7E}" presName="Name13" presStyleLbl="parChTrans1D2" presStyleIdx="10" presStyleCnt="14"/>
      <dgm:spPr/>
    </dgm:pt>
    <dgm:pt modelId="{C6729959-F85E-864A-85DF-F0A9B1E80C28}" type="pres">
      <dgm:prSet presAssocID="{45773893-F6EF-084F-8CBC-BEB6B5D44F11}" presName="childText" presStyleLbl="bgAcc1" presStyleIdx="10" presStyleCnt="14">
        <dgm:presLayoutVars>
          <dgm:bulletEnabled val="1"/>
        </dgm:presLayoutVars>
      </dgm:prSet>
      <dgm:spPr/>
    </dgm:pt>
    <dgm:pt modelId="{D5EF2938-687B-654B-A648-FCBB81CE401C}" type="pres">
      <dgm:prSet presAssocID="{5620D699-DFDF-F044-9E97-30B3F2CEB993}" presName="Name13" presStyleLbl="parChTrans1D2" presStyleIdx="11" presStyleCnt="14"/>
      <dgm:spPr/>
    </dgm:pt>
    <dgm:pt modelId="{4013F251-6B93-9845-8298-2A9CD3E070EE}" type="pres">
      <dgm:prSet presAssocID="{12C02A21-6683-694A-BF91-005B09543E70}" presName="childText" presStyleLbl="bgAcc1" presStyleIdx="11" presStyleCnt="14">
        <dgm:presLayoutVars>
          <dgm:bulletEnabled val="1"/>
        </dgm:presLayoutVars>
      </dgm:prSet>
      <dgm:spPr/>
    </dgm:pt>
    <dgm:pt modelId="{5F9FC9A4-AFD7-8E4A-AA01-760DB5086355}" type="pres">
      <dgm:prSet presAssocID="{A6C0C2F2-68EB-A04A-A333-9BFF8545EA52}" presName="Name13" presStyleLbl="parChTrans1D2" presStyleIdx="12" presStyleCnt="14"/>
      <dgm:spPr/>
    </dgm:pt>
    <dgm:pt modelId="{4257B271-153F-4E4D-88C4-B28C0737E037}" type="pres">
      <dgm:prSet presAssocID="{72E29BCD-0B30-FF49-90A6-3B42F3DEA3D9}" presName="childText" presStyleLbl="bgAcc1" presStyleIdx="12" presStyleCnt="14">
        <dgm:presLayoutVars>
          <dgm:bulletEnabled val="1"/>
        </dgm:presLayoutVars>
      </dgm:prSet>
      <dgm:spPr/>
    </dgm:pt>
    <dgm:pt modelId="{22B2D0FF-8DD5-B343-886E-FDAE5E46FA0F}" type="pres">
      <dgm:prSet presAssocID="{2110BE34-CA77-5F44-A2B5-8C3FF5C22942}" presName="Name13" presStyleLbl="parChTrans1D2" presStyleIdx="13" presStyleCnt="14"/>
      <dgm:spPr/>
    </dgm:pt>
    <dgm:pt modelId="{E5888459-483C-594C-BF54-F73FE2C5054B}" type="pres">
      <dgm:prSet presAssocID="{FB551F59-5C07-1144-9F7B-3652FF9A3418}" presName="childText" presStyleLbl="bgAcc1" presStyleIdx="13" presStyleCnt="14">
        <dgm:presLayoutVars>
          <dgm:bulletEnabled val="1"/>
        </dgm:presLayoutVars>
      </dgm:prSet>
      <dgm:spPr/>
    </dgm:pt>
    <dgm:pt modelId="{0DD8A05C-6AB3-1A4D-9912-FC2FBE8E86E9}" type="pres">
      <dgm:prSet presAssocID="{3C5A1465-7A1A-6F44-8943-12D5FFB8792C}" presName="root" presStyleCnt="0"/>
      <dgm:spPr/>
    </dgm:pt>
    <dgm:pt modelId="{E5A753F4-39E9-7640-8409-728700286C60}" type="pres">
      <dgm:prSet presAssocID="{3C5A1465-7A1A-6F44-8943-12D5FFB8792C}" presName="rootComposite" presStyleCnt="0"/>
      <dgm:spPr/>
    </dgm:pt>
    <dgm:pt modelId="{347AAE28-AE2C-B441-8DC3-B7C102604E50}" type="pres">
      <dgm:prSet presAssocID="{3C5A1465-7A1A-6F44-8943-12D5FFB8792C}" presName="rootText" presStyleLbl="node1" presStyleIdx="2" presStyleCnt="6"/>
      <dgm:spPr/>
    </dgm:pt>
    <dgm:pt modelId="{42E74003-73F5-B644-9E1E-03C92D7EFA49}" type="pres">
      <dgm:prSet presAssocID="{3C5A1465-7A1A-6F44-8943-12D5FFB8792C}" presName="rootConnector" presStyleLbl="node1" presStyleIdx="2" presStyleCnt="6"/>
      <dgm:spPr/>
    </dgm:pt>
    <dgm:pt modelId="{60EEB796-CD8C-0C41-8340-D043BE116A88}" type="pres">
      <dgm:prSet presAssocID="{3C5A1465-7A1A-6F44-8943-12D5FFB8792C}" presName="childShape" presStyleCnt="0"/>
      <dgm:spPr/>
    </dgm:pt>
    <dgm:pt modelId="{5332DACC-C13F-7041-96D5-7741D654A25F}" type="pres">
      <dgm:prSet presAssocID="{42A59F84-D8FF-F341-978A-6803144FBFC4}" presName="root" presStyleCnt="0"/>
      <dgm:spPr/>
    </dgm:pt>
    <dgm:pt modelId="{4F6FEF77-CB90-8946-BDCD-31F4A894F67F}" type="pres">
      <dgm:prSet presAssocID="{42A59F84-D8FF-F341-978A-6803144FBFC4}" presName="rootComposite" presStyleCnt="0"/>
      <dgm:spPr/>
    </dgm:pt>
    <dgm:pt modelId="{D3F07E5A-E0EF-2F4A-B4D5-5BECC117E61B}" type="pres">
      <dgm:prSet presAssocID="{42A59F84-D8FF-F341-978A-6803144FBFC4}" presName="rootText" presStyleLbl="node1" presStyleIdx="3" presStyleCnt="6"/>
      <dgm:spPr/>
    </dgm:pt>
    <dgm:pt modelId="{4522FFC9-D13B-0547-945F-A1CF8DE7ABC0}" type="pres">
      <dgm:prSet presAssocID="{42A59F84-D8FF-F341-978A-6803144FBFC4}" presName="rootConnector" presStyleLbl="node1" presStyleIdx="3" presStyleCnt="6"/>
      <dgm:spPr/>
    </dgm:pt>
    <dgm:pt modelId="{DD1CB9F7-8D1F-D34C-8D48-192085B28DE0}" type="pres">
      <dgm:prSet presAssocID="{42A59F84-D8FF-F341-978A-6803144FBFC4}" presName="childShape" presStyleCnt="0"/>
      <dgm:spPr/>
    </dgm:pt>
    <dgm:pt modelId="{FEDEAC11-FD03-0045-9ECA-AE172C9CC23A}" type="pres">
      <dgm:prSet presAssocID="{FBC017BE-9237-344F-8F2D-048EF65BE02F}" presName="root" presStyleCnt="0"/>
      <dgm:spPr/>
    </dgm:pt>
    <dgm:pt modelId="{9F778DBF-8FE6-5B47-87C8-CD6B7F62AABA}" type="pres">
      <dgm:prSet presAssocID="{FBC017BE-9237-344F-8F2D-048EF65BE02F}" presName="rootComposite" presStyleCnt="0"/>
      <dgm:spPr/>
    </dgm:pt>
    <dgm:pt modelId="{15910394-1DD0-4C47-903F-8F975FCD6C4E}" type="pres">
      <dgm:prSet presAssocID="{FBC017BE-9237-344F-8F2D-048EF65BE02F}" presName="rootText" presStyleLbl="node1" presStyleIdx="4" presStyleCnt="6"/>
      <dgm:spPr/>
    </dgm:pt>
    <dgm:pt modelId="{CD89DBB7-08EF-AE44-8B89-DD7DAC00561A}" type="pres">
      <dgm:prSet presAssocID="{FBC017BE-9237-344F-8F2D-048EF65BE02F}" presName="rootConnector" presStyleLbl="node1" presStyleIdx="4" presStyleCnt="6"/>
      <dgm:spPr/>
    </dgm:pt>
    <dgm:pt modelId="{B1679B2F-E3C7-D242-B635-699ACC22DBA7}" type="pres">
      <dgm:prSet presAssocID="{FBC017BE-9237-344F-8F2D-048EF65BE02F}" presName="childShape" presStyleCnt="0"/>
      <dgm:spPr/>
    </dgm:pt>
    <dgm:pt modelId="{B2F470E0-CE05-9C44-9542-F569F6F0864A}" type="pres">
      <dgm:prSet presAssocID="{AE5AA401-CB66-7645-B432-749646B3A22A}" presName="root" presStyleCnt="0"/>
      <dgm:spPr/>
    </dgm:pt>
    <dgm:pt modelId="{16059363-F423-E04D-B97F-7DFD4E408129}" type="pres">
      <dgm:prSet presAssocID="{AE5AA401-CB66-7645-B432-749646B3A22A}" presName="rootComposite" presStyleCnt="0"/>
      <dgm:spPr/>
    </dgm:pt>
    <dgm:pt modelId="{26A75797-AD4B-794D-BF9C-5BC5F5DC5100}" type="pres">
      <dgm:prSet presAssocID="{AE5AA401-CB66-7645-B432-749646B3A22A}" presName="rootText" presStyleLbl="node1" presStyleIdx="5" presStyleCnt="6"/>
      <dgm:spPr/>
    </dgm:pt>
    <dgm:pt modelId="{40CBC7AF-1FDA-8F4E-97AE-1D473FAF9C21}" type="pres">
      <dgm:prSet presAssocID="{AE5AA401-CB66-7645-B432-749646B3A22A}" presName="rootConnector" presStyleLbl="node1" presStyleIdx="5" presStyleCnt="6"/>
      <dgm:spPr/>
    </dgm:pt>
    <dgm:pt modelId="{4EFC23D8-C15C-7944-8E21-BAA2BF31C119}" type="pres">
      <dgm:prSet presAssocID="{AE5AA401-CB66-7645-B432-749646B3A22A}" presName="childShape" presStyleCnt="0"/>
      <dgm:spPr/>
    </dgm:pt>
  </dgm:ptLst>
  <dgm:cxnLst>
    <dgm:cxn modelId="{34CA0D02-7C9C-434B-ACAC-3089FF188BF1}" type="presOf" srcId="{A63D2F51-A636-7941-9196-8EEA8AAB864F}" destId="{5655E306-EFFF-724F-8EC3-A58FB007E7D1}" srcOrd="0" destOrd="0" presId="urn:microsoft.com/office/officeart/2005/8/layout/hierarchy3"/>
    <dgm:cxn modelId="{4BF76A03-4B61-FB40-B36D-61CDB72DFB5B}" type="presOf" srcId="{237207E1-911F-264D-8AC0-6547AD81506B}" destId="{14E287A8-CB7A-4D40-9E5A-FC4EBD2B1307}" srcOrd="0" destOrd="0" presId="urn:microsoft.com/office/officeart/2005/8/layout/hierarchy3"/>
    <dgm:cxn modelId="{6ABC0305-B0EC-6547-A3EE-FBAB965F8155}" type="presOf" srcId="{3295351D-F70B-7949-B1A7-3CE12C999B7E}" destId="{61C2F8BA-B076-9E44-A1B6-31601938637A}" srcOrd="0" destOrd="0" presId="urn:microsoft.com/office/officeart/2005/8/layout/hierarchy3"/>
    <dgm:cxn modelId="{6807AA09-A70E-5746-AE88-CF349A9825B9}" type="presOf" srcId="{966CF16E-B21D-C64E-8E8F-D64A4234B2C9}" destId="{2F8459CC-03D2-D74D-96AD-DE8752BD0410}" srcOrd="0" destOrd="0" presId="urn:microsoft.com/office/officeart/2005/8/layout/hierarchy3"/>
    <dgm:cxn modelId="{52101D0A-7471-C446-897C-05B3DDA236E8}" srcId="{A63D2F51-A636-7941-9196-8EEA8AAB864F}" destId="{1E2A062B-4726-3F45-9AEE-CEB9C5D4E990}" srcOrd="1" destOrd="0" parTransId="{5F7AB1D1-C543-0A4C-9B6B-46ECFB10DBC9}" sibTransId="{308F6BEF-E900-2E46-9823-8BA5898C44BE}"/>
    <dgm:cxn modelId="{9A1B3A13-0952-4B4B-AE58-95975C3B9825}" type="presOf" srcId="{85117CB3-8B8E-964F-8CF7-E1BA9FB8C972}" destId="{21C2902A-E048-CC4D-99BD-803136030BE1}" srcOrd="0" destOrd="0" presId="urn:microsoft.com/office/officeart/2005/8/layout/hierarchy3"/>
    <dgm:cxn modelId="{00B02C17-038E-EA4C-9ED7-F356C221B30C}" type="presOf" srcId="{AF8EC98B-CC41-FA4F-B152-34119143CFAC}" destId="{61247B58-53CE-9F4A-8829-3D3BD22DB55E}" srcOrd="0" destOrd="0" presId="urn:microsoft.com/office/officeart/2005/8/layout/hierarchy3"/>
    <dgm:cxn modelId="{65915817-FF65-1A48-B155-8DA65F0A0609}" type="presOf" srcId="{12C02A21-6683-694A-BF91-005B09543E70}" destId="{4013F251-6B93-9845-8298-2A9CD3E070EE}" srcOrd="0" destOrd="0" presId="urn:microsoft.com/office/officeart/2005/8/layout/hierarchy3"/>
    <dgm:cxn modelId="{6F0EEF1A-94D8-FC4C-B79F-CB2901D82FC3}" srcId="{A63D2F51-A636-7941-9196-8EEA8AAB864F}" destId="{8C9F3245-5862-6544-AA57-FE4828535F66}" srcOrd="5" destOrd="0" parTransId="{3C4015B3-DADC-9B44-A1B7-DB3DA9F4EDC2}" sibTransId="{F1717C8E-FE6A-7B40-B744-BA535CC33C50}"/>
    <dgm:cxn modelId="{9700C021-28DB-064D-90BB-37A49C63B56D}" type="presOf" srcId="{F73F43E0-1194-874E-A0E0-51AE2F6D7091}" destId="{7542902E-16CD-3B4C-81A9-15C80D83363B}" srcOrd="0" destOrd="0" presId="urn:microsoft.com/office/officeart/2005/8/layout/hierarchy3"/>
    <dgm:cxn modelId="{3CD25922-55EF-9A48-9E44-FE154ECAF545}" type="presOf" srcId="{6AF1A8DE-CCF6-1441-9339-0E1AE94BAF95}" destId="{0DF89495-EA73-CC4C-9323-65BB907F8218}" srcOrd="1" destOrd="0" presId="urn:microsoft.com/office/officeart/2005/8/layout/hierarchy3"/>
    <dgm:cxn modelId="{C61C1729-8AD0-3148-8575-9951C23FBF49}" type="presOf" srcId="{A574DD07-204A-7547-B9C5-384A40C720FA}" destId="{70F90884-3147-2448-91B6-5CA487CFC563}" srcOrd="0" destOrd="0" presId="urn:microsoft.com/office/officeart/2005/8/layout/hierarchy3"/>
    <dgm:cxn modelId="{031E3F31-6BBD-B447-9507-929B94F0A5FE}" type="presOf" srcId="{A6C0C2F2-68EB-A04A-A333-9BFF8545EA52}" destId="{5F9FC9A4-AFD7-8E4A-AA01-760DB5086355}" srcOrd="0" destOrd="0" presId="urn:microsoft.com/office/officeart/2005/8/layout/hierarchy3"/>
    <dgm:cxn modelId="{D4080532-D151-584A-B7A3-56D4089A70B3}" type="presOf" srcId="{42A59F84-D8FF-F341-978A-6803144FBFC4}" destId="{4522FFC9-D13B-0547-945F-A1CF8DE7ABC0}" srcOrd="1" destOrd="0" presId="urn:microsoft.com/office/officeart/2005/8/layout/hierarchy3"/>
    <dgm:cxn modelId="{F2706435-0E22-E049-8D5A-83FACF53DE23}" srcId="{1349DE0F-D06E-054E-8866-E14EAAE65B92}" destId="{42A59F84-D8FF-F341-978A-6803144FBFC4}" srcOrd="3" destOrd="0" parTransId="{5F66F41D-1DEB-454B-8A98-64E2F85C33D2}" sibTransId="{FB6D1920-EC2C-BE46-B5EF-58689A329644}"/>
    <dgm:cxn modelId="{2E439039-A14B-9C40-A0DA-73B3562D1AAA}" type="presOf" srcId="{7BA86AB2-BFB7-5042-8E5D-97D24069593D}" destId="{A37617BF-CBB6-EA46-955D-156766278D2F}" srcOrd="0" destOrd="0" presId="urn:microsoft.com/office/officeart/2005/8/layout/hierarchy3"/>
    <dgm:cxn modelId="{1ED4263E-FC51-EF45-98F9-FF5760C8F897}" srcId="{6AF1A8DE-CCF6-1441-9339-0E1AE94BAF95}" destId="{45773893-F6EF-084F-8CBC-BEB6B5D44F11}" srcOrd="4" destOrd="0" parTransId="{3295351D-F70B-7949-B1A7-3CE12C999B7E}" sibTransId="{E60B6CF7-9337-5341-B3F3-BE28FE616B4F}"/>
    <dgm:cxn modelId="{0C022545-8F6C-EB4D-B714-3A760A4B1E11}" type="presOf" srcId="{FB551F59-5C07-1144-9F7B-3652FF9A3418}" destId="{E5888459-483C-594C-BF54-F73FE2C5054B}" srcOrd="0" destOrd="0" presId="urn:microsoft.com/office/officeart/2005/8/layout/hierarchy3"/>
    <dgm:cxn modelId="{A35C2046-DC5C-C143-A98E-7689DE343D3D}" type="presOf" srcId="{5620D699-DFDF-F044-9E97-30B3F2CEB993}" destId="{D5EF2938-687B-654B-A648-FCBB81CE401C}" srcOrd="0" destOrd="0" presId="urn:microsoft.com/office/officeart/2005/8/layout/hierarchy3"/>
    <dgm:cxn modelId="{AEE4C24A-BB2F-7049-B08C-88C6B7D7C1A9}" srcId="{6AF1A8DE-CCF6-1441-9339-0E1AE94BAF95}" destId="{966CF16E-B21D-C64E-8E8F-D64A4234B2C9}" srcOrd="2" destOrd="0" parTransId="{518EC139-4246-324E-8161-893E85BDD810}" sibTransId="{004D749C-8E74-6246-BC0D-A51BABD24DBA}"/>
    <dgm:cxn modelId="{E066636C-13E9-B94A-9920-63D971138ABF}" type="presOf" srcId="{FBC017BE-9237-344F-8F2D-048EF65BE02F}" destId="{15910394-1DD0-4C47-903F-8F975FCD6C4E}" srcOrd="0" destOrd="0" presId="urn:microsoft.com/office/officeart/2005/8/layout/hierarchy3"/>
    <dgm:cxn modelId="{83F9996C-B0F9-8A4D-8B5E-3A71641AE1F7}" type="presOf" srcId="{8C9F3245-5862-6544-AA57-FE4828535F66}" destId="{37512685-C0C3-A749-A08B-375AC7462EAB}" srcOrd="0" destOrd="0" presId="urn:microsoft.com/office/officeart/2005/8/layout/hierarchy3"/>
    <dgm:cxn modelId="{8D31114D-BEB5-7848-9CE2-A930561D8242}" srcId="{1349DE0F-D06E-054E-8866-E14EAAE65B92}" destId="{AE5AA401-CB66-7645-B432-749646B3A22A}" srcOrd="5" destOrd="0" parTransId="{E068E4D9-1C19-AF4B-B9F9-D6E239D6D01C}" sibTransId="{1965E71D-0F3F-864C-B131-EA5B7FA7AF3F}"/>
    <dgm:cxn modelId="{76FF876E-3EC6-6741-BA88-A1BEF07412C8}" srcId="{6AF1A8DE-CCF6-1441-9339-0E1AE94BAF95}" destId="{FB551F59-5C07-1144-9F7B-3652FF9A3418}" srcOrd="7" destOrd="0" parTransId="{2110BE34-CA77-5F44-A2B5-8C3FF5C22942}" sibTransId="{7D1290FE-00F8-B447-82BC-556C4FFDDE26}"/>
    <dgm:cxn modelId="{EBBBC956-1418-E645-B26A-2A1F164A8635}" type="presOf" srcId="{6682D861-4F9E-994C-AE76-9A625906AA47}" destId="{0D32706A-79F1-1E40-B772-29C35FFDF7A2}" srcOrd="0" destOrd="0" presId="urn:microsoft.com/office/officeart/2005/8/layout/hierarchy3"/>
    <dgm:cxn modelId="{4D2CD77E-9538-7D45-96D0-6EB105F4F9F9}" type="presOf" srcId="{5F7AB1D1-C543-0A4C-9B6B-46ECFB10DBC9}" destId="{22C18CDC-4A6A-784A-98A5-EE1C2EEE926E}" srcOrd="0" destOrd="0" presId="urn:microsoft.com/office/officeart/2005/8/layout/hierarchy3"/>
    <dgm:cxn modelId="{B03FB787-147E-7248-AEC5-54DA4619ACDD}" type="presOf" srcId="{72E29BCD-0B30-FF49-90A6-3B42F3DEA3D9}" destId="{4257B271-153F-4E4D-88C4-B28C0737E037}" srcOrd="0" destOrd="0" presId="urn:microsoft.com/office/officeart/2005/8/layout/hierarchy3"/>
    <dgm:cxn modelId="{C4F2F588-9CC3-464F-ACB4-103F230DC93F}" srcId="{A63D2F51-A636-7941-9196-8EEA8AAB864F}" destId="{A722DC98-3E7D-EE46-9C63-43A9FE7F119A}" srcOrd="0" destOrd="0" parTransId="{A574DD07-204A-7547-B9C5-384A40C720FA}" sibTransId="{22CBD34D-A32D-974C-8169-FC087356EDD7}"/>
    <dgm:cxn modelId="{0E03B18A-AACA-B047-88B9-ECD8C5796D1A}" type="presOf" srcId="{A722DC98-3E7D-EE46-9C63-43A9FE7F119A}" destId="{364EAE44-65CC-4942-BB3D-22163F26E2CE}" srcOrd="0" destOrd="0" presId="urn:microsoft.com/office/officeart/2005/8/layout/hierarchy3"/>
    <dgm:cxn modelId="{6947E18A-AC4C-5B45-B00D-A281AAAA270D}" srcId="{6AF1A8DE-CCF6-1441-9339-0E1AE94BAF95}" destId="{1E006223-4D17-6E49-9FBC-E56BCF377D74}" srcOrd="0" destOrd="0" parTransId="{3F54300A-CC86-CB42-B2EA-E854481472EF}" sibTransId="{2DA69EFB-0364-CC4E-A708-55F75293F218}"/>
    <dgm:cxn modelId="{7FF8AE8D-B6C0-AD4E-8FF3-B6E4F9428EC6}" type="presOf" srcId="{3F54300A-CC86-CB42-B2EA-E854481472EF}" destId="{CD9648A3-7395-2B48-BE1B-058DBBE37FDA}" srcOrd="0" destOrd="0" presId="urn:microsoft.com/office/officeart/2005/8/layout/hierarchy3"/>
    <dgm:cxn modelId="{5A1CB98F-378B-EC42-83DF-74AEBC62021E}" srcId="{6AF1A8DE-CCF6-1441-9339-0E1AE94BAF95}" destId="{72E29BCD-0B30-FF49-90A6-3B42F3DEA3D9}" srcOrd="6" destOrd="0" parTransId="{A6C0C2F2-68EB-A04A-A333-9BFF8545EA52}" sibTransId="{1DE7CCD0-A608-C447-8739-62A17A660E13}"/>
    <dgm:cxn modelId="{048BCD97-6103-624E-A9C4-59D7F88B4C2A}" srcId="{6AF1A8DE-CCF6-1441-9339-0E1AE94BAF95}" destId="{12C02A21-6683-694A-BF91-005B09543E70}" srcOrd="5" destOrd="0" parTransId="{5620D699-DFDF-F044-9E97-30B3F2CEB993}" sibTransId="{EBB5420E-565E-B643-B60E-57D9100B4091}"/>
    <dgm:cxn modelId="{EDF10798-1009-CA43-9A74-102B596137D5}" type="presOf" srcId="{42A59F84-D8FF-F341-978A-6803144FBFC4}" destId="{D3F07E5A-E0EF-2F4A-B4D5-5BECC117E61B}" srcOrd="0" destOrd="0" presId="urn:microsoft.com/office/officeart/2005/8/layout/hierarchy3"/>
    <dgm:cxn modelId="{BB261499-DED0-A843-9C18-8C69F177FBDC}" type="presOf" srcId="{AE5AA401-CB66-7645-B432-749646B3A22A}" destId="{26A75797-AD4B-794D-BF9C-5BC5F5DC5100}" srcOrd="0" destOrd="0" presId="urn:microsoft.com/office/officeart/2005/8/layout/hierarchy3"/>
    <dgm:cxn modelId="{175E8D9D-24FF-2F49-B3BD-D4F8EA5F2338}" type="presOf" srcId="{2110BE34-CA77-5F44-A2B5-8C3FF5C22942}" destId="{22B2D0FF-8DD5-B343-886E-FDAE5E46FA0F}" srcOrd="0" destOrd="0" presId="urn:microsoft.com/office/officeart/2005/8/layout/hierarchy3"/>
    <dgm:cxn modelId="{578B6FA3-2E24-234B-ABC7-8058D4556B1A}" srcId="{6AF1A8DE-CCF6-1441-9339-0E1AE94BAF95}" destId="{AF8EC98B-CC41-FA4F-B152-34119143CFAC}" srcOrd="1" destOrd="0" parTransId="{ADA09685-F3ED-7D44-8CCC-EAB9665408F6}" sibTransId="{A7502689-65C6-2241-A861-12DC5E57C987}"/>
    <dgm:cxn modelId="{F3DCE9A5-70CA-1C42-91F6-C0D6B49AAF7D}" srcId="{6AF1A8DE-CCF6-1441-9339-0E1AE94BAF95}" destId="{237207E1-911F-264D-8AC0-6547AD81506B}" srcOrd="3" destOrd="0" parTransId="{F73F43E0-1194-874E-A0E0-51AE2F6D7091}" sibTransId="{1981AE7E-0698-274D-96F4-E5618FE17E01}"/>
    <dgm:cxn modelId="{B5FA6FA6-11F6-7042-ABDB-62655EA105D6}" srcId="{1349DE0F-D06E-054E-8866-E14EAAE65B92}" destId="{6AF1A8DE-CCF6-1441-9339-0E1AE94BAF95}" srcOrd="1" destOrd="0" parTransId="{8EE27DA4-7DC0-D848-A412-EB30CDB4DC7A}" sibTransId="{6D500C6D-8255-0B46-8E90-C23AFF2A43A5}"/>
    <dgm:cxn modelId="{6FA777AD-B402-7C44-A079-D842BD52C5FB}" type="presOf" srcId="{D4195D7D-27AE-9E49-8474-4AF86AF83C4C}" destId="{08636A98-7728-C443-9D9F-B52D7B6F5F04}" srcOrd="0" destOrd="0" presId="urn:microsoft.com/office/officeart/2005/8/layout/hierarchy3"/>
    <dgm:cxn modelId="{C61527B0-59B6-3643-9A5F-72BB04D25C31}" type="presOf" srcId="{3C4015B3-DADC-9B44-A1B7-DB3DA9F4EDC2}" destId="{C10EA263-3004-0A46-A568-5246F8421AE3}" srcOrd="0" destOrd="0" presId="urn:microsoft.com/office/officeart/2005/8/layout/hierarchy3"/>
    <dgm:cxn modelId="{D49134B3-9374-304F-8FE4-EC6FA302DF18}" srcId="{A63D2F51-A636-7941-9196-8EEA8AAB864F}" destId="{32958E57-A0AA-BE47-9CAE-1D4AAA293CEA}" srcOrd="3" destOrd="0" parTransId="{6682D861-4F9E-994C-AE76-9A625906AA47}" sibTransId="{0EF6BD3E-9FDD-904D-A551-3190EA57E549}"/>
    <dgm:cxn modelId="{0E70B7B5-B18F-444D-A2F4-71DCE52E492D}" type="presOf" srcId="{3C5A1465-7A1A-6F44-8943-12D5FFB8792C}" destId="{42E74003-73F5-B644-9E1E-03C92D7EFA49}" srcOrd="1" destOrd="0" presId="urn:microsoft.com/office/officeart/2005/8/layout/hierarchy3"/>
    <dgm:cxn modelId="{95DA3EB7-087D-FB41-9375-C023074773FE}" srcId="{1349DE0F-D06E-054E-8866-E14EAAE65B92}" destId="{A63D2F51-A636-7941-9196-8EEA8AAB864F}" srcOrd="0" destOrd="0" parTransId="{9CD92190-5769-FA4A-8AEF-9474E5A929DF}" sibTransId="{C53B5D5E-6124-2948-B001-DB987EC739FC}"/>
    <dgm:cxn modelId="{D11C5ABA-7A79-6E41-8C17-54BE18E075DA}" type="presOf" srcId="{45773893-F6EF-084F-8CBC-BEB6B5D44F11}" destId="{C6729959-F85E-864A-85DF-F0A9B1E80C28}" srcOrd="0" destOrd="0" presId="urn:microsoft.com/office/officeart/2005/8/layout/hierarchy3"/>
    <dgm:cxn modelId="{6D3DC0BF-7524-6E4D-BD1C-CE9CF86D2368}" srcId="{A63D2F51-A636-7941-9196-8EEA8AAB864F}" destId="{D4195D7D-27AE-9E49-8474-4AF86AF83C4C}" srcOrd="2" destOrd="0" parTransId="{7BA86AB2-BFB7-5042-8E5D-97D24069593D}" sibTransId="{CDE63034-153A-EA49-AF43-3EB8D08E4A33}"/>
    <dgm:cxn modelId="{F10089C0-2377-B84B-B4F3-4CAFD961EAE7}" srcId="{1349DE0F-D06E-054E-8866-E14EAAE65B92}" destId="{FBC017BE-9237-344F-8F2D-048EF65BE02F}" srcOrd="4" destOrd="0" parTransId="{0E758089-E455-594A-B7FD-E3FADE78773D}" sibTransId="{E0F4D1BC-8205-A84E-A4B8-BD97A4C095EC}"/>
    <dgm:cxn modelId="{849F00C5-35E3-374A-AC0F-B8FFFEB73030}" type="presOf" srcId="{A63D2F51-A636-7941-9196-8EEA8AAB864F}" destId="{E8DCEC35-2409-7041-B10E-FAE0B2DD0450}" srcOrd="1" destOrd="0" presId="urn:microsoft.com/office/officeart/2005/8/layout/hierarchy3"/>
    <dgm:cxn modelId="{25EBCDC6-9290-A949-8BF2-7B87B87AFBAF}" type="presOf" srcId="{6AF1A8DE-CCF6-1441-9339-0E1AE94BAF95}" destId="{1E525710-771A-8E4F-9394-7972DFFB670D}" srcOrd="0" destOrd="0" presId="urn:microsoft.com/office/officeart/2005/8/layout/hierarchy3"/>
    <dgm:cxn modelId="{7FFEC7CD-64D0-FE4E-AE22-2013E85C3701}" type="presOf" srcId="{518EC139-4246-324E-8161-893E85BDD810}" destId="{7315BAD7-C813-4F44-8E0D-35524DE575BC}" srcOrd="0" destOrd="0" presId="urn:microsoft.com/office/officeart/2005/8/layout/hierarchy3"/>
    <dgm:cxn modelId="{6D5D62D0-5EF7-C14B-A8AA-23F84936E426}" type="presOf" srcId="{ADA09685-F3ED-7D44-8CCC-EAB9665408F6}" destId="{57884D1B-9380-1043-B613-590D965BFC78}" srcOrd="0" destOrd="0" presId="urn:microsoft.com/office/officeart/2005/8/layout/hierarchy3"/>
    <dgm:cxn modelId="{2B9F49D1-8486-4143-882E-A0C25DFF94F6}" type="presOf" srcId="{32958E57-A0AA-BE47-9CAE-1D4AAA293CEA}" destId="{D985A066-0B25-8340-8DD7-2DC533AA3677}" srcOrd="0" destOrd="0" presId="urn:microsoft.com/office/officeart/2005/8/layout/hierarchy3"/>
    <dgm:cxn modelId="{1400B7D5-DECE-B64B-9667-5081FFBD4A0A}" srcId="{A63D2F51-A636-7941-9196-8EEA8AAB864F}" destId="{7D55052A-AE18-6845-B69F-19EA72C9ACA1}" srcOrd="4" destOrd="0" parTransId="{85117CB3-8B8E-964F-8CF7-E1BA9FB8C972}" sibTransId="{6FB311E5-97DA-F64E-AD87-A27178EC1AB9}"/>
    <dgm:cxn modelId="{4B88A2DA-585C-774A-A24A-1A68A44F811C}" type="presOf" srcId="{3C5A1465-7A1A-6F44-8943-12D5FFB8792C}" destId="{347AAE28-AE2C-B441-8DC3-B7C102604E50}" srcOrd="0" destOrd="0" presId="urn:microsoft.com/office/officeart/2005/8/layout/hierarchy3"/>
    <dgm:cxn modelId="{1DF82EDB-C320-E247-8355-BDEDC25FE34E}" srcId="{1349DE0F-D06E-054E-8866-E14EAAE65B92}" destId="{3C5A1465-7A1A-6F44-8943-12D5FFB8792C}" srcOrd="2" destOrd="0" parTransId="{BED4182B-02FB-6F40-B85A-37DB48F03354}" sibTransId="{A68B78C5-29C5-1149-AA01-A2FBB906B120}"/>
    <dgm:cxn modelId="{4973E1EB-0542-5B4C-8A7C-F2CAFBCC189E}" type="presOf" srcId="{FBC017BE-9237-344F-8F2D-048EF65BE02F}" destId="{CD89DBB7-08EF-AE44-8B89-DD7DAC00561A}" srcOrd="1" destOrd="0" presId="urn:microsoft.com/office/officeart/2005/8/layout/hierarchy3"/>
    <dgm:cxn modelId="{29566DF2-3BEE-7545-8C6C-96BF6AE89702}" type="presOf" srcId="{7D55052A-AE18-6845-B69F-19EA72C9ACA1}" destId="{727A3A44-16D8-DD43-AD89-2D0F840875B1}" srcOrd="0" destOrd="0" presId="urn:microsoft.com/office/officeart/2005/8/layout/hierarchy3"/>
    <dgm:cxn modelId="{D421C0F2-373B-1045-B6C2-B85A69C092F9}" type="presOf" srcId="{AE5AA401-CB66-7645-B432-749646B3A22A}" destId="{40CBC7AF-1FDA-8F4E-97AE-1D473FAF9C21}" srcOrd="1" destOrd="0" presId="urn:microsoft.com/office/officeart/2005/8/layout/hierarchy3"/>
    <dgm:cxn modelId="{8E4165F3-A6C9-4F4E-A22F-D5F91F3FCA63}" type="presOf" srcId="{1E006223-4D17-6E49-9FBC-E56BCF377D74}" destId="{318F4E64-94B0-4146-99BC-2E8C02537CAB}" srcOrd="0" destOrd="0" presId="urn:microsoft.com/office/officeart/2005/8/layout/hierarchy3"/>
    <dgm:cxn modelId="{DD16A1F4-92B3-FD46-8977-6ADFFA4C0A21}" type="presOf" srcId="{1E2A062B-4726-3F45-9AEE-CEB9C5D4E990}" destId="{49C63D1A-4771-3342-B60B-7FB0BEBA5105}" srcOrd="0" destOrd="0" presId="urn:microsoft.com/office/officeart/2005/8/layout/hierarchy3"/>
    <dgm:cxn modelId="{247F2AF9-7418-6145-B28A-6E817FFAF12B}" type="presOf" srcId="{1349DE0F-D06E-054E-8866-E14EAAE65B92}" destId="{F4A2A754-3FAE-3D4E-8A37-13A790A022B1}" srcOrd="0" destOrd="0" presId="urn:microsoft.com/office/officeart/2005/8/layout/hierarchy3"/>
    <dgm:cxn modelId="{30AD27BD-06F9-FD47-B1AE-76483CF59ECB}" type="presParOf" srcId="{F4A2A754-3FAE-3D4E-8A37-13A790A022B1}" destId="{BB9765CB-2523-EB4B-868C-9F6E9DB12A55}" srcOrd="0" destOrd="0" presId="urn:microsoft.com/office/officeart/2005/8/layout/hierarchy3"/>
    <dgm:cxn modelId="{28843482-B85A-4542-8B3C-4CF8F62638D5}" type="presParOf" srcId="{BB9765CB-2523-EB4B-868C-9F6E9DB12A55}" destId="{7B2B0874-6DB8-404D-B307-8145ABEE95BA}" srcOrd="0" destOrd="0" presId="urn:microsoft.com/office/officeart/2005/8/layout/hierarchy3"/>
    <dgm:cxn modelId="{7CED0392-35FE-D34F-92F1-B6D3FC6316F1}" type="presParOf" srcId="{7B2B0874-6DB8-404D-B307-8145ABEE95BA}" destId="{5655E306-EFFF-724F-8EC3-A58FB007E7D1}" srcOrd="0" destOrd="0" presId="urn:microsoft.com/office/officeart/2005/8/layout/hierarchy3"/>
    <dgm:cxn modelId="{320A7BD5-ED9F-3F4D-ABCB-6B67DA87FA88}" type="presParOf" srcId="{7B2B0874-6DB8-404D-B307-8145ABEE95BA}" destId="{E8DCEC35-2409-7041-B10E-FAE0B2DD0450}" srcOrd="1" destOrd="0" presId="urn:microsoft.com/office/officeart/2005/8/layout/hierarchy3"/>
    <dgm:cxn modelId="{39D6707D-DCB6-AF44-BB51-6742A9C4E141}" type="presParOf" srcId="{BB9765CB-2523-EB4B-868C-9F6E9DB12A55}" destId="{5962F17D-B44A-F744-9733-954ABE1072C5}" srcOrd="1" destOrd="0" presId="urn:microsoft.com/office/officeart/2005/8/layout/hierarchy3"/>
    <dgm:cxn modelId="{3C93C807-8A4B-5C42-AE37-5528852EBD04}" type="presParOf" srcId="{5962F17D-B44A-F744-9733-954ABE1072C5}" destId="{70F90884-3147-2448-91B6-5CA487CFC563}" srcOrd="0" destOrd="0" presId="urn:microsoft.com/office/officeart/2005/8/layout/hierarchy3"/>
    <dgm:cxn modelId="{6CA7F303-37BE-964E-AAF3-B0ED92F8F592}" type="presParOf" srcId="{5962F17D-B44A-F744-9733-954ABE1072C5}" destId="{364EAE44-65CC-4942-BB3D-22163F26E2CE}" srcOrd="1" destOrd="0" presId="urn:microsoft.com/office/officeart/2005/8/layout/hierarchy3"/>
    <dgm:cxn modelId="{E2C7A225-EF35-0647-8885-95EF5A6F0D3D}" type="presParOf" srcId="{5962F17D-B44A-F744-9733-954ABE1072C5}" destId="{22C18CDC-4A6A-784A-98A5-EE1C2EEE926E}" srcOrd="2" destOrd="0" presId="urn:microsoft.com/office/officeart/2005/8/layout/hierarchy3"/>
    <dgm:cxn modelId="{D1087B7F-38A3-1648-B7C8-53B4408E5526}" type="presParOf" srcId="{5962F17D-B44A-F744-9733-954ABE1072C5}" destId="{49C63D1A-4771-3342-B60B-7FB0BEBA5105}" srcOrd="3" destOrd="0" presId="urn:microsoft.com/office/officeart/2005/8/layout/hierarchy3"/>
    <dgm:cxn modelId="{C0B0B02D-1BEC-FA46-9A63-A83A5E98C9BC}" type="presParOf" srcId="{5962F17D-B44A-F744-9733-954ABE1072C5}" destId="{A37617BF-CBB6-EA46-955D-156766278D2F}" srcOrd="4" destOrd="0" presId="urn:microsoft.com/office/officeart/2005/8/layout/hierarchy3"/>
    <dgm:cxn modelId="{98633B0A-11B4-7B4E-8F8B-52AA521E84D7}" type="presParOf" srcId="{5962F17D-B44A-F744-9733-954ABE1072C5}" destId="{08636A98-7728-C443-9D9F-B52D7B6F5F04}" srcOrd="5" destOrd="0" presId="urn:microsoft.com/office/officeart/2005/8/layout/hierarchy3"/>
    <dgm:cxn modelId="{79EE76BB-CD09-1942-98F0-0D9E37317533}" type="presParOf" srcId="{5962F17D-B44A-F744-9733-954ABE1072C5}" destId="{0D32706A-79F1-1E40-B772-29C35FFDF7A2}" srcOrd="6" destOrd="0" presId="urn:microsoft.com/office/officeart/2005/8/layout/hierarchy3"/>
    <dgm:cxn modelId="{E751CBC2-D1CE-A441-8436-A4E2CB2713A3}" type="presParOf" srcId="{5962F17D-B44A-F744-9733-954ABE1072C5}" destId="{D985A066-0B25-8340-8DD7-2DC533AA3677}" srcOrd="7" destOrd="0" presId="urn:microsoft.com/office/officeart/2005/8/layout/hierarchy3"/>
    <dgm:cxn modelId="{C331E5D8-B786-B549-BFE8-C903F54CA604}" type="presParOf" srcId="{5962F17D-B44A-F744-9733-954ABE1072C5}" destId="{21C2902A-E048-CC4D-99BD-803136030BE1}" srcOrd="8" destOrd="0" presId="urn:microsoft.com/office/officeart/2005/8/layout/hierarchy3"/>
    <dgm:cxn modelId="{D1E781C5-8BD6-CE4F-8C65-8BD06E77F239}" type="presParOf" srcId="{5962F17D-B44A-F744-9733-954ABE1072C5}" destId="{727A3A44-16D8-DD43-AD89-2D0F840875B1}" srcOrd="9" destOrd="0" presId="urn:microsoft.com/office/officeart/2005/8/layout/hierarchy3"/>
    <dgm:cxn modelId="{F4BA5117-191F-934A-824F-C52E2683E63B}" type="presParOf" srcId="{5962F17D-B44A-F744-9733-954ABE1072C5}" destId="{C10EA263-3004-0A46-A568-5246F8421AE3}" srcOrd="10" destOrd="0" presId="urn:microsoft.com/office/officeart/2005/8/layout/hierarchy3"/>
    <dgm:cxn modelId="{454E2FB7-535D-934D-9D41-D49CBC7B3016}" type="presParOf" srcId="{5962F17D-B44A-F744-9733-954ABE1072C5}" destId="{37512685-C0C3-A749-A08B-375AC7462EAB}" srcOrd="11" destOrd="0" presId="urn:microsoft.com/office/officeart/2005/8/layout/hierarchy3"/>
    <dgm:cxn modelId="{4DE68080-4CE3-FB42-86F9-EE0C260836CB}" type="presParOf" srcId="{F4A2A754-3FAE-3D4E-8A37-13A790A022B1}" destId="{7A556957-5F55-DA47-9722-F37E82966048}" srcOrd="1" destOrd="0" presId="urn:microsoft.com/office/officeart/2005/8/layout/hierarchy3"/>
    <dgm:cxn modelId="{FB2D7C40-3FD6-6F48-9A0F-DF03996B4E73}" type="presParOf" srcId="{7A556957-5F55-DA47-9722-F37E82966048}" destId="{10D8D40E-6E18-F649-BECC-7274316EB0DF}" srcOrd="0" destOrd="0" presId="urn:microsoft.com/office/officeart/2005/8/layout/hierarchy3"/>
    <dgm:cxn modelId="{A8EBCD3C-6E90-C64D-96E5-0F08A8F4C58B}" type="presParOf" srcId="{10D8D40E-6E18-F649-BECC-7274316EB0DF}" destId="{1E525710-771A-8E4F-9394-7972DFFB670D}" srcOrd="0" destOrd="0" presId="urn:microsoft.com/office/officeart/2005/8/layout/hierarchy3"/>
    <dgm:cxn modelId="{39F80017-75E8-3F42-94C3-966163BC05E7}" type="presParOf" srcId="{10D8D40E-6E18-F649-BECC-7274316EB0DF}" destId="{0DF89495-EA73-CC4C-9323-65BB907F8218}" srcOrd="1" destOrd="0" presId="urn:microsoft.com/office/officeart/2005/8/layout/hierarchy3"/>
    <dgm:cxn modelId="{01BFD279-A5CC-F24C-8D29-67E454161137}" type="presParOf" srcId="{7A556957-5F55-DA47-9722-F37E82966048}" destId="{1A5DB114-303E-A140-9971-5035001CBB6E}" srcOrd="1" destOrd="0" presId="urn:microsoft.com/office/officeart/2005/8/layout/hierarchy3"/>
    <dgm:cxn modelId="{E8DC8D9F-A5CE-7E49-AB25-FB91482C5061}" type="presParOf" srcId="{1A5DB114-303E-A140-9971-5035001CBB6E}" destId="{CD9648A3-7395-2B48-BE1B-058DBBE37FDA}" srcOrd="0" destOrd="0" presId="urn:microsoft.com/office/officeart/2005/8/layout/hierarchy3"/>
    <dgm:cxn modelId="{C8696900-FF17-8345-A326-5FC5C0D6E6AC}" type="presParOf" srcId="{1A5DB114-303E-A140-9971-5035001CBB6E}" destId="{318F4E64-94B0-4146-99BC-2E8C02537CAB}" srcOrd="1" destOrd="0" presId="urn:microsoft.com/office/officeart/2005/8/layout/hierarchy3"/>
    <dgm:cxn modelId="{E58D365E-7235-C94E-BC33-D632C70F9B67}" type="presParOf" srcId="{1A5DB114-303E-A140-9971-5035001CBB6E}" destId="{57884D1B-9380-1043-B613-590D965BFC78}" srcOrd="2" destOrd="0" presId="urn:microsoft.com/office/officeart/2005/8/layout/hierarchy3"/>
    <dgm:cxn modelId="{C2A1F2F4-7A7E-2D44-8D57-079A67074E56}" type="presParOf" srcId="{1A5DB114-303E-A140-9971-5035001CBB6E}" destId="{61247B58-53CE-9F4A-8829-3D3BD22DB55E}" srcOrd="3" destOrd="0" presId="urn:microsoft.com/office/officeart/2005/8/layout/hierarchy3"/>
    <dgm:cxn modelId="{7A86E422-DAC1-7A42-A42C-A1894854E830}" type="presParOf" srcId="{1A5DB114-303E-A140-9971-5035001CBB6E}" destId="{7315BAD7-C813-4F44-8E0D-35524DE575BC}" srcOrd="4" destOrd="0" presId="urn:microsoft.com/office/officeart/2005/8/layout/hierarchy3"/>
    <dgm:cxn modelId="{99A0179F-FD47-C64F-B44D-82503B203F4C}" type="presParOf" srcId="{1A5DB114-303E-A140-9971-5035001CBB6E}" destId="{2F8459CC-03D2-D74D-96AD-DE8752BD0410}" srcOrd="5" destOrd="0" presId="urn:microsoft.com/office/officeart/2005/8/layout/hierarchy3"/>
    <dgm:cxn modelId="{24B60194-3E9E-834B-9273-4D6EACEFD497}" type="presParOf" srcId="{1A5DB114-303E-A140-9971-5035001CBB6E}" destId="{7542902E-16CD-3B4C-81A9-15C80D83363B}" srcOrd="6" destOrd="0" presId="urn:microsoft.com/office/officeart/2005/8/layout/hierarchy3"/>
    <dgm:cxn modelId="{83548455-8FC1-C446-B5B9-28AE750F82FB}" type="presParOf" srcId="{1A5DB114-303E-A140-9971-5035001CBB6E}" destId="{14E287A8-CB7A-4D40-9E5A-FC4EBD2B1307}" srcOrd="7" destOrd="0" presId="urn:microsoft.com/office/officeart/2005/8/layout/hierarchy3"/>
    <dgm:cxn modelId="{F4A24865-C12D-AE4F-AF76-75AD325E8EA2}" type="presParOf" srcId="{1A5DB114-303E-A140-9971-5035001CBB6E}" destId="{61C2F8BA-B076-9E44-A1B6-31601938637A}" srcOrd="8" destOrd="0" presId="urn:microsoft.com/office/officeart/2005/8/layout/hierarchy3"/>
    <dgm:cxn modelId="{33C9D225-F63F-A041-B8A7-B8CA29D50210}" type="presParOf" srcId="{1A5DB114-303E-A140-9971-5035001CBB6E}" destId="{C6729959-F85E-864A-85DF-F0A9B1E80C28}" srcOrd="9" destOrd="0" presId="urn:microsoft.com/office/officeart/2005/8/layout/hierarchy3"/>
    <dgm:cxn modelId="{08B11A60-B6CB-1745-BDA5-E09EB76CE31F}" type="presParOf" srcId="{1A5DB114-303E-A140-9971-5035001CBB6E}" destId="{D5EF2938-687B-654B-A648-FCBB81CE401C}" srcOrd="10" destOrd="0" presId="urn:microsoft.com/office/officeart/2005/8/layout/hierarchy3"/>
    <dgm:cxn modelId="{D3D04C73-EBB8-B348-9F1F-4CD09D036C9B}" type="presParOf" srcId="{1A5DB114-303E-A140-9971-5035001CBB6E}" destId="{4013F251-6B93-9845-8298-2A9CD3E070EE}" srcOrd="11" destOrd="0" presId="urn:microsoft.com/office/officeart/2005/8/layout/hierarchy3"/>
    <dgm:cxn modelId="{4854FA4C-49F5-F744-A10C-5C1C5B735750}" type="presParOf" srcId="{1A5DB114-303E-A140-9971-5035001CBB6E}" destId="{5F9FC9A4-AFD7-8E4A-AA01-760DB5086355}" srcOrd="12" destOrd="0" presId="urn:microsoft.com/office/officeart/2005/8/layout/hierarchy3"/>
    <dgm:cxn modelId="{67725281-B23A-7448-9DD7-2F66705EA8BA}" type="presParOf" srcId="{1A5DB114-303E-A140-9971-5035001CBB6E}" destId="{4257B271-153F-4E4D-88C4-B28C0737E037}" srcOrd="13" destOrd="0" presId="urn:microsoft.com/office/officeart/2005/8/layout/hierarchy3"/>
    <dgm:cxn modelId="{0901854E-B33E-7148-8F95-31C36D3C5B6E}" type="presParOf" srcId="{1A5DB114-303E-A140-9971-5035001CBB6E}" destId="{22B2D0FF-8DD5-B343-886E-FDAE5E46FA0F}" srcOrd="14" destOrd="0" presId="urn:microsoft.com/office/officeart/2005/8/layout/hierarchy3"/>
    <dgm:cxn modelId="{76605AA2-DEDC-4B44-941C-B2306CC5E80A}" type="presParOf" srcId="{1A5DB114-303E-A140-9971-5035001CBB6E}" destId="{E5888459-483C-594C-BF54-F73FE2C5054B}" srcOrd="15" destOrd="0" presId="urn:microsoft.com/office/officeart/2005/8/layout/hierarchy3"/>
    <dgm:cxn modelId="{CB37E6DC-2F62-1440-995B-7C37B064EE30}" type="presParOf" srcId="{F4A2A754-3FAE-3D4E-8A37-13A790A022B1}" destId="{0DD8A05C-6AB3-1A4D-9912-FC2FBE8E86E9}" srcOrd="2" destOrd="0" presId="urn:microsoft.com/office/officeart/2005/8/layout/hierarchy3"/>
    <dgm:cxn modelId="{295127E9-AAE7-5944-8B35-2F8BE31F9993}" type="presParOf" srcId="{0DD8A05C-6AB3-1A4D-9912-FC2FBE8E86E9}" destId="{E5A753F4-39E9-7640-8409-728700286C60}" srcOrd="0" destOrd="0" presId="urn:microsoft.com/office/officeart/2005/8/layout/hierarchy3"/>
    <dgm:cxn modelId="{9A6E5ACA-621B-794D-9EA6-A9879EE46566}" type="presParOf" srcId="{E5A753F4-39E9-7640-8409-728700286C60}" destId="{347AAE28-AE2C-B441-8DC3-B7C102604E50}" srcOrd="0" destOrd="0" presId="urn:microsoft.com/office/officeart/2005/8/layout/hierarchy3"/>
    <dgm:cxn modelId="{13EEB315-B242-6F49-90B7-25B9AD9C411D}" type="presParOf" srcId="{E5A753F4-39E9-7640-8409-728700286C60}" destId="{42E74003-73F5-B644-9E1E-03C92D7EFA49}" srcOrd="1" destOrd="0" presId="urn:microsoft.com/office/officeart/2005/8/layout/hierarchy3"/>
    <dgm:cxn modelId="{121DB77E-BDDD-8A40-857F-86A04A8237DE}" type="presParOf" srcId="{0DD8A05C-6AB3-1A4D-9912-FC2FBE8E86E9}" destId="{60EEB796-CD8C-0C41-8340-D043BE116A88}" srcOrd="1" destOrd="0" presId="urn:microsoft.com/office/officeart/2005/8/layout/hierarchy3"/>
    <dgm:cxn modelId="{0B59882A-56D8-424C-81EA-FE7A0CDE37D3}" type="presParOf" srcId="{F4A2A754-3FAE-3D4E-8A37-13A790A022B1}" destId="{5332DACC-C13F-7041-96D5-7741D654A25F}" srcOrd="3" destOrd="0" presId="urn:microsoft.com/office/officeart/2005/8/layout/hierarchy3"/>
    <dgm:cxn modelId="{418B187C-9F89-FC43-85C1-83903A406853}" type="presParOf" srcId="{5332DACC-C13F-7041-96D5-7741D654A25F}" destId="{4F6FEF77-CB90-8946-BDCD-31F4A894F67F}" srcOrd="0" destOrd="0" presId="urn:microsoft.com/office/officeart/2005/8/layout/hierarchy3"/>
    <dgm:cxn modelId="{647445E8-6D3F-C74E-A77B-8F2F9E7D2709}" type="presParOf" srcId="{4F6FEF77-CB90-8946-BDCD-31F4A894F67F}" destId="{D3F07E5A-E0EF-2F4A-B4D5-5BECC117E61B}" srcOrd="0" destOrd="0" presId="urn:microsoft.com/office/officeart/2005/8/layout/hierarchy3"/>
    <dgm:cxn modelId="{231D893F-FC7C-DE47-ABE0-0FA86333F66C}" type="presParOf" srcId="{4F6FEF77-CB90-8946-BDCD-31F4A894F67F}" destId="{4522FFC9-D13B-0547-945F-A1CF8DE7ABC0}" srcOrd="1" destOrd="0" presId="urn:microsoft.com/office/officeart/2005/8/layout/hierarchy3"/>
    <dgm:cxn modelId="{F37E1375-0889-EB4F-8B87-A4C6AD5B24F1}" type="presParOf" srcId="{5332DACC-C13F-7041-96D5-7741D654A25F}" destId="{DD1CB9F7-8D1F-D34C-8D48-192085B28DE0}" srcOrd="1" destOrd="0" presId="urn:microsoft.com/office/officeart/2005/8/layout/hierarchy3"/>
    <dgm:cxn modelId="{44C7DE90-664A-5847-A683-9EF34E2708D4}" type="presParOf" srcId="{F4A2A754-3FAE-3D4E-8A37-13A790A022B1}" destId="{FEDEAC11-FD03-0045-9ECA-AE172C9CC23A}" srcOrd="4" destOrd="0" presId="urn:microsoft.com/office/officeart/2005/8/layout/hierarchy3"/>
    <dgm:cxn modelId="{370A979F-73B3-A243-A623-90341DB250F9}" type="presParOf" srcId="{FEDEAC11-FD03-0045-9ECA-AE172C9CC23A}" destId="{9F778DBF-8FE6-5B47-87C8-CD6B7F62AABA}" srcOrd="0" destOrd="0" presId="urn:microsoft.com/office/officeart/2005/8/layout/hierarchy3"/>
    <dgm:cxn modelId="{68F91818-F3B8-7541-85AE-EB6E5838DDEF}" type="presParOf" srcId="{9F778DBF-8FE6-5B47-87C8-CD6B7F62AABA}" destId="{15910394-1DD0-4C47-903F-8F975FCD6C4E}" srcOrd="0" destOrd="0" presId="urn:microsoft.com/office/officeart/2005/8/layout/hierarchy3"/>
    <dgm:cxn modelId="{9FB10F7F-8743-CA45-945A-2F9B866FD9D7}" type="presParOf" srcId="{9F778DBF-8FE6-5B47-87C8-CD6B7F62AABA}" destId="{CD89DBB7-08EF-AE44-8B89-DD7DAC00561A}" srcOrd="1" destOrd="0" presId="urn:microsoft.com/office/officeart/2005/8/layout/hierarchy3"/>
    <dgm:cxn modelId="{B7CAD043-8203-3441-B876-3FDE114BCD0E}" type="presParOf" srcId="{FEDEAC11-FD03-0045-9ECA-AE172C9CC23A}" destId="{B1679B2F-E3C7-D242-B635-699ACC22DBA7}" srcOrd="1" destOrd="0" presId="urn:microsoft.com/office/officeart/2005/8/layout/hierarchy3"/>
    <dgm:cxn modelId="{076FFFD7-5CE1-624B-B527-75D36D01CA2C}" type="presParOf" srcId="{F4A2A754-3FAE-3D4E-8A37-13A790A022B1}" destId="{B2F470E0-CE05-9C44-9542-F569F6F0864A}" srcOrd="5" destOrd="0" presId="urn:microsoft.com/office/officeart/2005/8/layout/hierarchy3"/>
    <dgm:cxn modelId="{A2FC36DB-684D-AE46-8855-F2374CE4B554}" type="presParOf" srcId="{B2F470E0-CE05-9C44-9542-F569F6F0864A}" destId="{16059363-F423-E04D-B97F-7DFD4E408129}" srcOrd="0" destOrd="0" presId="urn:microsoft.com/office/officeart/2005/8/layout/hierarchy3"/>
    <dgm:cxn modelId="{EA2030D8-C8E0-BD4C-901E-CC1A9BF9418A}" type="presParOf" srcId="{16059363-F423-E04D-B97F-7DFD4E408129}" destId="{26A75797-AD4B-794D-BF9C-5BC5F5DC5100}" srcOrd="0" destOrd="0" presId="urn:microsoft.com/office/officeart/2005/8/layout/hierarchy3"/>
    <dgm:cxn modelId="{75D92A2F-D21E-0149-804D-6156513434CD}" type="presParOf" srcId="{16059363-F423-E04D-B97F-7DFD4E408129}" destId="{40CBC7AF-1FDA-8F4E-97AE-1D473FAF9C21}" srcOrd="1" destOrd="0" presId="urn:microsoft.com/office/officeart/2005/8/layout/hierarchy3"/>
    <dgm:cxn modelId="{722ED45E-8E92-B54F-A1FD-8DA50A1766AF}" type="presParOf" srcId="{B2F470E0-CE05-9C44-9542-F569F6F0864A}" destId="{4EFC23D8-C15C-7944-8E21-BAA2BF31C11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63D12F5E-0533-DA43-8592-679216CF19FE}">
      <dgm:prSet/>
      <dgm:spPr/>
      <dgm:t>
        <a:bodyPr/>
        <a:lstStyle/>
        <a:p>
          <a:r>
            <a:rPr lang="en-US"/>
            <a:t>Case Picking</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CDA8747D-363A-7845-8038-868D16740886}">
      <dgm:prSet/>
      <dgm:spPr/>
      <dgm:t>
        <a:bodyPr/>
        <a:lstStyle/>
        <a:p>
          <a:r>
            <a:rPr lang="en-US"/>
            <a:t>Consumption in CDUI (All) - Expense</a:t>
          </a:r>
        </a:p>
      </dgm:t>
    </dgm:pt>
    <dgm:pt modelId="{7F5CC953-C6F4-0A45-AEF9-A457F142CAA5}" type="parTrans" cxnId="{54EB1255-113C-1747-9BC5-BC7A7DC0C1EF}">
      <dgm:prSet/>
      <dgm:spPr/>
      <dgm:t>
        <a:bodyPr/>
        <a:lstStyle/>
        <a:p>
          <a:endParaRPr lang="en-US"/>
        </a:p>
      </dgm:t>
    </dgm:pt>
    <dgm:pt modelId="{B6FB0B87-5EE3-4041-B7D4-802FF3A63DF1}" type="sibTrans" cxnId="{54EB1255-113C-1747-9BC5-BC7A7DC0C1EF}">
      <dgm:prSet/>
      <dgm:spPr/>
      <dgm:t>
        <a:bodyPr/>
        <a:lstStyle/>
        <a:p>
          <a:endParaRPr lang="en-US"/>
        </a:p>
      </dgm:t>
    </dgm:pt>
    <dgm:pt modelId="{28067249-EFDD-9E4E-8E6E-FC5A6E23EBE5}">
      <dgm:prSet/>
      <dgm:spPr/>
      <dgm:t>
        <a:bodyPr/>
        <a:lstStyle/>
        <a:p>
          <a:r>
            <a:rPr lang="en-US"/>
            <a:t>Non-Stock Consumption</a:t>
          </a:r>
        </a:p>
      </dgm:t>
    </dgm:pt>
    <dgm:pt modelId="{16F35EF3-6C2E-044A-AE17-7176AC4646B0}" type="parTrans" cxnId="{BC295E71-20F7-9F46-806E-217D6BD40E10}">
      <dgm:prSet/>
      <dgm:spPr/>
      <dgm:t>
        <a:bodyPr/>
        <a:lstStyle/>
        <a:p>
          <a:endParaRPr lang="en-US"/>
        </a:p>
      </dgm:t>
    </dgm:pt>
    <dgm:pt modelId="{ACC45DEA-0440-394B-A651-05A82EE5DA8A}" type="sibTrans" cxnId="{BC295E71-20F7-9F46-806E-217D6BD40E10}">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2"/>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0" presStyleCnt="2"/>
      <dgm:spPr/>
    </dgm:pt>
    <dgm:pt modelId="{DD606CEF-BE3D-7A4C-9C39-AA6C488A64EB}" type="pres">
      <dgm:prSet presAssocID="{468D49DB-ECA9-9A4F-86C4-DF67371D8AA9}" presName="arrow" presStyleLbl="node1" presStyleIdx="1" presStyleCnt="2"/>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0" presStyleCnt="3">
        <dgm:presLayoutVars>
          <dgm:bulletEnabled val="1"/>
        </dgm:presLayoutVars>
      </dgm:prSet>
      <dgm:spPr/>
    </dgm:pt>
    <dgm:pt modelId="{972870E7-AC3D-9A42-97F7-E597D3684671}" type="pres">
      <dgm:prSet presAssocID="{CDA8747D-363A-7845-8038-868D16740886}" presName="childTextArrow" presStyleLbl="fgAccFollowNode1" presStyleIdx="1" presStyleCnt="3">
        <dgm:presLayoutVars>
          <dgm:bulletEnabled val="1"/>
        </dgm:presLayoutVars>
      </dgm:prSet>
      <dgm:spPr/>
    </dgm:pt>
    <dgm:pt modelId="{8D5D27E1-6B21-644C-8FC4-2D7C36585D7F}" type="pres">
      <dgm:prSet presAssocID="{28067249-EFDD-9E4E-8E6E-FC5A6E23EBE5}" presName="childTextArrow" presStyleLbl="fgAccFollowNode1" presStyleIdx="2" presStyleCnt="3">
        <dgm:presLayoutVars>
          <dgm:bulletEnabled val="1"/>
        </dgm:presLayoutVars>
      </dgm:prSet>
      <dgm:spPr/>
    </dgm:pt>
  </dgm:ptLst>
  <dgm:cxnLst>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1"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BC295E71-20F7-9F46-806E-217D6BD40E10}" srcId="{468D49DB-ECA9-9A4F-86C4-DF67371D8AA9}" destId="{28067249-EFDD-9E4E-8E6E-FC5A6E23EBE5}" srcOrd="2" destOrd="0" parTransId="{16F35EF3-6C2E-044A-AE17-7176AC4646B0}" sibTransId="{ACC45DEA-0440-394B-A651-05A82EE5DA8A}"/>
    <dgm:cxn modelId="{54EB1255-113C-1747-9BC5-BC7A7DC0C1EF}" srcId="{468D49DB-ECA9-9A4F-86C4-DF67371D8AA9}" destId="{CDA8747D-363A-7845-8038-868D16740886}" srcOrd="1" destOrd="0" parTransId="{7F5CC953-C6F4-0A45-AEF9-A457F142CAA5}" sibTransId="{B6FB0B87-5EE3-4041-B7D4-802FF3A63DF1}"/>
    <dgm:cxn modelId="{FF1B4E85-C51B-2645-8B13-4905639BA281}" type="presOf" srcId="{468D49DB-ECA9-9A4F-86C4-DF67371D8AA9}" destId="{FD756C2E-0F33-6640-ACC5-14FEEDC23FD2}" srcOrd="0" destOrd="0" presId="urn:microsoft.com/office/officeart/2005/8/layout/process4"/>
    <dgm:cxn modelId="{210D0C8C-C7ED-804C-A280-F4B42CE7F46A}" type="presOf" srcId="{28067249-EFDD-9E4E-8E6E-FC5A6E23EBE5}" destId="{8D5D27E1-6B21-644C-8FC4-2D7C36585D7F}" srcOrd="0" destOrd="0" presId="urn:microsoft.com/office/officeart/2005/8/layout/process4"/>
    <dgm:cxn modelId="{646C079D-074F-9C44-BC83-434D9FE369DF}" type="presOf" srcId="{CDA8747D-363A-7845-8038-868D16740886}" destId="{972870E7-AC3D-9A42-97F7-E597D3684671}" srcOrd="0" destOrd="0" presId="urn:microsoft.com/office/officeart/2005/8/layout/process4"/>
    <dgm:cxn modelId="{F410C4A8-7E83-0A45-A056-BB31B666A89D}" type="presOf" srcId="{EC04662B-0907-DE48-995B-8BA04268BA00}" destId="{16A77CFD-38F1-484D-8482-ECE22E6C73E8}"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5DDECD8E-8B0E-CB41-8E22-2DE4B248C09E}" type="presParOf" srcId="{A8BD7606-5791-E743-BD96-AB1F149D1B6B}" destId="{736D1025-15B5-FF48-96BD-376518F77B23}" srcOrd="1" destOrd="0" presId="urn:microsoft.com/office/officeart/2005/8/layout/process4"/>
    <dgm:cxn modelId="{91E2BC6C-429A-7F43-B203-4315FC55A9C1}" type="presParOf" srcId="{A8BD7606-5791-E743-BD96-AB1F149D1B6B}" destId="{5383F8CD-9DDC-E64C-BE9D-470F43594200}" srcOrd="2"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 modelId="{1DE24B2F-7CDA-204B-AB42-7EC3984EC236}" type="presParOf" srcId="{D9E9DF8F-EAF1-9C40-A338-05FDFAB58B6A}" destId="{972870E7-AC3D-9A42-97F7-E597D3684671}" srcOrd="1" destOrd="0" presId="urn:microsoft.com/office/officeart/2005/8/layout/process4"/>
    <dgm:cxn modelId="{779597A1-6875-B44F-A030-86AFB46D81FD}" type="presParOf" srcId="{D9E9DF8F-EAF1-9C40-A338-05FDFAB58B6A}" destId="{8D5D27E1-6B21-644C-8FC4-2D7C36585D7F}"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Consumption in CDUI (All) – Asset</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EF6BE0EB-4858-8244-9201-E4C8A4DA9B0A}">
      <dgm:prSet/>
      <dgm:spPr/>
      <dgm:t>
        <a:bodyPr/>
        <a:lstStyle/>
        <a:p>
          <a:r>
            <a:rPr lang="en-US"/>
            <a:t>DB Expense (COGS) </a:t>
          </a:r>
        </a:p>
      </dgm:t>
    </dgm:pt>
    <dgm:pt modelId="{E9861D11-7604-E24D-9F26-43A03A9066EF}" type="parTrans" cxnId="{19ABF7BB-A641-C541-A280-029A540CDCC3}">
      <dgm:prSet/>
      <dgm:spPr/>
      <dgm:t>
        <a:bodyPr/>
        <a:lstStyle/>
        <a:p>
          <a:endParaRPr lang="en-US"/>
        </a:p>
      </dgm:t>
    </dgm:pt>
    <dgm:pt modelId="{904D3025-123A-7042-9E18-E630330EA175}" type="sibTrans" cxnId="{19ABF7BB-A641-C541-A280-029A540CDCC3}">
      <dgm:prSet/>
      <dgm:spPr/>
      <dgm:t>
        <a:bodyPr/>
        <a:lstStyle/>
        <a:p>
          <a:endParaRPr lang="en-US"/>
        </a:p>
      </dgm:t>
    </dgm:pt>
    <dgm:pt modelId="{96FCBC02-8969-F54B-A43B-AD527988BFE8}">
      <dgm:prSet/>
      <dgm:spPr/>
      <dgm:t>
        <a:bodyPr/>
        <a:lstStyle/>
        <a:p>
          <a:r>
            <a:rPr lang="en-US"/>
            <a:t>CR Inventory </a:t>
          </a:r>
        </a:p>
      </dgm:t>
    </dgm:pt>
    <dgm:pt modelId="{F7C995A2-BE1A-C54F-986D-0ED989EAB47D}" type="parTrans" cxnId="{419A5C1A-296C-9A44-B98F-1A64C3F802DC}">
      <dgm:prSet/>
      <dgm:spPr/>
      <dgm:t>
        <a:bodyPr/>
        <a:lstStyle/>
        <a:p>
          <a:endParaRPr lang="en-US"/>
        </a:p>
      </dgm:t>
    </dgm:pt>
    <dgm:pt modelId="{D6011537-9CBE-C74F-9E40-4E8E93CAA266}" type="sibTrans" cxnId="{419A5C1A-296C-9A44-B98F-1A64C3F802DC}">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483AD462-7231-1547-B9AC-7E25B6FCCC59}" type="pres">
      <dgm:prSet presAssocID="{EF6BE0EB-4858-8244-9201-E4C8A4DA9B0A}" presName="childTextArrow" presStyleLbl="fgAccFollowNode1" presStyleIdx="0" presStyleCnt="3">
        <dgm:presLayoutVars>
          <dgm:bulletEnabled val="1"/>
        </dgm:presLayoutVars>
      </dgm:prSet>
      <dgm:spPr/>
    </dgm:pt>
    <dgm:pt modelId="{F3CFEDBD-B252-0D41-9B38-2D91F696DDD3}" type="pres">
      <dgm:prSet presAssocID="{96FCBC02-8969-F54B-A43B-AD527988BFE8}" presName="childTextArrow" presStyleLbl="fgAccFollowNode1" presStyleIdx="1" presStyleCnt="3">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2" presStyleCnt="3">
        <dgm:presLayoutVars>
          <dgm:bulletEnabled val="1"/>
        </dgm:presLayoutVars>
      </dgm:prSet>
      <dgm:spPr/>
    </dgm:pt>
  </dgm:ptLst>
  <dgm:cxnLst>
    <dgm:cxn modelId="{419A5C1A-296C-9A44-B98F-1A64C3F802DC}" srcId="{AAD4806D-56CC-584B-9EAD-B4AF2228E545}" destId="{96FCBC02-8969-F54B-A43B-AD527988BFE8}" srcOrd="1" destOrd="0" parTransId="{F7C995A2-BE1A-C54F-986D-0ED989EAB47D}" sibTransId="{D6011537-9CBE-C74F-9E40-4E8E93CAA266}"/>
    <dgm:cxn modelId="{1E40461D-E6C3-4B48-B9DF-891BF1F8F146}" type="presOf" srcId="{EF6BE0EB-4858-8244-9201-E4C8A4DA9B0A}" destId="{483AD462-7231-1547-B9AC-7E25B6FCCC59}"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843CDF67-7741-E045-8B1C-B76407BF2160}" type="presOf" srcId="{96FCBC02-8969-F54B-A43B-AD527988BFE8}" destId="{F3CFEDBD-B252-0D41-9B38-2D91F696DDD3}" srcOrd="0" destOrd="0" presId="urn:microsoft.com/office/officeart/2005/8/layout/process4"/>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19ABF7BB-A641-C541-A280-029A540CDCC3}" srcId="{AAD4806D-56CC-584B-9EAD-B4AF2228E545}" destId="{EF6BE0EB-4858-8244-9201-E4C8A4DA9B0A}" srcOrd="0" destOrd="0" parTransId="{E9861D11-7604-E24D-9F26-43A03A9066EF}" sibTransId="{904D3025-123A-7042-9E18-E630330EA175}"/>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16ABEB84-4FF3-144E-819B-3EEC8A17BC3F}" type="presParOf" srcId="{00BCB817-A93F-4C4D-BDA1-2F903A08E400}" destId="{483AD462-7231-1547-B9AC-7E25B6FCCC59}" srcOrd="0" destOrd="0" presId="urn:microsoft.com/office/officeart/2005/8/layout/process4"/>
    <dgm:cxn modelId="{5F87A2EB-74B7-B94D-8ED8-905E83103698}" type="presParOf" srcId="{00BCB817-A93F-4C4D-BDA1-2F903A08E400}" destId="{F3CFEDBD-B252-0D41-9B38-2D91F696DDD3}" srcOrd="1"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FEEE21-3CC5-41A9-817E-C9BBEC21164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7E114166-A611-40CD-B0DB-59A60B9B620B}">
      <dgm:prSet phldrT="[Text]"/>
      <dgm:spPr/>
      <dgm:t>
        <a:bodyPr/>
        <a:lstStyle/>
        <a:p>
          <a:pPr>
            <a:buFont typeface="Wingdings" pitchFamily="2" charset="2"/>
            <a:buNone/>
          </a:pPr>
          <a:r>
            <a:rPr lang="fr-FR">
              <a:solidFill>
                <a:schemeClr val="bg1"/>
              </a:solidFill>
              <a:latin typeface="Segoe UI" panose="020B0502040204020203" pitchFamily="34" charset="0"/>
              <a:cs typeface="Segoe UI" panose="020B0502040204020203" pitchFamily="34" charset="0"/>
            </a:rPr>
            <a:t>Par count </a:t>
          </a:r>
          <a:r>
            <a:rPr lang="fr-FR" err="1">
              <a:solidFill>
                <a:schemeClr val="bg1"/>
              </a:solidFill>
              <a:latin typeface="Segoe UI" panose="020B0502040204020203" pitchFamily="34" charset="0"/>
              <a:cs typeface="Segoe UI" panose="020B0502040204020203" pitchFamily="34" charset="0"/>
            </a:rPr>
            <a:t>brings</a:t>
          </a:r>
          <a:r>
            <a:rPr lang="fr-FR">
              <a:solidFill>
                <a:schemeClr val="bg1"/>
              </a:solidFill>
              <a:latin typeface="Segoe UI" panose="020B0502040204020203" pitchFamily="34" charset="0"/>
              <a:cs typeface="Segoe UI" panose="020B0502040204020203" pitchFamily="34" charset="0"/>
            </a:rPr>
            <a:t> in Location </a:t>
          </a:r>
          <a:r>
            <a:rPr lang="fr-FR" err="1">
              <a:solidFill>
                <a:schemeClr val="bg1"/>
              </a:solidFill>
              <a:latin typeface="Segoe UI" panose="020B0502040204020203" pitchFamily="34" charset="0"/>
              <a:cs typeface="Segoe UI" panose="020B0502040204020203" pitchFamily="34" charset="0"/>
            </a:rPr>
            <a:t>Quantity</a:t>
          </a:r>
          <a:r>
            <a:rPr lang="fr-FR">
              <a:solidFill>
                <a:schemeClr val="bg1"/>
              </a:solidFill>
              <a:latin typeface="Segoe UI" panose="020B0502040204020203" pitchFamily="34" charset="0"/>
              <a:cs typeface="Segoe UI" panose="020B0502040204020203" pitchFamily="34" charset="0"/>
            </a:rPr>
            <a:t> at or </a:t>
          </a:r>
          <a:r>
            <a:rPr lang="fr-FR" err="1">
              <a:solidFill>
                <a:schemeClr val="bg1"/>
              </a:solidFill>
              <a:latin typeface="Segoe UI" panose="020B0502040204020203" pitchFamily="34" charset="0"/>
              <a:cs typeface="Segoe UI" panose="020B0502040204020203" pitchFamily="34" charset="0"/>
            </a:rPr>
            <a:t>below</a:t>
          </a:r>
          <a:r>
            <a:rPr lang="fr-FR">
              <a:solidFill>
                <a:schemeClr val="bg1"/>
              </a:solidFill>
              <a:latin typeface="Segoe UI" panose="020B0502040204020203" pitchFamily="34" charset="0"/>
              <a:cs typeface="Segoe UI" panose="020B0502040204020203" pitchFamily="34" charset="0"/>
            </a:rPr>
            <a:t> minimum in POU (SMS)</a:t>
          </a:r>
          <a:endParaRPr lang="en-US"/>
        </a:p>
      </dgm:t>
    </dgm:pt>
    <dgm:pt modelId="{B73AA3B1-9DBD-4209-8044-0E6D19C4F36A}" type="parTrans" cxnId="{F6A201C8-D7A6-40A8-8540-98B77F4771FC}">
      <dgm:prSet/>
      <dgm:spPr/>
      <dgm:t>
        <a:bodyPr/>
        <a:lstStyle/>
        <a:p>
          <a:endParaRPr lang="en-US"/>
        </a:p>
      </dgm:t>
    </dgm:pt>
    <dgm:pt modelId="{C52DB987-2CE9-4935-BF60-CF383143B6FF}" type="sibTrans" cxnId="{F6A201C8-D7A6-40A8-8540-98B77F4771FC}">
      <dgm:prSet/>
      <dgm:spPr/>
      <dgm:t>
        <a:bodyPr/>
        <a:lstStyle/>
        <a:p>
          <a:endParaRPr lang="en-US"/>
        </a:p>
      </dgm:t>
    </dgm:pt>
    <dgm:pt modelId="{C66C739A-33E5-4228-8EAE-82464BBD43AF}">
      <dgm:prSet phldrT="[Text]"/>
      <dgm:spPr/>
      <dgm:t>
        <a:bodyPr/>
        <a:lstStyle/>
        <a:p>
          <a:r>
            <a:rPr lang="en-US"/>
            <a:t>Supply Order generated in POU (SMS)</a:t>
          </a:r>
        </a:p>
      </dgm:t>
    </dgm:pt>
    <dgm:pt modelId="{FDC97979-29E5-41D4-AE85-67C35DBC7BD6}" type="parTrans" cxnId="{37CB4F70-2ED7-442F-BABC-1942F796ED2C}">
      <dgm:prSet/>
      <dgm:spPr/>
      <dgm:t>
        <a:bodyPr/>
        <a:lstStyle/>
        <a:p>
          <a:endParaRPr lang="en-US"/>
        </a:p>
      </dgm:t>
    </dgm:pt>
    <dgm:pt modelId="{CF961996-913F-4F86-A2A9-CCF8966E21C2}" type="sibTrans" cxnId="{37CB4F70-2ED7-442F-BABC-1942F796ED2C}">
      <dgm:prSet/>
      <dgm:spPr/>
      <dgm:t>
        <a:bodyPr/>
        <a:lstStyle/>
        <a:p>
          <a:endParaRPr lang="en-US"/>
        </a:p>
      </dgm:t>
    </dgm:pt>
    <dgm:pt modelId="{96AD3481-A337-4E48-BE0B-4A2ABC7DEA61}">
      <dgm:prSet/>
      <dgm:spPr/>
      <dgm:t>
        <a:bodyPr/>
        <a:lstStyle/>
        <a:p>
          <a:r>
            <a:rPr lang="en-US"/>
            <a:t>Requisition sent to Workday</a:t>
          </a:r>
        </a:p>
      </dgm:t>
    </dgm:pt>
    <dgm:pt modelId="{79F8564E-F49E-4E4A-8674-48EE15A7DA10}" type="parTrans" cxnId="{CDF46E8A-AEC7-45AB-A500-36438CA65E91}">
      <dgm:prSet/>
      <dgm:spPr/>
      <dgm:t>
        <a:bodyPr/>
        <a:lstStyle/>
        <a:p>
          <a:endParaRPr lang="en-US"/>
        </a:p>
      </dgm:t>
    </dgm:pt>
    <dgm:pt modelId="{D07FF534-641A-4603-8F9B-4494E59D2ADE}" type="sibTrans" cxnId="{CDF46E8A-AEC7-45AB-A500-36438CA65E91}">
      <dgm:prSet/>
      <dgm:spPr/>
      <dgm:t>
        <a:bodyPr/>
        <a:lstStyle/>
        <a:p>
          <a:endParaRPr lang="en-US"/>
        </a:p>
      </dgm:t>
    </dgm:pt>
    <dgm:pt modelId="{DD711CD5-D909-459F-B3D3-6D1F38E1B28A}">
      <dgm:prSet/>
      <dgm:spPr/>
      <dgm:t>
        <a:bodyPr/>
        <a:lstStyle/>
        <a:p>
          <a:r>
            <a:rPr lang="en-US"/>
            <a:t>Receipt transmitted to Tecsys</a:t>
          </a:r>
        </a:p>
      </dgm:t>
    </dgm:pt>
    <dgm:pt modelId="{DAC03A53-F51B-4B0D-AD43-8ED08882BA68}" type="parTrans" cxnId="{C67957B6-27FD-45F9-B869-7A738897453F}">
      <dgm:prSet/>
      <dgm:spPr/>
      <dgm:t>
        <a:bodyPr/>
        <a:lstStyle/>
        <a:p>
          <a:endParaRPr lang="en-US"/>
        </a:p>
      </dgm:t>
    </dgm:pt>
    <dgm:pt modelId="{8FF9540D-313C-4EFD-A9EB-7EB9DA5ED3C1}" type="sibTrans" cxnId="{C67957B6-27FD-45F9-B869-7A738897453F}">
      <dgm:prSet/>
      <dgm:spPr/>
      <dgm:t>
        <a:bodyPr/>
        <a:lstStyle/>
        <a:p>
          <a:endParaRPr lang="en-US"/>
        </a:p>
      </dgm:t>
    </dgm:pt>
    <dgm:pt modelId="{DA163A30-1361-4B4C-9B1F-2631AC6924A4}" type="pres">
      <dgm:prSet presAssocID="{7EFEEE21-3CC5-41A9-817E-C9BBEC21164A}" presName="Name0" presStyleCnt="0">
        <dgm:presLayoutVars>
          <dgm:dir/>
          <dgm:resizeHandles val="exact"/>
        </dgm:presLayoutVars>
      </dgm:prSet>
      <dgm:spPr/>
    </dgm:pt>
    <dgm:pt modelId="{9D2582F3-979C-415E-B8AA-4D814EA98435}" type="pres">
      <dgm:prSet presAssocID="{7E114166-A611-40CD-B0DB-59A60B9B620B}" presName="node" presStyleLbl="node1" presStyleIdx="0" presStyleCnt="4">
        <dgm:presLayoutVars>
          <dgm:bulletEnabled val="1"/>
        </dgm:presLayoutVars>
      </dgm:prSet>
      <dgm:spPr/>
    </dgm:pt>
    <dgm:pt modelId="{CEFC67AA-052A-431D-8D0C-80FC02A8C0B1}" type="pres">
      <dgm:prSet presAssocID="{C52DB987-2CE9-4935-BF60-CF383143B6FF}" presName="sibTrans" presStyleLbl="sibTrans1D1" presStyleIdx="0" presStyleCnt="3"/>
      <dgm:spPr/>
    </dgm:pt>
    <dgm:pt modelId="{810AA76E-5EA0-4822-BE6F-CCDD5D389C22}" type="pres">
      <dgm:prSet presAssocID="{C52DB987-2CE9-4935-BF60-CF383143B6FF}" presName="connectorText" presStyleLbl="sibTrans1D1" presStyleIdx="0" presStyleCnt="3"/>
      <dgm:spPr/>
    </dgm:pt>
    <dgm:pt modelId="{AFE0D76E-C51A-4BAC-BCC3-AD5AA39EF3AA}" type="pres">
      <dgm:prSet presAssocID="{C66C739A-33E5-4228-8EAE-82464BBD43AF}" presName="node" presStyleLbl="node1" presStyleIdx="1" presStyleCnt="4">
        <dgm:presLayoutVars>
          <dgm:bulletEnabled val="1"/>
        </dgm:presLayoutVars>
      </dgm:prSet>
      <dgm:spPr/>
    </dgm:pt>
    <dgm:pt modelId="{8DC5CEB8-E523-4064-B3AE-A338149C33E5}" type="pres">
      <dgm:prSet presAssocID="{CF961996-913F-4F86-A2A9-CCF8966E21C2}" presName="sibTrans" presStyleLbl="sibTrans1D1" presStyleIdx="1" presStyleCnt="3"/>
      <dgm:spPr/>
    </dgm:pt>
    <dgm:pt modelId="{FFC8D6DE-005F-4AF9-A15A-C85759706C70}" type="pres">
      <dgm:prSet presAssocID="{CF961996-913F-4F86-A2A9-CCF8966E21C2}" presName="connectorText" presStyleLbl="sibTrans1D1" presStyleIdx="1" presStyleCnt="3"/>
      <dgm:spPr/>
    </dgm:pt>
    <dgm:pt modelId="{EEC3A640-C09B-4360-B5E9-530B40B35408}" type="pres">
      <dgm:prSet presAssocID="{96AD3481-A337-4E48-BE0B-4A2ABC7DEA61}" presName="node" presStyleLbl="node1" presStyleIdx="2" presStyleCnt="4">
        <dgm:presLayoutVars>
          <dgm:bulletEnabled val="1"/>
        </dgm:presLayoutVars>
      </dgm:prSet>
      <dgm:spPr/>
    </dgm:pt>
    <dgm:pt modelId="{06180E95-51CD-4D8E-AC7F-F2703461B467}" type="pres">
      <dgm:prSet presAssocID="{D07FF534-641A-4603-8F9B-4494E59D2ADE}" presName="sibTrans" presStyleLbl="sibTrans1D1" presStyleIdx="2" presStyleCnt="3"/>
      <dgm:spPr/>
    </dgm:pt>
    <dgm:pt modelId="{2F690329-22AB-48DC-ACD9-46F77DFF2A14}" type="pres">
      <dgm:prSet presAssocID="{D07FF534-641A-4603-8F9B-4494E59D2ADE}" presName="connectorText" presStyleLbl="sibTrans1D1" presStyleIdx="2" presStyleCnt="3"/>
      <dgm:spPr/>
    </dgm:pt>
    <dgm:pt modelId="{EBE32317-C675-4A5F-A012-461359561552}" type="pres">
      <dgm:prSet presAssocID="{DD711CD5-D909-459F-B3D3-6D1F38E1B28A}" presName="node" presStyleLbl="node1" presStyleIdx="3" presStyleCnt="4">
        <dgm:presLayoutVars>
          <dgm:bulletEnabled val="1"/>
        </dgm:presLayoutVars>
      </dgm:prSet>
      <dgm:spPr/>
    </dgm:pt>
  </dgm:ptLst>
  <dgm:cxnLst>
    <dgm:cxn modelId="{2876EB39-28D6-4094-8811-814642DFB802}" type="presOf" srcId="{CF961996-913F-4F86-A2A9-CCF8966E21C2}" destId="{8DC5CEB8-E523-4064-B3AE-A338149C33E5}" srcOrd="0" destOrd="0" presId="urn:microsoft.com/office/officeart/2005/8/layout/bProcess3"/>
    <dgm:cxn modelId="{EF992C47-E255-46DA-8D3D-1AE4C1D5B6EF}" type="presOf" srcId="{C52DB987-2CE9-4935-BF60-CF383143B6FF}" destId="{CEFC67AA-052A-431D-8D0C-80FC02A8C0B1}" srcOrd="0" destOrd="0" presId="urn:microsoft.com/office/officeart/2005/8/layout/bProcess3"/>
    <dgm:cxn modelId="{EB6ED56C-C80D-427C-ACB0-3F467C628C93}" type="presOf" srcId="{7E114166-A611-40CD-B0DB-59A60B9B620B}" destId="{9D2582F3-979C-415E-B8AA-4D814EA98435}" srcOrd="0" destOrd="0" presId="urn:microsoft.com/office/officeart/2005/8/layout/bProcess3"/>
    <dgm:cxn modelId="{37CB4F70-2ED7-442F-BABC-1942F796ED2C}" srcId="{7EFEEE21-3CC5-41A9-817E-C9BBEC21164A}" destId="{C66C739A-33E5-4228-8EAE-82464BBD43AF}" srcOrd="1" destOrd="0" parTransId="{FDC97979-29E5-41D4-AE85-67C35DBC7BD6}" sibTransId="{CF961996-913F-4F86-A2A9-CCF8966E21C2}"/>
    <dgm:cxn modelId="{76246752-BB56-4564-B018-A2C4A87ED48A}" type="presOf" srcId="{C66C739A-33E5-4228-8EAE-82464BBD43AF}" destId="{AFE0D76E-C51A-4BAC-BCC3-AD5AA39EF3AA}" srcOrd="0" destOrd="0" presId="urn:microsoft.com/office/officeart/2005/8/layout/bProcess3"/>
    <dgm:cxn modelId="{3959B987-8583-4C6B-BB9B-9CA0BD146E93}" type="presOf" srcId="{DD711CD5-D909-459F-B3D3-6D1F38E1B28A}" destId="{EBE32317-C675-4A5F-A012-461359561552}" srcOrd="0" destOrd="0" presId="urn:microsoft.com/office/officeart/2005/8/layout/bProcess3"/>
    <dgm:cxn modelId="{CDF46E8A-AEC7-45AB-A500-36438CA65E91}" srcId="{7EFEEE21-3CC5-41A9-817E-C9BBEC21164A}" destId="{96AD3481-A337-4E48-BE0B-4A2ABC7DEA61}" srcOrd="2" destOrd="0" parTransId="{79F8564E-F49E-4E4A-8674-48EE15A7DA10}" sibTransId="{D07FF534-641A-4603-8F9B-4494E59D2ADE}"/>
    <dgm:cxn modelId="{D1FD03A4-72FC-479F-BF17-686AD7B5E829}" type="presOf" srcId="{96AD3481-A337-4E48-BE0B-4A2ABC7DEA61}" destId="{EEC3A640-C09B-4360-B5E9-530B40B35408}" srcOrd="0" destOrd="0" presId="urn:microsoft.com/office/officeart/2005/8/layout/bProcess3"/>
    <dgm:cxn modelId="{C67957B6-27FD-45F9-B869-7A738897453F}" srcId="{7EFEEE21-3CC5-41A9-817E-C9BBEC21164A}" destId="{DD711CD5-D909-459F-B3D3-6D1F38E1B28A}" srcOrd="3" destOrd="0" parTransId="{DAC03A53-F51B-4B0D-AD43-8ED08882BA68}" sibTransId="{8FF9540D-313C-4EFD-A9EB-7EB9DA5ED3C1}"/>
    <dgm:cxn modelId="{F6A201C8-D7A6-40A8-8540-98B77F4771FC}" srcId="{7EFEEE21-3CC5-41A9-817E-C9BBEC21164A}" destId="{7E114166-A611-40CD-B0DB-59A60B9B620B}" srcOrd="0" destOrd="0" parTransId="{B73AA3B1-9DBD-4209-8044-0E6D19C4F36A}" sibTransId="{C52DB987-2CE9-4935-BF60-CF383143B6FF}"/>
    <dgm:cxn modelId="{75EDFBCB-B7BC-47FD-9DCD-8B2DDE7BE2EA}" type="presOf" srcId="{7EFEEE21-3CC5-41A9-817E-C9BBEC21164A}" destId="{DA163A30-1361-4B4C-9B1F-2631AC6924A4}" srcOrd="0" destOrd="0" presId="urn:microsoft.com/office/officeart/2005/8/layout/bProcess3"/>
    <dgm:cxn modelId="{99F67FDF-7F50-4740-991B-E02F9A9A11EC}" type="presOf" srcId="{CF961996-913F-4F86-A2A9-CCF8966E21C2}" destId="{FFC8D6DE-005F-4AF9-A15A-C85759706C70}" srcOrd="1" destOrd="0" presId="urn:microsoft.com/office/officeart/2005/8/layout/bProcess3"/>
    <dgm:cxn modelId="{582960E0-F2AD-4AD5-A42A-72E14A68A710}" type="presOf" srcId="{D07FF534-641A-4603-8F9B-4494E59D2ADE}" destId="{06180E95-51CD-4D8E-AC7F-F2703461B467}" srcOrd="0" destOrd="0" presId="urn:microsoft.com/office/officeart/2005/8/layout/bProcess3"/>
    <dgm:cxn modelId="{79AEB3E2-A74D-45B2-8123-2F1CE69E6529}" type="presOf" srcId="{D07FF534-641A-4603-8F9B-4494E59D2ADE}" destId="{2F690329-22AB-48DC-ACD9-46F77DFF2A14}" srcOrd="1" destOrd="0" presId="urn:microsoft.com/office/officeart/2005/8/layout/bProcess3"/>
    <dgm:cxn modelId="{4151BAEE-816D-4685-87D7-3A2D25DCFD6B}" type="presOf" srcId="{C52DB987-2CE9-4935-BF60-CF383143B6FF}" destId="{810AA76E-5EA0-4822-BE6F-CCDD5D389C22}" srcOrd="1" destOrd="0" presId="urn:microsoft.com/office/officeart/2005/8/layout/bProcess3"/>
    <dgm:cxn modelId="{A99E7E21-9074-4BC3-9C18-C1CB4A2D5EC0}" type="presParOf" srcId="{DA163A30-1361-4B4C-9B1F-2631AC6924A4}" destId="{9D2582F3-979C-415E-B8AA-4D814EA98435}" srcOrd="0" destOrd="0" presId="urn:microsoft.com/office/officeart/2005/8/layout/bProcess3"/>
    <dgm:cxn modelId="{D4C3E6A8-DC7B-46BF-A717-144419C41E9F}" type="presParOf" srcId="{DA163A30-1361-4B4C-9B1F-2631AC6924A4}" destId="{CEFC67AA-052A-431D-8D0C-80FC02A8C0B1}" srcOrd="1" destOrd="0" presId="urn:microsoft.com/office/officeart/2005/8/layout/bProcess3"/>
    <dgm:cxn modelId="{7E6C599C-B37A-45F7-ABEC-8D05B5D3A160}" type="presParOf" srcId="{CEFC67AA-052A-431D-8D0C-80FC02A8C0B1}" destId="{810AA76E-5EA0-4822-BE6F-CCDD5D389C22}" srcOrd="0" destOrd="0" presId="urn:microsoft.com/office/officeart/2005/8/layout/bProcess3"/>
    <dgm:cxn modelId="{8CB8E4AE-2505-42EC-B0E8-E32F5E7378BC}" type="presParOf" srcId="{DA163A30-1361-4B4C-9B1F-2631AC6924A4}" destId="{AFE0D76E-C51A-4BAC-BCC3-AD5AA39EF3AA}" srcOrd="2" destOrd="0" presId="urn:microsoft.com/office/officeart/2005/8/layout/bProcess3"/>
    <dgm:cxn modelId="{2675D539-0FB8-4183-9380-93EEB03F86C1}" type="presParOf" srcId="{DA163A30-1361-4B4C-9B1F-2631AC6924A4}" destId="{8DC5CEB8-E523-4064-B3AE-A338149C33E5}" srcOrd="3" destOrd="0" presId="urn:microsoft.com/office/officeart/2005/8/layout/bProcess3"/>
    <dgm:cxn modelId="{358BA9C1-29A3-4543-8E9E-825F6317EA14}" type="presParOf" srcId="{8DC5CEB8-E523-4064-B3AE-A338149C33E5}" destId="{FFC8D6DE-005F-4AF9-A15A-C85759706C70}" srcOrd="0" destOrd="0" presId="urn:microsoft.com/office/officeart/2005/8/layout/bProcess3"/>
    <dgm:cxn modelId="{E59950B6-AA79-4E0B-8703-D7ECC0A4DA79}" type="presParOf" srcId="{DA163A30-1361-4B4C-9B1F-2631AC6924A4}" destId="{EEC3A640-C09B-4360-B5E9-530B40B35408}" srcOrd="4" destOrd="0" presId="urn:microsoft.com/office/officeart/2005/8/layout/bProcess3"/>
    <dgm:cxn modelId="{8AA2BC01-8AA2-4B88-8497-D81A09AD9701}" type="presParOf" srcId="{DA163A30-1361-4B4C-9B1F-2631AC6924A4}" destId="{06180E95-51CD-4D8E-AC7F-F2703461B467}" srcOrd="5" destOrd="0" presId="urn:microsoft.com/office/officeart/2005/8/layout/bProcess3"/>
    <dgm:cxn modelId="{EDA19C21-A601-4173-8767-B81BD9F44979}" type="presParOf" srcId="{06180E95-51CD-4D8E-AC7F-F2703461B467}" destId="{2F690329-22AB-48DC-ACD9-46F77DFF2A14}" srcOrd="0" destOrd="0" presId="urn:microsoft.com/office/officeart/2005/8/layout/bProcess3"/>
    <dgm:cxn modelId="{73259C45-2A4A-4034-B8B7-C14226F92F7D}" type="presParOf" srcId="{DA163A30-1361-4B4C-9B1F-2631AC6924A4}" destId="{EBE32317-C675-4A5F-A012-461359561552}"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Supply Waste</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EF6BE0EB-4858-8244-9201-E4C8A4DA9B0A}">
      <dgm:prSet/>
      <dgm:spPr/>
      <dgm:t>
        <a:bodyPr/>
        <a:lstStyle/>
        <a:p>
          <a:r>
            <a:rPr lang="en-US"/>
            <a:t>DB Expense (COGS) </a:t>
          </a:r>
        </a:p>
      </dgm:t>
    </dgm:pt>
    <dgm:pt modelId="{E9861D11-7604-E24D-9F26-43A03A9066EF}" type="parTrans" cxnId="{19ABF7BB-A641-C541-A280-029A540CDCC3}">
      <dgm:prSet/>
      <dgm:spPr/>
      <dgm:t>
        <a:bodyPr/>
        <a:lstStyle/>
        <a:p>
          <a:endParaRPr lang="en-US"/>
        </a:p>
      </dgm:t>
    </dgm:pt>
    <dgm:pt modelId="{904D3025-123A-7042-9E18-E630330EA175}" type="sibTrans" cxnId="{19ABF7BB-A641-C541-A280-029A540CDCC3}">
      <dgm:prSet/>
      <dgm:spPr/>
      <dgm:t>
        <a:bodyPr/>
        <a:lstStyle/>
        <a:p>
          <a:endParaRPr lang="en-US"/>
        </a:p>
      </dgm:t>
    </dgm:pt>
    <dgm:pt modelId="{96FCBC02-8969-F54B-A43B-AD527988BFE8}">
      <dgm:prSet/>
      <dgm:spPr/>
      <dgm:t>
        <a:bodyPr/>
        <a:lstStyle/>
        <a:p>
          <a:r>
            <a:rPr lang="en-US"/>
            <a:t>CR Inventory </a:t>
          </a:r>
        </a:p>
      </dgm:t>
    </dgm:pt>
    <dgm:pt modelId="{F7C995A2-BE1A-C54F-986D-0ED989EAB47D}" type="parTrans" cxnId="{419A5C1A-296C-9A44-B98F-1A64C3F802DC}">
      <dgm:prSet/>
      <dgm:spPr/>
      <dgm:t>
        <a:bodyPr/>
        <a:lstStyle/>
        <a:p>
          <a:endParaRPr lang="en-US"/>
        </a:p>
      </dgm:t>
    </dgm:pt>
    <dgm:pt modelId="{D6011537-9CBE-C74F-9E40-4E8E93CAA266}" type="sibTrans" cxnId="{419A5C1A-296C-9A44-B98F-1A64C3F802DC}">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483AD462-7231-1547-B9AC-7E25B6FCCC59}" type="pres">
      <dgm:prSet presAssocID="{EF6BE0EB-4858-8244-9201-E4C8A4DA9B0A}" presName="childTextArrow" presStyleLbl="fgAccFollowNode1" presStyleIdx="0" presStyleCnt="3">
        <dgm:presLayoutVars>
          <dgm:bulletEnabled val="1"/>
        </dgm:presLayoutVars>
      </dgm:prSet>
      <dgm:spPr/>
    </dgm:pt>
    <dgm:pt modelId="{F3CFEDBD-B252-0D41-9B38-2D91F696DDD3}" type="pres">
      <dgm:prSet presAssocID="{96FCBC02-8969-F54B-A43B-AD527988BFE8}" presName="childTextArrow" presStyleLbl="fgAccFollowNode1" presStyleIdx="1" presStyleCnt="3">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2" presStyleCnt="3">
        <dgm:presLayoutVars>
          <dgm:bulletEnabled val="1"/>
        </dgm:presLayoutVars>
      </dgm:prSet>
      <dgm:spPr/>
    </dgm:pt>
  </dgm:ptLst>
  <dgm:cxnLst>
    <dgm:cxn modelId="{419A5C1A-296C-9A44-B98F-1A64C3F802DC}" srcId="{AAD4806D-56CC-584B-9EAD-B4AF2228E545}" destId="{96FCBC02-8969-F54B-A43B-AD527988BFE8}" srcOrd="1" destOrd="0" parTransId="{F7C995A2-BE1A-C54F-986D-0ED989EAB47D}" sibTransId="{D6011537-9CBE-C74F-9E40-4E8E93CAA266}"/>
    <dgm:cxn modelId="{1E40461D-E6C3-4B48-B9DF-891BF1F8F146}" type="presOf" srcId="{EF6BE0EB-4858-8244-9201-E4C8A4DA9B0A}" destId="{483AD462-7231-1547-B9AC-7E25B6FCCC59}"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843CDF67-7741-E045-8B1C-B76407BF2160}" type="presOf" srcId="{96FCBC02-8969-F54B-A43B-AD527988BFE8}" destId="{F3CFEDBD-B252-0D41-9B38-2D91F696DDD3}" srcOrd="0" destOrd="0" presId="urn:microsoft.com/office/officeart/2005/8/layout/process4"/>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19ABF7BB-A641-C541-A280-029A540CDCC3}" srcId="{AAD4806D-56CC-584B-9EAD-B4AF2228E545}" destId="{EF6BE0EB-4858-8244-9201-E4C8A4DA9B0A}" srcOrd="0" destOrd="0" parTransId="{E9861D11-7604-E24D-9F26-43A03A9066EF}" sibTransId="{904D3025-123A-7042-9E18-E630330EA175}"/>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16ABEB84-4FF3-144E-819B-3EEC8A17BC3F}" type="presParOf" srcId="{00BCB817-A93F-4C4D-BDA1-2F903A08E400}" destId="{483AD462-7231-1547-B9AC-7E25B6FCCC59}" srcOrd="0" destOrd="0" presId="urn:microsoft.com/office/officeart/2005/8/layout/process4"/>
    <dgm:cxn modelId="{5F87A2EB-74B7-B94D-8ED8-905E83103698}" type="presParOf" srcId="{00BCB817-A93F-4C4D-BDA1-2F903A08E400}" destId="{F3CFEDBD-B252-0D41-9B38-2D91F696DDD3}" srcOrd="1"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Consignment Supply Consumption</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EF6BE0EB-4858-8244-9201-E4C8A4DA9B0A}">
      <dgm:prSet/>
      <dgm:spPr/>
      <dgm:t>
        <a:bodyPr/>
        <a:lstStyle/>
        <a:p>
          <a:r>
            <a:rPr lang="en-US"/>
            <a:t>DB Expense (COGS) </a:t>
          </a:r>
        </a:p>
      </dgm:t>
    </dgm:pt>
    <dgm:pt modelId="{E9861D11-7604-E24D-9F26-43A03A9066EF}" type="parTrans" cxnId="{19ABF7BB-A641-C541-A280-029A540CDCC3}">
      <dgm:prSet/>
      <dgm:spPr/>
      <dgm:t>
        <a:bodyPr/>
        <a:lstStyle/>
        <a:p>
          <a:endParaRPr lang="en-US"/>
        </a:p>
      </dgm:t>
    </dgm:pt>
    <dgm:pt modelId="{904D3025-123A-7042-9E18-E630330EA175}" type="sibTrans" cxnId="{19ABF7BB-A641-C541-A280-029A540CDCC3}">
      <dgm:prSet/>
      <dgm:spPr/>
      <dgm:t>
        <a:bodyPr/>
        <a:lstStyle/>
        <a:p>
          <a:endParaRPr lang="en-US"/>
        </a:p>
      </dgm:t>
    </dgm:pt>
    <dgm:pt modelId="{96FCBC02-8969-F54B-A43B-AD527988BFE8}">
      <dgm:prSet/>
      <dgm:spPr/>
      <dgm:t>
        <a:bodyPr/>
        <a:lstStyle/>
        <a:p>
          <a:r>
            <a:rPr lang="en-US"/>
            <a:t>CR Inventory </a:t>
          </a:r>
        </a:p>
      </dgm:t>
    </dgm:pt>
    <dgm:pt modelId="{F7C995A2-BE1A-C54F-986D-0ED989EAB47D}" type="parTrans" cxnId="{419A5C1A-296C-9A44-B98F-1A64C3F802DC}">
      <dgm:prSet/>
      <dgm:spPr/>
      <dgm:t>
        <a:bodyPr/>
        <a:lstStyle/>
        <a:p>
          <a:endParaRPr lang="en-US"/>
        </a:p>
      </dgm:t>
    </dgm:pt>
    <dgm:pt modelId="{D6011537-9CBE-C74F-9E40-4E8E93CAA266}" type="sibTrans" cxnId="{419A5C1A-296C-9A44-B98F-1A64C3F802DC}">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483AD462-7231-1547-B9AC-7E25B6FCCC59}" type="pres">
      <dgm:prSet presAssocID="{EF6BE0EB-4858-8244-9201-E4C8A4DA9B0A}" presName="childTextArrow" presStyleLbl="fgAccFollowNode1" presStyleIdx="0" presStyleCnt="3">
        <dgm:presLayoutVars>
          <dgm:bulletEnabled val="1"/>
        </dgm:presLayoutVars>
      </dgm:prSet>
      <dgm:spPr/>
    </dgm:pt>
    <dgm:pt modelId="{F3CFEDBD-B252-0D41-9B38-2D91F696DDD3}" type="pres">
      <dgm:prSet presAssocID="{96FCBC02-8969-F54B-A43B-AD527988BFE8}" presName="childTextArrow" presStyleLbl="fgAccFollowNode1" presStyleIdx="1" presStyleCnt="3">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2" presStyleCnt="3">
        <dgm:presLayoutVars>
          <dgm:bulletEnabled val="1"/>
        </dgm:presLayoutVars>
      </dgm:prSet>
      <dgm:spPr/>
    </dgm:pt>
  </dgm:ptLst>
  <dgm:cxnLst>
    <dgm:cxn modelId="{419A5C1A-296C-9A44-B98F-1A64C3F802DC}" srcId="{AAD4806D-56CC-584B-9EAD-B4AF2228E545}" destId="{96FCBC02-8969-F54B-A43B-AD527988BFE8}" srcOrd="1" destOrd="0" parTransId="{F7C995A2-BE1A-C54F-986D-0ED989EAB47D}" sibTransId="{D6011537-9CBE-C74F-9E40-4E8E93CAA266}"/>
    <dgm:cxn modelId="{1E40461D-E6C3-4B48-B9DF-891BF1F8F146}" type="presOf" srcId="{EF6BE0EB-4858-8244-9201-E4C8A4DA9B0A}" destId="{483AD462-7231-1547-B9AC-7E25B6FCCC59}"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843CDF67-7741-E045-8B1C-B76407BF2160}" type="presOf" srcId="{96FCBC02-8969-F54B-A43B-AD527988BFE8}" destId="{F3CFEDBD-B252-0D41-9B38-2D91F696DDD3}" srcOrd="0" destOrd="0" presId="urn:microsoft.com/office/officeart/2005/8/layout/process4"/>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19ABF7BB-A641-C541-A280-029A540CDCC3}" srcId="{AAD4806D-56CC-584B-9EAD-B4AF2228E545}" destId="{EF6BE0EB-4858-8244-9201-E4C8A4DA9B0A}" srcOrd="0" destOrd="0" parTransId="{E9861D11-7604-E24D-9F26-43A03A9066EF}" sibTransId="{904D3025-123A-7042-9E18-E630330EA175}"/>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16ABEB84-4FF3-144E-819B-3EEC8A17BC3F}" type="presParOf" srcId="{00BCB817-A93F-4C4D-BDA1-2F903A08E400}" destId="{483AD462-7231-1547-B9AC-7E25B6FCCC59}" srcOrd="0" destOrd="0" presId="urn:microsoft.com/office/officeart/2005/8/layout/process4"/>
    <dgm:cxn modelId="{5F87A2EB-74B7-B94D-8ED8-905E83103698}" type="presParOf" srcId="{00BCB817-A93F-4C4D-BDA1-2F903A08E400}" destId="{F3CFEDBD-B252-0D41-9B38-2D91F696DDD3}" srcOrd="1"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Supply Return in CDUI</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EF6BE0EB-4858-8244-9201-E4C8A4DA9B0A}">
      <dgm:prSet/>
      <dgm:spPr/>
      <dgm:t>
        <a:bodyPr/>
        <a:lstStyle/>
        <a:p>
          <a:r>
            <a:rPr lang="en-US"/>
            <a:t>DB Inventory </a:t>
          </a:r>
        </a:p>
      </dgm:t>
    </dgm:pt>
    <dgm:pt modelId="{E9861D11-7604-E24D-9F26-43A03A9066EF}" type="parTrans" cxnId="{19ABF7BB-A641-C541-A280-029A540CDCC3}">
      <dgm:prSet/>
      <dgm:spPr/>
      <dgm:t>
        <a:bodyPr/>
        <a:lstStyle/>
        <a:p>
          <a:endParaRPr lang="en-US"/>
        </a:p>
      </dgm:t>
    </dgm:pt>
    <dgm:pt modelId="{904D3025-123A-7042-9E18-E630330EA175}" type="sibTrans" cxnId="{19ABF7BB-A641-C541-A280-029A540CDCC3}">
      <dgm:prSet/>
      <dgm:spPr/>
      <dgm:t>
        <a:bodyPr/>
        <a:lstStyle/>
        <a:p>
          <a:endParaRPr lang="en-US"/>
        </a:p>
      </dgm:t>
    </dgm:pt>
    <dgm:pt modelId="{96FCBC02-8969-F54B-A43B-AD527988BFE8}">
      <dgm:prSet/>
      <dgm:spPr/>
      <dgm:t>
        <a:bodyPr/>
        <a:lstStyle/>
        <a:p>
          <a:r>
            <a:rPr lang="en-US"/>
            <a:t>CR COGS </a:t>
          </a:r>
        </a:p>
      </dgm:t>
    </dgm:pt>
    <dgm:pt modelId="{F7C995A2-BE1A-C54F-986D-0ED989EAB47D}" type="parTrans" cxnId="{419A5C1A-296C-9A44-B98F-1A64C3F802DC}">
      <dgm:prSet/>
      <dgm:spPr/>
      <dgm:t>
        <a:bodyPr/>
        <a:lstStyle/>
        <a:p>
          <a:endParaRPr lang="en-US"/>
        </a:p>
      </dgm:t>
    </dgm:pt>
    <dgm:pt modelId="{D6011537-9CBE-C74F-9E40-4E8E93CAA266}" type="sibTrans" cxnId="{419A5C1A-296C-9A44-B98F-1A64C3F802DC}">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483AD462-7231-1547-B9AC-7E25B6FCCC59}" type="pres">
      <dgm:prSet presAssocID="{EF6BE0EB-4858-8244-9201-E4C8A4DA9B0A}" presName="childTextArrow" presStyleLbl="fgAccFollowNode1" presStyleIdx="0" presStyleCnt="3">
        <dgm:presLayoutVars>
          <dgm:bulletEnabled val="1"/>
        </dgm:presLayoutVars>
      </dgm:prSet>
      <dgm:spPr/>
    </dgm:pt>
    <dgm:pt modelId="{F3CFEDBD-B252-0D41-9B38-2D91F696DDD3}" type="pres">
      <dgm:prSet presAssocID="{96FCBC02-8969-F54B-A43B-AD527988BFE8}" presName="childTextArrow" presStyleLbl="fgAccFollowNode1" presStyleIdx="1" presStyleCnt="3">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2" presStyleCnt="3">
        <dgm:presLayoutVars>
          <dgm:bulletEnabled val="1"/>
        </dgm:presLayoutVars>
      </dgm:prSet>
      <dgm:spPr/>
    </dgm:pt>
  </dgm:ptLst>
  <dgm:cxnLst>
    <dgm:cxn modelId="{419A5C1A-296C-9A44-B98F-1A64C3F802DC}" srcId="{AAD4806D-56CC-584B-9EAD-B4AF2228E545}" destId="{96FCBC02-8969-F54B-A43B-AD527988BFE8}" srcOrd="1" destOrd="0" parTransId="{F7C995A2-BE1A-C54F-986D-0ED989EAB47D}" sibTransId="{D6011537-9CBE-C74F-9E40-4E8E93CAA266}"/>
    <dgm:cxn modelId="{1E40461D-E6C3-4B48-B9DF-891BF1F8F146}" type="presOf" srcId="{EF6BE0EB-4858-8244-9201-E4C8A4DA9B0A}" destId="{483AD462-7231-1547-B9AC-7E25B6FCCC59}"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843CDF67-7741-E045-8B1C-B76407BF2160}" type="presOf" srcId="{96FCBC02-8969-F54B-A43B-AD527988BFE8}" destId="{F3CFEDBD-B252-0D41-9B38-2D91F696DDD3}" srcOrd="0" destOrd="0" presId="urn:microsoft.com/office/officeart/2005/8/layout/process4"/>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19ABF7BB-A641-C541-A280-029A540CDCC3}" srcId="{AAD4806D-56CC-584B-9EAD-B4AF2228E545}" destId="{EF6BE0EB-4858-8244-9201-E4C8A4DA9B0A}" srcOrd="0" destOrd="0" parTransId="{E9861D11-7604-E24D-9F26-43A03A9066EF}" sibTransId="{904D3025-123A-7042-9E18-E630330EA175}"/>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16ABEB84-4FF3-144E-819B-3EEC8A17BC3F}" type="presParOf" srcId="{00BCB817-A93F-4C4D-BDA1-2F903A08E400}" destId="{483AD462-7231-1547-B9AC-7E25B6FCCC59}" srcOrd="0" destOrd="0" presId="urn:microsoft.com/office/officeart/2005/8/layout/process4"/>
    <dgm:cxn modelId="{5F87A2EB-74B7-B94D-8ED8-905E83103698}" type="presParOf" srcId="{00BCB817-A93F-4C4D-BDA1-2F903A08E400}" destId="{F3CFEDBD-B252-0D41-9B38-2D91F696DDD3}" srcOrd="1"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349DE0F-D06E-054E-8866-E14EAAE65B92}"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CC725D39-A269-6E4C-9F13-05AE7ABCAF27}">
      <dgm:prSet/>
      <dgm:spPr/>
      <dgm:t>
        <a:bodyPr/>
        <a:lstStyle/>
        <a:p>
          <a:r>
            <a:rPr lang="en-US"/>
            <a:t>Case Picking</a:t>
          </a:r>
        </a:p>
      </dgm:t>
    </dgm:pt>
    <dgm:pt modelId="{2E60E078-065D-AB4A-9447-ADAA57D9934B}" type="parTrans" cxnId="{D9FE6150-CCA0-FB41-82CE-6B0D35434A81}">
      <dgm:prSet/>
      <dgm:spPr/>
      <dgm:t>
        <a:bodyPr/>
        <a:lstStyle/>
        <a:p>
          <a:endParaRPr lang="en-US"/>
        </a:p>
      </dgm:t>
    </dgm:pt>
    <dgm:pt modelId="{68AD385A-928F-794A-980A-CD1B8C6C2077}" type="sibTrans" cxnId="{D9FE6150-CCA0-FB41-82CE-6B0D35434A81}">
      <dgm:prSet/>
      <dgm:spPr/>
      <dgm:t>
        <a:bodyPr/>
        <a:lstStyle/>
        <a:p>
          <a:endParaRPr lang="en-US"/>
        </a:p>
      </dgm:t>
    </dgm:pt>
    <dgm:pt modelId="{4E9875AE-05D8-F943-B8A1-72CD8D8368FE}">
      <dgm:prSet/>
      <dgm:spPr/>
      <dgm:t>
        <a:bodyPr/>
        <a:lstStyle/>
        <a:p>
          <a:r>
            <a:rPr lang="en-US"/>
            <a:t>Consumption in CDUI (All) - Expense</a:t>
          </a:r>
        </a:p>
      </dgm:t>
    </dgm:pt>
    <dgm:pt modelId="{F3C78287-DC9A-C940-8EC9-D47BF83595FE}" type="parTrans" cxnId="{A39DCC80-8B17-F245-9191-2880FAFDD932}">
      <dgm:prSet/>
      <dgm:spPr/>
      <dgm:t>
        <a:bodyPr/>
        <a:lstStyle/>
        <a:p>
          <a:endParaRPr lang="en-US"/>
        </a:p>
      </dgm:t>
    </dgm:pt>
    <dgm:pt modelId="{3D39767D-EC35-6C4E-BB11-F6B1F5EF02C1}" type="sibTrans" cxnId="{A39DCC80-8B17-F245-9191-2880FAFDD932}">
      <dgm:prSet/>
      <dgm:spPr/>
      <dgm:t>
        <a:bodyPr/>
        <a:lstStyle/>
        <a:p>
          <a:endParaRPr lang="en-US"/>
        </a:p>
      </dgm:t>
    </dgm:pt>
    <dgm:pt modelId="{45DC3A09-AAAE-5042-A8A5-FF6592DB124C}">
      <dgm:prSet/>
      <dgm:spPr/>
      <dgm:t>
        <a:bodyPr/>
        <a:lstStyle/>
        <a:p>
          <a:r>
            <a:rPr lang="en-US"/>
            <a:t>Non-Stock Consumption</a:t>
          </a:r>
        </a:p>
      </dgm:t>
    </dgm:pt>
    <dgm:pt modelId="{A007A364-6FE1-D54A-9DF5-B040F9B084F9}" type="parTrans" cxnId="{1751A910-E814-7E47-902D-BF643F47602A}">
      <dgm:prSet/>
      <dgm:spPr/>
      <dgm:t>
        <a:bodyPr/>
        <a:lstStyle/>
        <a:p>
          <a:endParaRPr lang="en-US"/>
        </a:p>
      </dgm:t>
    </dgm:pt>
    <dgm:pt modelId="{45DFB814-580E-104A-B921-C0A23B55CB1F}" type="sibTrans" cxnId="{1751A910-E814-7E47-902D-BF643F47602A}">
      <dgm:prSet/>
      <dgm:spPr/>
      <dgm:t>
        <a:bodyPr/>
        <a:lstStyle/>
        <a:p>
          <a:endParaRPr lang="en-US"/>
        </a:p>
      </dgm:t>
    </dgm:pt>
    <dgm:pt modelId="{E991E4C9-6AC4-5F46-AEBB-DF1ADDDED751}">
      <dgm:prSet/>
      <dgm:spPr/>
      <dgm:t>
        <a:bodyPr/>
        <a:lstStyle/>
        <a:p>
          <a:r>
            <a:rPr lang="en-US"/>
            <a:t>Consumption in CDUI (All) - Asset</a:t>
          </a:r>
        </a:p>
      </dgm:t>
    </dgm:pt>
    <dgm:pt modelId="{D3410C60-659D-9E4C-BC3C-9A1E3C3D5081}" type="parTrans" cxnId="{0694C52C-619E-684F-B931-B4916E95A48C}">
      <dgm:prSet/>
      <dgm:spPr/>
      <dgm:t>
        <a:bodyPr/>
        <a:lstStyle/>
        <a:p>
          <a:endParaRPr lang="en-US"/>
        </a:p>
      </dgm:t>
    </dgm:pt>
    <dgm:pt modelId="{DD6FF955-1D0A-E347-9262-B8FE448E010D}" type="sibTrans" cxnId="{0694C52C-619E-684F-B931-B4916E95A48C}">
      <dgm:prSet/>
      <dgm:spPr/>
      <dgm:t>
        <a:bodyPr/>
        <a:lstStyle/>
        <a:p>
          <a:endParaRPr lang="en-US"/>
        </a:p>
      </dgm:t>
    </dgm:pt>
    <dgm:pt modelId="{9035F76F-FFA7-6541-B7ED-62CD9E8471BA}">
      <dgm:prSet/>
      <dgm:spPr/>
      <dgm:t>
        <a:bodyPr/>
        <a:lstStyle/>
        <a:p>
          <a:r>
            <a:rPr lang="en-US"/>
            <a:t>Supply Waste</a:t>
          </a:r>
        </a:p>
      </dgm:t>
    </dgm:pt>
    <dgm:pt modelId="{73CE1EA6-4A8F-7E4A-881A-37FB67BF8CB5}" type="parTrans" cxnId="{95E598A7-2051-B248-A8A8-3BC7F1F51798}">
      <dgm:prSet/>
      <dgm:spPr/>
      <dgm:t>
        <a:bodyPr/>
        <a:lstStyle/>
        <a:p>
          <a:endParaRPr lang="en-US"/>
        </a:p>
      </dgm:t>
    </dgm:pt>
    <dgm:pt modelId="{78C3F984-7081-2249-A416-4A07D8F2E54F}" type="sibTrans" cxnId="{95E598A7-2051-B248-A8A8-3BC7F1F51798}">
      <dgm:prSet/>
      <dgm:spPr/>
      <dgm:t>
        <a:bodyPr/>
        <a:lstStyle/>
        <a:p>
          <a:endParaRPr lang="en-US"/>
        </a:p>
      </dgm:t>
    </dgm:pt>
    <dgm:pt modelId="{543041DC-42ED-4242-955B-DCD4DDAB355D}">
      <dgm:prSet/>
      <dgm:spPr/>
      <dgm:t>
        <a:bodyPr/>
        <a:lstStyle/>
        <a:p>
          <a:r>
            <a:rPr lang="en-US"/>
            <a:t>Consignment Supply Consumption</a:t>
          </a:r>
        </a:p>
      </dgm:t>
    </dgm:pt>
    <dgm:pt modelId="{52421517-B259-A04D-86DF-25FF63BDA4FD}" type="parTrans" cxnId="{C89C34B1-EBE2-9A4C-8C00-877CDCE530F2}">
      <dgm:prSet/>
      <dgm:spPr/>
      <dgm:t>
        <a:bodyPr/>
        <a:lstStyle/>
        <a:p>
          <a:endParaRPr lang="en-US"/>
        </a:p>
      </dgm:t>
    </dgm:pt>
    <dgm:pt modelId="{6E72EBC5-D051-B542-B9B1-D2B2BAA31116}" type="sibTrans" cxnId="{C89C34B1-EBE2-9A4C-8C00-877CDCE530F2}">
      <dgm:prSet/>
      <dgm:spPr/>
      <dgm:t>
        <a:bodyPr/>
        <a:lstStyle/>
        <a:p>
          <a:endParaRPr lang="en-US"/>
        </a:p>
      </dgm:t>
    </dgm:pt>
    <dgm:pt modelId="{AB44E4DD-4A60-AB48-9E63-785F0A23CE92}">
      <dgm:prSet/>
      <dgm:spPr/>
      <dgm:t>
        <a:bodyPr/>
        <a:lstStyle/>
        <a:p>
          <a:r>
            <a:rPr lang="en-US"/>
            <a:t>Supply Return in CDUI</a:t>
          </a:r>
        </a:p>
      </dgm:t>
    </dgm:pt>
    <dgm:pt modelId="{0EF6D7BB-7072-4247-909A-A6D5678B84D6}" type="parTrans" cxnId="{302DDB1D-31BE-1E4B-BF82-ED2F36C811F1}">
      <dgm:prSet/>
      <dgm:spPr/>
      <dgm:t>
        <a:bodyPr/>
        <a:lstStyle/>
        <a:p>
          <a:endParaRPr lang="en-US"/>
        </a:p>
      </dgm:t>
    </dgm:pt>
    <dgm:pt modelId="{DF68E8FC-AE29-EE4A-AD34-CB3C7A623E1F}" type="sibTrans" cxnId="{302DDB1D-31BE-1E4B-BF82-ED2F36C811F1}">
      <dgm:prSet/>
      <dgm:spPr/>
      <dgm:t>
        <a:bodyPr/>
        <a:lstStyle/>
        <a:p>
          <a:endParaRPr lang="en-US"/>
        </a:p>
      </dgm:t>
    </dgm:pt>
    <dgm:pt modelId="{384A4A27-B977-3C43-A94B-FEED6F052133}">
      <dgm:prSet/>
      <dgm:spPr/>
      <dgm:t>
        <a:bodyPr/>
        <a:lstStyle/>
        <a:p>
          <a:r>
            <a:rPr lang="en-US"/>
            <a:t>DB Expense (COGS) </a:t>
          </a:r>
        </a:p>
      </dgm:t>
    </dgm:pt>
    <dgm:pt modelId="{8D7E5EB7-5844-8542-A7D5-94FBE2B268A1}" type="parTrans" cxnId="{2462BF59-22C2-A14C-99C5-25E7686C714A}">
      <dgm:prSet/>
      <dgm:spPr/>
      <dgm:t>
        <a:bodyPr/>
        <a:lstStyle/>
        <a:p>
          <a:endParaRPr lang="en-US"/>
        </a:p>
      </dgm:t>
    </dgm:pt>
    <dgm:pt modelId="{DCF013BE-737F-4342-BD6B-E72152BC229E}" type="sibTrans" cxnId="{2462BF59-22C2-A14C-99C5-25E7686C714A}">
      <dgm:prSet/>
      <dgm:spPr/>
      <dgm:t>
        <a:bodyPr/>
        <a:lstStyle/>
        <a:p>
          <a:endParaRPr lang="en-US"/>
        </a:p>
      </dgm:t>
    </dgm:pt>
    <dgm:pt modelId="{62A1AF7A-360C-104E-88E4-1FE88E5608FE}">
      <dgm:prSet/>
      <dgm:spPr/>
      <dgm:t>
        <a:bodyPr/>
        <a:lstStyle/>
        <a:p>
          <a:r>
            <a:rPr lang="en-US"/>
            <a:t>CR Inventory </a:t>
          </a:r>
        </a:p>
      </dgm:t>
    </dgm:pt>
    <dgm:pt modelId="{6384804B-F1E6-B74A-9061-998E937B2EB5}" type="parTrans" cxnId="{3EC218CC-6325-8641-9A77-23646E75EEF4}">
      <dgm:prSet/>
      <dgm:spPr/>
      <dgm:t>
        <a:bodyPr/>
        <a:lstStyle/>
        <a:p>
          <a:endParaRPr lang="en-US"/>
        </a:p>
      </dgm:t>
    </dgm:pt>
    <dgm:pt modelId="{FFAC9ABF-4545-BE4B-A89D-22A9F23480C8}" type="sibTrans" cxnId="{3EC218CC-6325-8641-9A77-23646E75EEF4}">
      <dgm:prSet/>
      <dgm:spPr/>
      <dgm:t>
        <a:bodyPr/>
        <a:lstStyle/>
        <a:p>
          <a:endParaRPr lang="en-US"/>
        </a:p>
      </dgm:t>
    </dgm:pt>
    <dgm:pt modelId="{350A8968-527D-A241-B44D-38D9C1F5A66A}">
      <dgm:prSet/>
      <dgm:spPr/>
      <dgm:t>
        <a:bodyPr/>
        <a:lstStyle/>
        <a:p>
          <a:r>
            <a:rPr lang="en-US"/>
            <a:t>DB Expense (COGS) </a:t>
          </a:r>
        </a:p>
      </dgm:t>
    </dgm:pt>
    <dgm:pt modelId="{A950CC1C-4605-674A-B8E3-0FFC6CE635ED}" type="parTrans" cxnId="{7EC429FE-4476-3141-A25C-A93A3246F4BF}">
      <dgm:prSet/>
      <dgm:spPr/>
      <dgm:t>
        <a:bodyPr/>
        <a:lstStyle/>
        <a:p>
          <a:endParaRPr lang="en-US"/>
        </a:p>
      </dgm:t>
    </dgm:pt>
    <dgm:pt modelId="{E3C1D660-4830-2F47-9EA8-06739FB05224}" type="sibTrans" cxnId="{7EC429FE-4476-3141-A25C-A93A3246F4BF}">
      <dgm:prSet/>
      <dgm:spPr/>
      <dgm:t>
        <a:bodyPr/>
        <a:lstStyle/>
        <a:p>
          <a:endParaRPr lang="en-US"/>
        </a:p>
      </dgm:t>
    </dgm:pt>
    <dgm:pt modelId="{BE425ADA-06DB-DA47-B64D-7EC9B204357F}">
      <dgm:prSet/>
      <dgm:spPr/>
      <dgm:t>
        <a:bodyPr/>
        <a:lstStyle/>
        <a:p>
          <a:r>
            <a:rPr lang="en-US"/>
            <a:t>CR Inventory </a:t>
          </a:r>
        </a:p>
      </dgm:t>
    </dgm:pt>
    <dgm:pt modelId="{7A2130F5-04D3-EA41-9996-690E263BB327}" type="parTrans" cxnId="{A32887E0-97DF-7546-AF63-E48DDD9D4BDD}">
      <dgm:prSet/>
      <dgm:spPr/>
      <dgm:t>
        <a:bodyPr/>
        <a:lstStyle/>
        <a:p>
          <a:endParaRPr lang="en-US"/>
        </a:p>
      </dgm:t>
    </dgm:pt>
    <dgm:pt modelId="{1F378127-060C-D44D-925C-8F9D121CBE25}" type="sibTrans" cxnId="{A32887E0-97DF-7546-AF63-E48DDD9D4BDD}">
      <dgm:prSet/>
      <dgm:spPr/>
      <dgm:t>
        <a:bodyPr/>
        <a:lstStyle/>
        <a:p>
          <a:endParaRPr lang="en-US"/>
        </a:p>
      </dgm:t>
    </dgm:pt>
    <dgm:pt modelId="{908143FE-1677-294C-9856-45106FC2BF74}">
      <dgm:prSet/>
      <dgm:spPr/>
      <dgm:t>
        <a:bodyPr/>
        <a:lstStyle/>
        <a:p>
          <a:r>
            <a:rPr lang="en-US"/>
            <a:t>DB Expense (COGS) </a:t>
          </a:r>
        </a:p>
      </dgm:t>
    </dgm:pt>
    <dgm:pt modelId="{E0A13EED-75F1-3742-AB62-A3E72689E37C}" type="parTrans" cxnId="{E8D13F7C-4D05-6C40-9F9A-DF72875CF95C}">
      <dgm:prSet/>
      <dgm:spPr/>
      <dgm:t>
        <a:bodyPr/>
        <a:lstStyle/>
        <a:p>
          <a:endParaRPr lang="en-US"/>
        </a:p>
      </dgm:t>
    </dgm:pt>
    <dgm:pt modelId="{303F339C-9CCA-FF44-9AF8-42A607EA30F8}" type="sibTrans" cxnId="{E8D13F7C-4D05-6C40-9F9A-DF72875CF95C}">
      <dgm:prSet/>
      <dgm:spPr/>
      <dgm:t>
        <a:bodyPr/>
        <a:lstStyle/>
        <a:p>
          <a:endParaRPr lang="en-US"/>
        </a:p>
      </dgm:t>
    </dgm:pt>
    <dgm:pt modelId="{20A8F18B-1569-C148-B811-ABC85E95628E}">
      <dgm:prSet/>
      <dgm:spPr/>
      <dgm:t>
        <a:bodyPr/>
        <a:lstStyle/>
        <a:p>
          <a:r>
            <a:rPr lang="en-US"/>
            <a:t>CR Inventory </a:t>
          </a:r>
        </a:p>
      </dgm:t>
    </dgm:pt>
    <dgm:pt modelId="{D82801E6-DB11-5640-AD1F-C1C4EA3024BF}" type="parTrans" cxnId="{7BC2C60C-9AEE-C042-8ACC-4DE786C1E7C8}">
      <dgm:prSet/>
      <dgm:spPr/>
      <dgm:t>
        <a:bodyPr/>
        <a:lstStyle/>
        <a:p>
          <a:endParaRPr lang="en-US"/>
        </a:p>
      </dgm:t>
    </dgm:pt>
    <dgm:pt modelId="{8D5F62B1-5B2B-9D4C-A324-F24C7031B6DA}" type="sibTrans" cxnId="{7BC2C60C-9AEE-C042-8ACC-4DE786C1E7C8}">
      <dgm:prSet/>
      <dgm:spPr/>
      <dgm:t>
        <a:bodyPr/>
        <a:lstStyle/>
        <a:p>
          <a:endParaRPr lang="en-US"/>
        </a:p>
      </dgm:t>
    </dgm:pt>
    <dgm:pt modelId="{002CA083-6F40-4C45-B37F-439F5263D138}">
      <dgm:prSet/>
      <dgm:spPr/>
      <dgm:t>
        <a:bodyPr/>
        <a:lstStyle/>
        <a:p>
          <a:r>
            <a:rPr lang="en-US"/>
            <a:t>DB Inventory </a:t>
          </a:r>
        </a:p>
      </dgm:t>
    </dgm:pt>
    <dgm:pt modelId="{06B12254-737B-8F44-8FA5-D506DA773ABF}" type="parTrans" cxnId="{891AA4E8-FBF8-E944-896D-03CC04E6A32B}">
      <dgm:prSet/>
      <dgm:spPr/>
      <dgm:t>
        <a:bodyPr/>
        <a:lstStyle/>
        <a:p>
          <a:endParaRPr lang="en-US"/>
        </a:p>
      </dgm:t>
    </dgm:pt>
    <dgm:pt modelId="{FF0F4D05-EEA9-C24E-9783-ED28E7E5D238}" type="sibTrans" cxnId="{891AA4E8-FBF8-E944-896D-03CC04E6A32B}">
      <dgm:prSet/>
      <dgm:spPr/>
      <dgm:t>
        <a:bodyPr/>
        <a:lstStyle/>
        <a:p>
          <a:endParaRPr lang="en-US"/>
        </a:p>
      </dgm:t>
    </dgm:pt>
    <dgm:pt modelId="{E04A8C83-FA01-BA48-BD6D-D409BE8FEFDB}">
      <dgm:prSet/>
      <dgm:spPr/>
      <dgm:t>
        <a:bodyPr/>
        <a:lstStyle/>
        <a:p>
          <a:r>
            <a:rPr lang="en-US"/>
            <a:t>CR COGS </a:t>
          </a:r>
        </a:p>
      </dgm:t>
    </dgm:pt>
    <dgm:pt modelId="{A84C04CD-01F1-1749-AB0F-63FDD62DE931}" type="parTrans" cxnId="{A74879A5-3581-E24A-A3D7-D3453B7C9A03}">
      <dgm:prSet/>
      <dgm:spPr/>
      <dgm:t>
        <a:bodyPr/>
        <a:lstStyle/>
        <a:p>
          <a:endParaRPr lang="en-US"/>
        </a:p>
      </dgm:t>
    </dgm:pt>
    <dgm:pt modelId="{A624BFF5-A0D0-BB49-B624-6F47B5029D73}" type="sibTrans" cxnId="{A74879A5-3581-E24A-A3D7-D3453B7C9A03}">
      <dgm:prSet/>
      <dgm:spPr/>
      <dgm:t>
        <a:bodyPr/>
        <a:lstStyle/>
        <a:p>
          <a:endParaRPr lang="en-US"/>
        </a:p>
      </dgm:t>
    </dgm:pt>
    <dgm:pt modelId="{F4A2A754-3FAE-3D4E-8A37-13A790A022B1}" type="pres">
      <dgm:prSet presAssocID="{1349DE0F-D06E-054E-8866-E14EAAE65B92}" presName="diagram" presStyleCnt="0">
        <dgm:presLayoutVars>
          <dgm:chPref val="1"/>
          <dgm:dir/>
          <dgm:animOne val="branch"/>
          <dgm:animLvl val="lvl"/>
          <dgm:resizeHandles/>
        </dgm:presLayoutVars>
      </dgm:prSet>
      <dgm:spPr/>
    </dgm:pt>
    <dgm:pt modelId="{50DDD0C7-9726-EB4B-9B0F-9F45310C9AE7}" type="pres">
      <dgm:prSet presAssocID="{CC725D39-A269-6E4C-9F13-05AE7ABCAF27}" presName="root" presStyleCnt="0"/>
      <dgm:spPr/>
    </dgm:pt>
    <dgm:pt modelId="{9A69C660-A688-434A-9D8E-47B2EBAA044B}" type="pres">
      <dgm:prSet presAssocID="{CC725D39-A269-6E4C-9F13-05AE7ABCAF27}" presName="rootComposite" presStyleCnt="0"/>
      <dgm:spPr/>
    </dgm:pt>
    <dgm:pt modelId="{833E6055-8B18-9F41-A1EB-F003A059E9BB}" type="pres">
      <dgm:prSet presAssocID="{CC725D39-A269-6E4C-9F13-05AE7ABCAF27}" presName="rootText" presStyleLbl="node1" presStyleIdx="0" presStyleCnt="7"/>
      <dgm:spPr/>
    </dgm:pt>
    <dgm:pt modelId="{B301D9A1-68E1-A949-A1DA-9C0D2AD76FBA}" type="pres">
      <dgm:prSet presAssocID="{CC725D39-A269-6E4C-9F13-05AE7ABCAF27}" presName="rootConnector" presStyleLbl="node1" presStyleIdx="0" presStyleCnt="7"/>
      <dgm:spPr/>
    </dgm:pt>
    <dgm:pt modelId="{62366475-294D-764E-ADDC-BA3D8FAC3BD9}" type="pres">
      <dgm:prSet presAssocID="{CC725D39-A269-6E4C-9F13-05AE7ABCAF27}" presName="childShape" presStyleCnt="0"/>
      <dgm:spPr/>
    </dgm:pt>
    <dgm:pt modelId="{49788145-C18D-7D45-9431-1EBE2A9D9955}" type="pres">
      <dgm:prSet presAssocID="{4E9875AE-05D8-F943-B8A1-72CD8D8368FE}" presName="root" presStyleCnt="0"/>
      <dgm:spPr/>
    </dgm:pt>
    <dgm:pt modelId="{CB239815-FDDA-084E-B0F1-A1DC63E1A077}" type="pres">
      <dgm:prSet presAssocID="{4E9875AE-05D8-F943-B8A1-72CD8D8368FE}" presName="rootComposite" presStyleCnt="0"/>
      <dgm:spPr/>
    </dgm:pt>
    <dgm:pt modelId="{8F260E5F-40B8-D847-8843-4FF0C6F1FCFF}" type="pres">
      <dgm:prSet presAssocID="{4E9875AE-05D8-F943-B8A1-72CD8D8368FE}" presName="rootText" presStyleLbl="node1" presStyleIdx="1" presStyleCnt="7"/>
      <dgm:spPr/>
    </dgm:pt>
    <dgm:pt modelId="{A5CD7524-4DAC-4E46-BAA4-4C57A07B2CAC}" type="pres">
      <dgm:prSet presAssocID="{4E9875AE-05D8-F943-B8A1-72CD8D8368FE}" presName="rootConnector" presStyleLbl="node1" presStyleIdx="1" presStyleCnt="7"/>
      <dgm:spPr/>
    </dgm:pt>
    <dgm:pt modelId="{1C4E511A-076E-4447-BDF7-696E362F07CD}" type="pres">
      <dgm:prSet presAssocID="{4E9875AE-05D8-F943-B8A1-72CD8D8368FE}" presName="childShape" presStyleCnt="0"/>
      <dgm:spPr/>
    </dgm:pt>
    <dgm:pt modelId="{6EDD5B8A-177E-C94C-96B1-AF3212859D29}" type="pres">
      <dgm:prSet presAssocID="{45DC3A09-AAAE-5042-A8A5-FF6592DB124C}" presName="root" presStyleCnt="0"/>
      <dgm:spPr/>
    </dgm:pt>
    <dgm:pt modelId="{265EFAC8-2931-5F47-8034-CD26181F7209}" type="pres">
      <dgm:prSet presAssocID="{45DC3A09-AAAE-5042-A8A5-FF6592DB124C}" presName="rootComposite" presStyleCnt="0"/>
      <dgm:spPr/>
    </dgm:pt>
    <dgm:pt modelId="{DB1AD5D5-6925-A549-B0D7-19D9966D101E}" type="pres">
      <dgm:prSet presAssocID="{45DC3A09-AAAE-5042-A8A5-FF6592DB124C}" presName="rootText" presStyleLbl="node1" presStyleIdx="2" presStyleCnt="7"/>
      <dgm:spPr/>
    </dgm:pt>
    <dgm:pt modelId="{5C482439-0141-D94C-8573-83041F8B74D9}" type="pres">
      <dgm:prSet presAssocID="{45DC3A09-AAAE-5042-A8A5-FF6592DB124C}" presName="rootConnector" presStyleLbl="node1" presStyleIdx="2" presStyleCnt="7"/>
      <dgm:spPr/>
    </dgm:pt>
    <dgm:pt modelId="{425A3036-58B8-8746-902F-C1BB233DBD38}" type="pres">
      <dgm:prSet presAssocID="{45DC3A09-AAAE-5042-A8A5-FF6592DB124C}" presName="childShape" presStyleCnt="0"/>
      <dgm:spPr/>
    </dgm:pt>
    <dgm:pt modelId="{4393229B-6A1C-C147-AFE6-55EDC553DB71}" type="pres">
      <dgm:prSet presAssocID="{E991E4C9-6AC4-5F46-AEBB-DF1ADDDED751}" presName="root" presStyleCnt="0"/>
      <dgm:spPr/>
    </dgm:pt>
    <dgm:pt modelId="{081CBF0D-F6EA-CE45-8A85-F282DC129A8E}" type="pres">
      <dgm:prSet presAssocID="{E991E4C9-6AC4-5F46-AEBB-DF1ADDDED751}" presName="rootComposite" presStyleCnt="0"/>
      <dgm:spPr/>
    </dgm:pt>
    <dgm:pt modelId="{4BABF0FB-9193-6A4C-B194-A6572A1E4E72}" type="pres">
      <dgm:prSet presAssocID="{E991E4C9-6AC4-5F46-AEBB-DF1ADDDED751}" presName="rootText" presStyleLbl="node1" presStyleIdx="3" presStyleCnt="7"/>
      <dgm:spPr/>
    </dgm:pt>
    <dgm:pt modelId="{686D6DAA-C41F-6A42-ABC6-59985E7CDEA2}" type="pres">
      <dgm:prSet presAssocID="{E991E4C9-6AC4-5F46-AEBB-DF1ADDDED751}" presName="rootConnector" presStyleLbl="node1" presStyleIdx="3" presStyleCnt="7"/>
      <dgm:spPr/>
    </dgm:pt>
    <dgm:pt modelId="{8DA10190-FE49-4C41-9AAB-AF4A3A8F88E1}" type="pres">
      <dgm:prSet presAssocID="{E991E4C9-6AC4-5F46-AEBB-DF1ADDDED751}" presName="childShape" presStyleCnt="0"/>
      <dgm:spPr/>
    </dgm:pt>
    <dgm:pt modelId="{9F9E4F87-1E3A-BC43-B339-682778F51DE8}" type="pres">
      <dgm:prSet presAssocID="{8D7E5EB7-5844-8542-A7D5-94FBE2B268A1}" presName="Name13" presStyleLbl="parChTrans1D2" presStyleIdx="0" presStyleCnt="8"/>
      <dgm:spPr/>
    </dgm:pt>
    <dgm:pt modelId="{597052A0-0B49-024F-8B5B-F9834ED38A62}" type="pres">
      <dgm:prSet presAssocID="{384A4A27-B977-3C43-A94B-FEED6F052133}" presName="childText" presStyleLbl="bgAcc1" presStyleIdx="0" presStyleCnt="8">
        <dgm:presLayoutVars>
          <dgm:bulletEnabled val="1"/>
        </dgm:presLayoutVars>
      </dgm:prSet>
      <dgm:spPr/>
    </dgm:pt>
    <dgm:pt modelId="{6E526E3B-2929-DB40-962D-693C2212FEFC}" type="pres">
      <dgm:prSet presAssocID="{6384804B-F1E6-B74A-9061-998E937B2EB5}" presName="Name13" presStyleLbl="parChTrans1D2" presStyleIdx="1" presStyleCnt="8"/>
      <dgm:spPr/>
    </dgm:pt>
    <dgm:pt modelId="{5F11035B-D061-314F-9041-AC0F3D828D00}" type="pres">
      <dgm:prSet presAssocID="{62A1AF7A-360C-104E-88E4-1FE88E5608FE}" presName="childText" presStyleLbl="bgAcc1" presStyleIdx="1" presStyleCnt="8">
        <dgm:presLayoutVars>
          <dgm:bulletEnabled val="1"/>
        </dgm:presLayoutVars>
      </dgm:prSet>
      <dgm:spPr/>
    </dgm:pt>
    <dgm:pt modelId="{0DD7DAB0-3865-4E44-AE30-DC0210228343}" type="pres">
      <dgm:prSet presAssocID="{9035F76F-FFA7-6541-B7ED-62CD9E8471BA}" presName="root" presStyleCnt="0"/>
      <dgm:spPr/>
    </dgm:pt>
    <dgm:pt modelId="{9A792D14-39A6-754F-8FEF-E999052624BE}" type="pres">
      <dgm:prSet presAssocID="{9035F76F-FFA7-6541-B7ED-62CD9E8471BA}" presName="rootComposite" presStyleCnt="0"/>
      <dgm:spPr/>
    </dgm:pt>
    <dgm:pt modelId="{59F01F2D-0F32-0F4D-9EE8-03353A2CDF8E}" type="pres">
      <dgm:prSet presAssocID="{9035F76F-FFA7-6541-B7ED-62CD9E8471BA}" presName="rootText" presStyleLbl="node1" presStyleIdx="4" presStyleCnt="7"/>
      <dgm:spPr/>
    </dgm:pt>
    <dgm:pt modelId="{6DF25696-372D-5C48-8AE3-1C1CD4A27542}" type="pres">
      <dgm:prSet presAssocID="{9035F76F-FFA7-6541-B7ED-62CD9E8471BA}" presName="rootConnector" presStyleLbl="node1" presStyleIdx="4" presStyleCnt="7"/>
      <dgm:spPr/>
    </dgm:pt>
    <dgm:pt modelId="{BC2C3A60-B3D6-3147-B498-94F7C167AA6D}" type="pres">
      <dgm:prSet presAssocID="{9035F76F-FFA7-6541-B7ED-62CD9E8471BA}" presName="childShape" presStyleCnt="0"/>
      <dgm:spPr/>
    </dgm:pt>
    <dgm:pt modelId="{E58D0FBC-1620-8642-A980-0C0FED8FE3D1}" type="pres">
      <dgm:prSet presAssocID="{A950CC1C-4605-674A-B8E3-0FFC6CE635ED}" presName="Name13" presStyleLbl="parChTrans1D2" presStyleIdx="2" presStyleCnt="8"/>
      <dgm:spPr/>
    </dgm:pt>
    <dgm:pt modelId="{38FBCDCB-E364-AC4E-AB32-4BF77495AB5F}" type="pres">
      <dgm:prSet presAssocID="{350A8968-527D-A241-B44D-38D9C1F5A66A}" presName="childText" presStyleLbl="bgAcc1" presStyleIdx="2" presStyleCnt="8">
        <dgm:presLayoutVars>
          <dgm:bulletEnabled val="1"/>
        </dgm:presLayoutVars>
      </dgm:prSet>
      <dgm:spPr/>
    </dgm:pt>
    <dgm:pt modelId="{335F5887-EF7C-F24F-88B6-08CB41AB070F}" type="pres">
      <dgm:prSet presAssocID="{7A2130F5-04D3-EA41-9996-690E263BB327}" presName="Name13" presStyleLbl="parChTrans1D2" presStyleIdx="3" presStyleCnt="8"/>
      <dgm:spPr/>
    </dgm:pt>
    <dgm:pt modelId="{6E492D9B-8DE0-4B4F-BA7D-380A6415D86C}" type="pres">
      <dgm:prSet presAssocID="{BE425ADA-06DB-DA47-B64D-7EC9B204357F}" presName="childText" presStyleLbl="bgAcc1" presStyleIdx="3" presStyleCnt="8">
        <dgm:presLayoutVars>
          <dgm:bulletEnabled val="1"/>
        </dgm:presLayoutVars>
      </dgm:prSet>
      <dgm:spPr/>
    </dgm:pt>
    <dgm:pt modelId="{27259299-592B-2D43-BC25-1A5243421F71}" type="pres">
      <dgm:prSet presAssocID="{543041DC-42ED-4242-955B-DCD4DDAB355D}" presName="root" presStyleCnt="0"/>
      <dgm:spPr/>
    </dgm:pt>
    <dgm:pt modelId="{BD7175D2-DDD4-3545-A4E6-856281C2AF4C}" type="pres">
      <dgm:prSet presAssocID="{543041DC-42ED-4242-955B-DCD4DDAB355D}" presName="rootComposite" presStyleCnt="0"/>
      <dgm:spPr/>
    </dgm:pt>
    <dgm:pt modelId="{778F068D-4A69-F74B-AFD5-4F1C1195E649}" type="pres">
      <dgm:prSet presAssocID="{543041DC-42ED-4242-955B-DCD4DDAB355D}" presName="rootText" presStyleLbl="node1" presStyleIdx="5" presStyleCnt="7"/>
      <dgm:spPr/>
    </dgm:pt>
    <dgm:pt modelId="{6666AEEB-1C26-9946-9427-3F2DDFB8C8A0}" type="pres">
      <dgm:prSet presAssocID="{543041DC-42ED-4242-955B-DCD4DDAB355D}" presName="rootConnector" presStyleLbl="node1" presStyleIdx="5" presStyleCnt="7"/>
      <dgm:spPr/>
    </dgm:pt>
    <dgm:pt modelId="{FAE5B29F-CC9D-3843-B2F1-67CE3E34F192}" type="pres">
      <dgm:prSet presAssocID="{543041DC-42ED-4242-955B-DCD4DDAB355D}" presName="childShape" presStyleCnt="0"/>
      <dgm:spPr/>
    </dgm:pt>
    <dgm:pt modelId="{A1E7EA27-5DFA-E14F-9A79-4AE38B96A9DB}" type="pres">
      <dgm:prSet presAssocID="{E0A13EED-75F1-3742-AB62-A3E72689E37C}" presName="Name13" presStyleLbl="parChTrans1D2" presStyleIdx="4" presStyleCnt="8"/>
      <dgm:spPr/>
    </dgm:pt>
    <dgm:pt modelId="{31115174-95B8-B04E-AE6F-22AE1A0394DE}" type="pres">
      <dgm:prSet presAssocID="{908143FE-1677-294C-9856-45106FC2BF74}" presName="childText" presStyleLbl="bgAcc1" presStyleIdx="4" presStyleCnt="8">
        <dgm:presLayoutVars>
          <dgm:bulletEnabled val="1"/>
        </dgm:presLayoutVars>
      </dgm:prSet>
      <dgm:spPr/>
    </dgm:pt>
    <dgm:pt modelId="{4F190F2E-2FFA-DE47-8EA6-8CB8DC76754C}" type="pres">
      <dgm:prSet presAssocID="{D82801E6-DB11-5640-AD1F-C1C4EA3024BF}" presName="Name13" presStyleLbl="parChTrans1D2" presStyleIdx="5" presStyleCnt="8"/>
      <dgm:spPr/>
    </dgm:pt>
    <dgm:pt modelId="{D92B2E6F-3241-CD4E-8BCE-400DF781BBE0}" type="pres">
      <dgm:prSet presAssocID="{20A8F18B-1569-C148-B811-ABC85E95628E}" presName="childText" presStyleLbl="bgAcc1" presStyleIdx="5" presStyleCnt="8">
        <dgm:presLayoutVars>
          <dgm:bulletEnabled val="1"/>
        </dgm:presLayoutVars>
      </dgm:prSet>
      <dgm:spPr/>
    </dgm:pt>
    <dgm:pt modelId="{423A847F-599C-D644-83EE-4A85A2CFBD4F}" type="pres">
      <dgm:prSet presAssocID="{AB44E4DD-4A60-AB48-9E63-785F0A23CE92}" presName="root" presStyleCnt="0"/>
      <dgm:spPr/>
    </dgm:pt>
    <dgm:pt modelId="{75B7BD7A-2723-3C44-B65E-5489A3771789}" type="pres">
      <dgm:prSet presAssocID="{AB44E4DD-4A60-AB48-9E63-785F0A23CE92}" presName="rootComposite" presStyleCnt="0"/>
      <dgm:spPr/>
    </dgm:pt>
    <dgm:pt modelId="{E098321C-E1DE-2647-B3C9-A676FB28DC02}" type="pres">
      <dgm:prSet presAssocID="{AB44E4DD-4A60-AB48-9E63-785F0A23CE92}" presName="rootText" presStyleLbl="node1" presStyleIdx="6" presStyleCnt="7"/>
      <dgm:spPr/>
    </dgm:pt>
    <dgm:pt modelId="{27B8BED3-1608-6043-AAEF-933B1E0D5EC8}" type="pres">
      <dgm:prSet presAssocID="{AB44E4DD-4A60-AB48-9E63-785F0A23CE92}" presName="rootConnector" presStyleLbl="node1" presStyleIdx="6" presStyleCnt="7"/>
      <dgm:spPr/>
    </dgm:pt>
    <dgm:pt modelId="{417D2A88-3847-1345-9982-477238EE4FCF}" type="pres">
      <dgm:prSet presAssocID="{AB44E4DD-4A60-AB48-9E63-785F0A23CE92}" presName="childShape" presStyleCnt="0"/>
      <dgm:spPr/>
    </dgm:pt>
    <dgm:pt modelId="{EA84D014-49BE-ED4F-B112-B65A9D356A8F}" type="pres">
      <dgm:prSet presAssocID="{06B12254-737B-8F44-8FA5-D506DA773ABF}" presName="Name13" presStyleLbl="parChTrans1D2" presStyleIdx="6" presStyleCnt="8"/>
      <dgm:spPr/>
    </dgm:pt>
    <dgm:pt modelId="{C36C0FF3-BBF7-BE41-9217-885669DDBA36}" type="pres">
      <dgm:prSet presAssocID="{002CA083-6F40-4C45-B37F-439F5263D138}" presName="childText" presStyleLbl="bgAcc1" presStyleIdx="6" presStyleCnt="8">
        <dgm:presLayoutVars>
          <dgm:bulletEnabled val="1"/>
        </dgm:presLayoutVars>
      </dgm:prSet>
      <dgm:spPr/>
    </dgm:pt>
    <dgm:pt modelId="{5704CF14-13BD-3342-9E6C-372F61647CE9}" type="pres">
      <dgm:prSet presAssocID="{A84C04CD-01F1-1749-AB0F-63FDD62DE931}" presName="Name13" presStyleLbl="parChTrans1D2" presStyleIdx="7" presStyleCnt="8"/>
      <dgm:spPr/>
    </dgm:pt>
    <dgm:pt modelId="{F89B3633-E091-AA49-ACC8-A1743909BE95}" type="pres">
      <dgm:prSet presAssocID="{E04A8C83-FA01-BA48-BD6D-D409BE8FEFDB}" presName="childText" presStyleLbl="bgAcc1" presStyleIdx="7" presStyleCnt="8">
        <dgm:presLayoutVars>
          <dgm:bulletEnabled val="1"/>
        </dgm:presLayoutVars>
      </dgm:prSet>
      <dgm:spPr/>
    </dgm:pt>
  </dgm:ptLst>
  <dgm:cxnLst>
    <dgm:cxn modelId="{44FD2702-A73C-0047-B924-5EC139CBAB27}" type="presOf" srcId="{7A2130F5-04D3-EA41-9996-690E263BB327}" destId="{335F5887-EF7C-F24F-88B6-08CB41AB070F}" srcOrd="0" destOrd="0" presId="urn:microsoft.com/office/officeart/2005/8/layout/hierarchy3"/>
    <dgm:cxn modelId="{688ECF06-6427-7847-86C0-25940C9D11CC}" type="presOf" srcId="{A84C04CD-01F1-1749-AB0F-63FDD62DE931}" destId="{5704CF14-13BD-3342-9E6C-372F61647CE9}" srcOrd="0" destOrd="0" presId="urn:microsoft.com/office/officeart/2005/8/layout/hierarchy3"/>
    <dgm:cxn modelId="{7BC2C60C-9AEE-C042-8ACC-4DE786C1E7C8}" srcId="{543041DC-42ED-4242-955B-DCD4DDAB355D}" destId="{20A8F18B-1569-C148-B811-ABC85E95628E}" srcOrd="1" destOrd="0" parTransId="{D82801E6-DB11-5640-AD1F-C1C4EA3024BF}" sibTransId="{8D5F62B1-5B2B-9D4C-A324-F24C7031B6DA}"/>
    <dgm:cxn modelId="{1751A910-E814-7E47-902D-BF643F47602A}" srcId="{1349DE0F-D06E-054E-8866-E14EAAE65B92}" destId="{45DC3A09-AAAE-5042-A8A5-FF6592DB124C}" srcOrd="2" destOrd="0" parTransId="{A007A364-6FE1-D54A-9DF5-B040F9B084F9}" sibTransId="{45DFB814-580E-104A-B921-C0A23B55CB1F}"/>
    <dgm:cxn modelId="{D743D511-2A66-B84B-8087-FC0B6BBA06BE}" type="presOf" srcId="{6384804B-F1E6-B74A-9061-998E937B2EB5}" destId="{6E526E3B-2929-DB40-962D-693C2212FEFC}" srcOrd="0" destOrd="0" presId="urn:microsoft.com/office/officeart/2005/8/layout/hierarchy3"/>
    <dgm:cxn modelId="{57289C14-B33F-2F4A-BD36-4FF8C8365A7B}" type="presOf" srcId="{BE425ADA-06DB-DA47-B64D-7EC9B204357F}" destId="{6E492D9B-8DE0-4B4F-BA7D-380A6415D86C}" srcOrd="0" destOrd="0" presId="urn:microsoft.com/office/officeart/2005/8/layout/hierarchy3"/>
    <dgm:cxn modelId="{0E8C0D18-B324-DB49-8FAB-1D0DF390134D}" type="presOf" srcId="{62A1AF7A-360C-104E-88E4-1FE88E5608FE}" destId="{5F11035B-D061-314F-9041-AC0F3D828D00}" srcOrd="0" destOrd="0" presId="urn:microsoft.com/office/officeart/2005/8/layout/hierarchy3"/>
    <dgm:cxn modelId="{63CE5E1B-460E-7A47-A0BE-66F995A9272D}" type="presOf" srcId="{E991E4C9-6AC4-5F46-AEBB-DF1ADDDED751}" destId="{4BABF0FB-9193-6A4C-B194-A6572A1E4E72}" srcOrd="0" destOrd="0" presId="urn:microsoft.com/office/officeart/2005/8/layout/hierarchy3"/>
    <dgm:cxn modelId="{302DDB1D-31BE-1E4B-BF82-ED2F36C811F1}" srcId="{1349DE0F-D06E-054E-8866-E14EAAE65B92}" destId="{AB44E4DD-4A60-AB48-9E63-785F0A23CE92}" srcOrd="6" destOrd="0" parTransId="{0EF6D7BB-7072-4247-909A-A6D5678B84D6}" sibTransId="{DF68E8FC-AE29-EE4A-AD34-CB3C7A623E1F}"/>
    <dgm:cxn modelId="{31913721-B65C-E346-BA04-DDD9FEBF01BD}" type="presOf" srcId="{4E9875AE-05D8-F943-B8A1-72CD8D8368FE}" destId="{8F260E5F-40B8-D847-8843-4FF0C6F1FCFF}" srcOrd="0" destOrd="0" presId="urn:microsoft.com/office/officeart/2005/8/layout/hierarchy3"/>
    <dgm:cxn modelId="{276B9421-911E-404C-8B25-65AE43D7EC33}" type="presOf" srcId="{45DC3A09-AAAE-5042-A8A5-FF6592DB124C}" destId="{DB1AD5D5-6925-A549-B0D7-19D9966D101E}" srcOrd="0" destOrd="0" presId="urn:microsoft.com/office/officeart/2005/8/layout/hierarchy3"/>
    <dgm:cxn modelId="{8B9F0823-BFF4-6940-B4D4-7023D98F7319}" type="presOf" srcId="{45DC3A09-AAAE-5042-A8A5-FF6592DB124C}" destId="{5C482439-0141-D94C-8573-83041F8B74D9}" srcOrd="1" destOrd="0" presId="urn:microsoft.com/office/officeart/2005/8/layout/hierarchy3"/>
    <dgm:cxn modelId="{BD7FF423-C8C2-D941-A17C-978098DA1027}" type="presOf" srcId="{8D7E5EB7-5844-8542-A7D5-94FBE2B268A1}" destId="{9F9E4F87-1E3A-BC43-B339-682778F51DE8}" srcOrd="0" destOrd="0" presId="urn:microsoft.com/office/officeart/2005/8/layout/hierarchy3"/>
    <dgm:cxn modelId="{ADE23929-82DD-F045-A142-986F8D69A046}" type="presOf" srcId="{CC725D39-A269-6E4C-9F13-05AE7ABCAF27}" destId="{833E6055-8B18-9F41-A1EB-F003A059E9BB}" srcOrd="0" destOrd="0" presId="urn:microsoft.com/office/officeart/2005/8/layout/hierarchy3"/>
    <dgm:cxn modelId="{0694C52C-619E-684F-B931-B4916E95A48C}" srcId="{1349DE0F-D06E-054E-8866-E14EAAE65B92}" destId="{E991E4C9-6AC4-5F46-AEBB-DF1ADDDED751}" srcOrd="3" destOrd="0" parTransId="{D3410C60-659D-9E4C-BC3C-9A1E3C3D5081}" sibTransId="{DD6FF955-1D0A-E347-9262-B8FE448E010D}"/>
    <dgm:cxn modelId="{335DC42F-C9AA-984B-BBAE-968979DB5FF8}" type="presOf" srcId="{002CA083-6F40-4C45-B37F-439F5263D138}" destId="{C36C0FF3-BBF7-BE41-9217-885669DDBA36}" srcOrd="0" destOrd="0" presId="urn:microsoft.com/office/officeart/2005/8/layout/hierarchy3"/>
    <dgm:cxn modelId="{C8AD1933-D1B7-0047-996A-4BBDC766A6A4}" type="presOf" srcId="{CC725D39-A269-6E4C-9F13-05AE7ABCAF27}" destId="{B301D9A1-68E1-A949-A1DA-9C0D2AD76FBA}" srcOrd="1" destOrd="0" presId="urn:microsoft.com/office/officeart/2005/8/layout/hierarchy3"/>
    <dgm:cxn modelId="{EB770537-C13F-AF48-8F4C-949631726623}" type="presOf" srcId="{06B12254-737B-8F44-8FA5-D506DA773ABF}" destId="{EA84D014-49BE-ED4F-B112-B65A9D356A8F}" srcOrd="0" destOrd="0" presId="urn:microsoft.com/office/officeart/2005/8/layout/hierarchy3"/>
    <dgm:cxn modelId="{7013BB5B-C630-2849-BDC5-631BBB505ACA}" type="presOf" srcId="{AB44E4DD-4A60-AB48-9E63-785F0A23CE92}" destId="{27B8BED3-1608-6043-AAEF-933B1E0D5EC8}" srcOrd="1" destOrd="0" presId="urn:microsoft.com/office/officeart/2005/8/layout/hierarchy3"/>
    <dgm:cxn modelId="{71846F46-659B-754C-98DA-DF4E49B1F067}" type="presOf" srcId="{4E9875AE-05D8-F943-B8A1-72CD8D8368FE}" destId="{A5CD7524-4DAC-4E46-BAA4-4C57A07B2CAC}" srcOrd="1" destOrd="0" presId="urn:microsoft.com/office/officeart/2005/8/layout/hierarchy3"/>
    <dgm:cxn modelId="{72D0246A-7B95-3748-8837-A5891928B23A}" type="presOf" srcId="{9035F76F-FFA7-6541-B7ED-62CD9E8471BA}" destId="{6DF25696-372D-5C48-8AE3-1C1CD4A27542}" srcOrd="1" destOrd="0" presId="urn:microsoft.com/office/officeart/2005/8/layout/hierarchy3"/>
    <dgm:cxn modelId="{22BD834A-2AD3-7D43-8F25-E609E75349F9}" type="presOf" srcId="{E0A13EED-75F1-3742-AB62-A3E72689E37C}" destId="{A1E7EA27-5DFA-E14F-9A79-4AE38B96A9DB}" srcOrd="0" destOrd="0" presId="urn:microsoft.com/office/officeart/2005/8/layout/hierarchy3"/>
    <dgm:cxn modelId="{D9FE6150-CCA0-FB41-82CE-6B0D35434A81}" srcId="{1349DE0F-D06E-054E-8866-E14EAAE65B92}" destId="{CC725D39-A269-6E4C-9F13-05AE7ABCAF27}" srcOrd="0" destOrd="0" parTransId="{2E60E078-065D-AB4A-9447-ADAA57D9934B}" sibTransId="{68AD385A-928F-794A-980A-CD1B8C6C2077}"/>
    <dgm:cxn modelId="{2267A454-1632-1F41-BCED-A7D49BF9DD94}" type="presOf" srcId="{908143FE-1677-294C-9856-45106FC2BF74}" destId="{31115174-95B8-B04E-AE6F-22AE1A0394DE}" srcOrd="0" destOrd="0" presId="urn:microsoft.com/office/officeart/2005/8/layout/hierarchy3"/>
    <dgm:cxn modelId="{29C9B276-0765-A146-8086-5B279F22EBEE}" type="presOf" srcId="{543041DC-42ED-4242-955B-DCD4DDAB355D}" destId="{6666AEEB-1C26-9946-9427-3F2DDFB8C8A0}" srcOrd="1" destOrd="0" presId="urn:microsoft.com/office/officeart/2005/8/layout/hierarchy3"/>
    <dgm:cxn modelId="{2462BF59-22C2-A14C-99C5-25E7686C714A}" srcId="{E991E4C9-6AC4-5F46-AEBB-DF1ADDDED751}" destId="{384A4A27-B977-3C43-A94B-FEED6F052133}" srcOrd="0" destOrd="0" parTransId="{8D7E5EB7-5844-8542-A7D5-94FBE2B268A1}" sibTransId="{DCF013BE-737F-4342-BD6B-E72152BC229E}"/>
    <dgm:cxn modelId="{E8D13F7C-4D05-6C40-9F9A-DF72875CF95C}" srcId="{543041DC-42ED-4242-955B-DCD4DDAB355D}" destId="{908143FE-1677-294C-9856-45106FC2BF74}" srcOrd="0" destOrd="0" parTransId="{E0A13EED-75F1-3742-AB62-A3E72689E37C}" sibTransId="{303F339C-9CCA-FF44-9AF8-42A607EA30F8}"/>
    <dgm:cxn modelId="{A39DCC80-8B17-F245-9191-2880FAFDD932}" srcId="{1349DE0F-D06E-054E-8866-E14EAAE65B92}" destId="{4E9875AE-05D8-F943-B8A1-72CD8D8368FE}" srcOrd="1" destOrd="0" parTransId="{F3C78287-DC9A-C940-8EC9-D47BF83595FE}" sibTransId="{3D39767D-EC35-6C4E-BB11-F6B1F5EF02C1}"/>
    <dgm:cxn modelId="{EA29F483-BBB9-824D-845C-759BA7FE2C6D}" type="presOf" srcId="{384A4A27-B977-3C43-A94B-FEED6F052133}" destId="{597052A0-0B49-024F-8B5B-F9834ED38A62}" srcOrd="0" destOrd="0" presId="urn:microsoft.com/office/officeart/2005/8/layout/hierarchy3"/>
    <dgm:cxn modelId="{4F6F1097-BF43-114C-8D98-4FAE450E12D8}" type="presOf" srcId="{E04A8C83-FA01-BA48-BD6D-D409BE8FEFDB}" destId="{F89B3633-E091-AA49-ACC8-A1743909BE95}" srcOrd="0" destOrd="0" presId="urn:microsoft.com/office/officeart/2005/8/layout/hierarchy3"/>
    <dgm:cxn modelId="{9398139A-F300-DD46-AE7E-749B8A305901}" type="presOf" srcId="{D82801E6-DB11-5640-AD1F-C1C4EA3024BF}" destId="{4F190F2E-2FFA-DE47-8EA6-8CB8DC76754C}" srcOrd="0" destOrd="0" presId="urn:microsoft.com/office/officeart/2005/8/layout/hierarchy3"/>
    <dgm:cxn modelId="{A74879A5-3581-E24A-A3D7-D3453B7C9A03}" srcId="{AB44E4DD-4A60-AB48-9E63-785F0A23CE92}" destId="{E04A8C83-FA01-BA48-BD6D-D409BE8FEFDB}" srcOrd="1" destOrd="0" parTransId="{A84C04CD-01F1-1749-AB0F-63FDD62DE931}" sibTransId="{A624BFF5-A0D0-BB49-B624-6F47B5029D73}"/>
    <dgm:cxn modelId="{95E598A7-2051-B248-A8A8-3BC7F1F51798}" srcId="{1349DE0F-D06E-054E-8866-E14EAAE65B92}" destId="{9035F76F-FFA7-6541-B7ED-62CD9E8471BA}" srcOrd="4" destOrd="0" parTransId="{73CE1EA6-4A8F-7E4A-881A-37FB67BF8CB5}" sibTransId="{78C3F984-7081-2249-A416-4A07D8F2E54F}"/>
    <dgm:cxn modelId="{9670D3A7-8922-6347-A920-569B954EEA9C}" type="presOf" srcId="{543041DC-42ED-4242-955B-DCD4DDAB355D}" destId="{778F068D-4A69-F74B-AFD5-4F1C1195E649}" srcOrd="0" destOrd="0" presId="urn:microsoft.com/office/officeart/2005/8/layout/hierarchy3"/>
    <dgm:cxn modelId="{D2423BAB-2A62-724F-AF8A-267B2A091FEE}" type="presOf" srcId="{9035F76F-FFA7-6541-B7ED-62CD9E8471BA}" destId="{59F01F2D-0F32-0F4D-9EE8-03353A2CDF8E}" srcOrd="0" destOrd="0" presId="urn:microsoft.com/office/officeart/2005/8/layout/hierarchy3"/>
    <dgm:cxn modelId="{C89C34B1-EBE2-9A4C-8C00-877CDCE530F2}" srcId="{1349DE0F-D06E-054E-8866-E14EAAE65B92}" destId="{543041DC-42ED-4242-955B-DCD4DDAB355D}" srcOrd="5" destOrd="0" parTransId="{52421517-B259-A04D-86DF-25FF63BDA4FD}" sibTransId="{6E72EBC5-D051-B542-B9B1-D2B2BAA31116}"/>
    <dgm:cxn modelId="{A79671C3-48C5-3C48-A3A2-F618045780A0}" type="presOf" srcId="{AB44E4DD-4A60-AB48-9E63-785F0A23CE92}" destId="{E098321C-E1DE-2647-B3C9-A676FB28DC02}" srcOrd="0" destOrd="0" presId="urn:microsoft.com/office/officeart/2005/8/layout/hierarchy3"/>
    <dgm:cxn modelId="{3EC218CC-6325-8641-9A77-23646E75EEF4}" srcId="{E991E4C9-6AC4-5F46-AEBB-DF1ADDDED751}" destId="{62A1AF7A-360C-104E-88E4-1FE88E5608FE}" srcOrd="1" destOrd="0" parTransId="{6384804B-F1E6-B74A-9061-998E937B2EB5}" sibTransId="{FFAC9ABF-4545-BE4B-A89D-22A9F23480C8}"/>
    <dgm:cxn modelId="{6C92DED5-7A3F-8845-B029-5524DFC21D21}" type="presOf" srcId="{A950CC1C-4605-674A-B8E3-0FFC6CE635ED}" destId="{E58D0FBC-1620-8642-A980-0C0FED8FE3D1}" srcOrd="0" destOrd="0" presId="urn:microsoft.com/office/officeart/2005/8/layout/hierarchy3"/>
    <dgm:cxn modelId="{B23805DB-9111-E54E-ADC9-412D9BA2CBB3}" type="presOf" srcId="{350A8968-527D-A241-B44D-38D9C1F5A66A}" destId="{38FBCDCB-E364-AC4E-AB32-4BF77495AB5F}" srcOrd="0" destOrd="0" presId="urn:microsoft.com/office/officeart/2005/8/layout/hierarchy3"/>
    <dgm:cxn modelId="{A32887E0-97DF-7546-AF63-E48DDD9D4BDD}" srcId="{9035F76F-FFA7-6541-B7ED-62CD9E8471BA}" destId="{BE425ADA-06DB-DA47-B64D-7EC9B204357F}" srcOrd="1" destOrd="0" parTransId="{7A2130F5-04D3-EA41-9996-690E263BB327}" sibTransId="{1F378127-060C-D44D-925C-8F9D121CBE25}"/>
    <dgm:cxn modelId="{891AA4E8-FBF8-E944-896D-03CC04E6A32B}" srcId="{AB44E4DD-4A60-AB48-9E63-785F0A23CE92}" destId="{002CA083-6F40-4C45-B37F-439F5263D138}" srcOrd="0" destOrd="0" parTransId="{06B12254-737B-8F44-8FA5-D506DA773ABF}" sibTransId="{FF0F4D05-EEA9-C24E-9783-ED28E7E5D238}"/>
    <dgm:cxn modelId="{6A5CEDE8-B47C-544E-BDF0-4058F2DB8CB2}" type="presOf" srcId="{E991E4C9-6AC4-5F46-AEBB-DF1ADDDED751}" destId="{686D6DAA-C41F-6A42-ABC6-59985E7CDEA2}" srcOrd="1" destOrd="0" presId="urn:microsoft.com/office/officeart/2005/8/layout/hierarchy3"/>
    <dgm:cxn modelId="{AB5C48E9-6350-4248-BF2B-CB6982F0DAD4}" type="presOf" srcId="{20A8F18B-1569-C148-B811-ABC85E95628E}" destId="{D92B2E6F-3241-CD4E-8BCE-400DF781BBE0}" srcOrd="0" destOrd="0" presId="urn:microsoft.com/office/officeart/2005/8/layout/hierarchy3"/>
    <dgm:cxn modelId="{247F2AF9-7418-6145-B28A-6E817FFAF12B}" type="presOf" srcId="{1349DE0F-D06E-054E-8866-E14EAAE65B92}" destId="{F4A2A754-3FAE-3D4E-8A37-13A790A022B1}" srcOrd="0" destOrd="0" presId="urn:microsoft.com/office/officeart/2005/8/layout/hierarchy3"/>
    <dgm:cxn modelId="{7EC429FE-4476-3141-A25C-A93A3246F4BF}" srcId="{9035F76F-FFA7-6541-B7ED-62CD9E8471BA}" destId="{350A8968-527D-A241-B44D-38D9C1F5A66A}" srcOrd="0" destOrd="0" parTransId="{A950CC1C-4605-674A-B8E3-0FFC6CE635ED}" sibTransId="{E3C1D660-4830-2F47-9EA8-06739FB05224}"/>
    <dgm:cxn modelId="{6BF3945E-3499-3F4B-A78D-92BC1445D089}" type="presParOf" srcId="{F4A2A754-3FAE-3D4E-8A37-13A790A022B1}" destId="{50DDD0C7-9726-EB4B-9B0F-9F45310C9AE7}" srcOrd="0" destOrd="0" presId="urn:microsoft.com/office/officeart/2005/8/layout/hierarchy3"/>
    <dgm:cxn modelId="{57FD1543-164F-B545-BFC3-E5FD0FD37A8B}" type="presParOf" srcId="{50DDD0C7-9726-EB4B-9B0F-9F45310C9AE7}" destId="{9A69C660-A688-434A-9D8E-47B2EBAA044B}" srcOrd="0" destOrd="0" presId="urn:microsoft.com/office/officeart/2005/8/layout/hierarchy3"/>
    <dgm:cxn modelId="{F4B696FE-0BF6-DC41-AC70-F4D96FBB9C8F}" type="presParOf" srcId="{9A69C660-A688-434A-9D8E-47B2EBAA044B}" destId="{833E6055-8B18-9F41-A1EB-F003A059E9BB}" srcOrd="0" destOrd="0" presId="urn:microsoft.com/office/officeart/2005/8/layout/hierarchy3"/>
    <dgm:cxn modelId="{09F9F32B-B414-D34B-87A3-C409CADDA143}" type="presParOf" srcId="{9A69C660-A688-434A-9D8E-47B2EBAA044B}" destId="{B301D9A1-68E1-A949-A1DA-9C0D2AD76FBA}" srcOrd="1" destOrd="0" presId="urn:microsoft.com/office/officeart/2005/8/layout/hierarchy3"/>
    <dgm:cxn modelId="{F9C5EF88-5AE2-E544-A6D9-DC9E758BADED}" type="presParOf" srcId="{50DDD0C7-9726-EB4B-9B0F-9F45310C9AE7}" destId="{62366475-294D-764E-ADDC-BA3D8FAC3BD9}" srcOrd="1" destOrd="0" presId="urn:microsoft.com/office/officeart/2005/8/layout/hierarchy3"/>
    <dgm:cxn modelId="{F1852468-0F33-2248-95FA-DC621A346D6B}" type="presParOf" srcId="{F4A2A754-3FAE-3D4E-8A37-13A790A022B1}" destId="{49788145-C18D-7D45-9431-1EBE2A9D9955}" srcOrd="1" destOrd="0" presId="urn:microsoft.com/office/officeart/2005/8/layout/hierarchy3"/>
    <dgm:cxn modelId="{1831498B-D3AD-8043-AB5A-CB17187AB648}" type="presParOf" srcId="{49788145-C18D-7D45-9431-1EBE2A9D9955}" destId="{CB239815-FDDA-084E-B0F1-A1DC63E1A077}" srcOrd="0" destOrd="0" presId="urn:microsoft.com/office/officeart/2005/8/layout/hierarchy3"/>
    <dgm:cxn modelId="{609A2B35-CFEC-C548-A7FB-719B85BC5CE6}" type="presParOf" srcId="{CB239815-FDDA-084E-B0F1-A1DC63E1A077}" destId="{8F260E5F-40B8-D847-8843-4FF0C6F1FCFF}" srcOrd="0" destOrd="0" presId="urn:microsoft.com/office/officeart/2005/8/layout/hierarchy3"/>
    <dgm:cxn modelId="{38930491-7855-EF44-9E6E-083A3B96B019}" type="presParOf" srcId="{CB239815-FDDA-084E-B0F1-A1DC63E1A077}" destId="{A5CD7524-4DAC-4E46-BAA4-4C57A07B2CAC}" srcOrd="1" destOrd="0" presId="urn:microsoft.com/office/officeart/2005/8/layout/hierarchy3"/>
    <dgm:cxn modelId="{C40EF46D-7929-2644-8004-9CE39C0467F9}" type="presParOf" srcId="{49788145-C18D-7D45-9431-1EBE2A9D9955}" destId="{1C4E511A-076E-4447-BDF7-696E362F07CD}" srcOrd="1" destOrd="0" presId="urn:microsoft.com/office/officeart/2005/8/layout/hierarchy3"/>
    <dgm:cxn modelId="{97FCF39D-2EEE-CE41-A2D9-2FE52AE5B080}" type="presParOf" srcId="{F4A2A754-3FAE-3D4E-8A37-13A790A022B1}" destId="{6EDD5B8A-177E-C94C-96B1-AF3212859D29}" srcOrd="2" destOrd="0" presId="urn:microsoft.com/office/officeart/2005/8/layout/hierarchy3"/>
    <dgm:cxn modelId="{578C61EE-F433-C24B-8FA5-63026542CE2C}" type="presParOf" srcId="{6EDD5B8A-177E-C94C-96B1-AF3212859D29}" destId="{265EFAC8-2931-5F47-8034-CD26181F7209}" srcOrd="0" destOrd="0" presId="urn:microsoft.com/office/officeart/2005/8/layout/hierarchy3"/>
    <dgm:cxn modelId="{0A14B9C1-2C25-9440-BF33-F21294ED33B3}" type="presParOf" srcId="{265EFAC8-2931-5F47-8034-CD26181F7209}" destId="{DB1AD5D5-6925-A549-B0D7-19D9966D101E}" srcOrd="0" destOrd="0" presId="urn:microsoft.com/office/officeart/2005/8/layout/hierarchy3"/>
    <dgm:cxn modelId="{2156422A-7F1A-FC46-B98E-5C4A9E539571}" type="presParOf" srcId="{265EFAC8-2931-5F47-8034-CD26181F7209}" destId="{5C482439-0141-D94C-8573-83041F8B74D9}" srcOrd="1" destOrd="0" presId="urn:microsoft.com/office/officeart/2005/8/layout/hierarchy3"/>
    <dgm:cxn modelId="{586A47E6-E663-BF47-835D-E20CFA9D8B96}" type="presParOf" srcId="{6EDD5B8A-177E-C94C-96B1-AF3212859D29}" destId="{425A3036-58B8-8746-902F-C1BB233DBD38}" srcOrd="1" destOrd="0" presId="urn:microsoft.com/office/officeart/2005/8/layout/hierarchy3"/>
    <dgm:cxn modelId="{B9E09B53-5908-1F49-B7F3-130B69477F74}" type="presParOf" srcId="{F4A2A754-3FAE-3D4E-8A37-13A790A022B1}" destId="{4393229B-6A1C-C147-AFE6-55EDC553DB71}" srcOrd="3" destOrd="0" presId="urn:microsoft.com/office/officeart/2005/8/layout/hierarchy3"/>
    <dgm:cxn modelId="{4C8AF68E-9F24-F444-9654-6CD16121E0F7}" type="presParOf" srcId="{4393229B-6A1C-C147-AFE6-55EDC553DB71}" destId="{081CBF0D-F6EA-CE45-8A85-F282DC129A8E}" srcOrd="0" destOrd="0" presId="urn:microsoft.com/office/officeart/2005/8/layout/hierarchy3"/>
    <dgm:cxn modelId="{DE9CB551-9C72-F743-A360-774B380AC829}" type="presParOf" srcId="{081CBF0D-F6EA-CE45-8A85-F282DC129A8E}" destId="{4BABF0FB-9193-6A4C-B194-A6572A1E4E72}" srcOrd="0" destOrd="0" presId="urn:microsoft.com/office/officeart/2005/8/layout/hierarchy3"/>
    <dgm:cxn modelId="{D0054594-1FE4-1149-8600-7CC226E839B6}" type="presParOf" srcId="{081CBF0D-F6EA-CE45-8A85-F282DC129A8E}" destId="{686D6DAA-C41F-6A42-ABC6-59985E7CDEA2}" srcOrd="1" destOrd="0" presId="urn:microsoft.com/office/officeart/2005/8/layout/hierarchy3"/>
    <dgm:cxn modelId="{132E142B-994A-ED49-A2C4-F248B3081C7F}" type="presParOf" srcId="{4393229B-6A1C-C147-AFE6-55EDC553DB71}" destId="{8DA10190-FE49-4C41-9AAB-AF4A3A8F88E1}" srcOrd="1" destOrd="0" presId="urn:microsoft.com/office/officeart/2005/8/layout/hierarchy3"/>
    <dgm:cxn modelId="{92F7C4C6-6DFB-F249-89EB-BE2A543AEAD0}" type="presParOf" srcId="{8DA10190-FE49-4C41-9AAB-AF4A3A8F88E1}" destId="{9F9E4F87-1E3A-BC43-B339-682778F51DE8}" srcOrd="0" destOrd="0" presId="urn:microsoft.com/office/officeart/2005/8/layout/hierarchy3"/>
    <dgm:cxn modelId="{DAABDD31-2D32-1642-A23E-B5A78FB8F5A3}" type="presParOf" srcId="{8DA10190-FE49-4C41-9AAB-AF4A3A8F88E1}" destId="{597052A0-0B49-024F-8B5B-F9834ED38A62}" srcOrd="1" destOrd="0" presId="urn:microsoft.com/office/officeart/2005/8/layout/hierarchy3"/>
    <dgm:cxn modelId="{ABF6C79D-451D-6440-933A-72C88803B7C0}" type="presParOf" srcId="{8DA10190-FE49-4C41-9AAB-AF4A3A8F88E1}" destId="{6E526E3B-2929-DB40-962D-693C2212FEFC}" srcOrd="2" destOrd="0" presId="urn:microsoft.com/office/officeart/2005/8/layout/hierarchy3"/>
    <dgm:cxn modelId="{7E86F1D4-DFC8-4944-B426-E5FF72EC091A}" type="presParOf" srcId="{8DA10190-FE49-4C41-9AAB-AF4A3A8F88E1}" destId="{5F11035B-D061-314F-9041-AC0F3D828D00}" srcOrd="3" destOrd="0" presId="urn:microsoft.com/office/officeart/2005/8/layout/hierarchy3"/>
    <dgm:cxn modelId="{99FE0FDA-35CA-5341-AF94-C0BF3FC10756}" type="presParOf" srcId="{F4A2A754-3FAE-3D4E-8A37-13A790A022B1}" destId="{0DD7DAB0-3865-4E44-AE30-DC0210228343}" srcOrd="4" destOrd="0" presId="urn:microsoft.com/office/officeart/2005/8/layout/hierarchy3"/>
    <dgm:cxn modelId="{A07851B1-4B8A-3E4F-8270-6A4348D75E7A}" type="presParOf" srcId="{0DD7DAB0-3865-4E44-AE30-DC0210228343}" destId="{9A792D14-39A6-754F-8FEF-E999052624BE}" srcOrd="0" destOrd="0" presId="urn:microsoft.com/office/officeart/2005/8/layout/hierarchy3"/>
    <dgm:cxn modelId="{EAC7AE61-1261-8A49-832E-4285E440F90F}" type="presParOf" srcId="{9A792D14-39A6-754F-8FEF-E999052624BE}" destId="{59F01F2D-0F32-0F4D-9EE8-03353A2CDF8E}" srcOrd="0" destOrd="0" presId="urn:microsoft.com/office/officeart/2005/8/layout/hierarchy3"/>
    <dgm:cxn modelId="{D8A3386A-3A2B-874B-8436-67902E38FA94}" type="presParOf" srcId="{9A792D14-39A6-754F-8FEF-E999052624BE}" destId="{6DF25696-372D-5C48-8AE3-1C1CD4A27542}" srcOrd="1" destOrd="0" presId="urn:microsoft.com/office/officeart/2005/8/layout/hierarchy3"/>
    <dgm:cxn modelId="{7CD5CE8F-EFAF-5944-968C-ED927E107D84}" type="presParOf" srcId="{0DD7DAB0-3865-4E44-AE30-DC0210228343}" destId="{BC2C3A60-B3D6-3147-B498-94F7C167AA6D}" srcOrd="1" destOrd="0" presId="urn:microsoft.com/office/officeart/2005/8/layout/hierarchy3"/>
    <dgm:cxn modelId="{8BF47BE7-0BBB-B446-9148-0661E956165D}" type="presParOf" srcId="{BC2C3A60-B3D6-3147-B498-94F7C167AA6D}" destId="{E58D0FBC-1620-8642-A980-0C0FED8FE3D1}" srcOrd="0" destOrd="0" presId="urn:microsoft.com/office/officeart/2005/8/layout/hierarchy3"/>
    <dgm:cxn modelId="{C04B0E6A-5DF4-4E43-B7B0-F9033A4A5BA3}" type="presParOf" srcId="{BC2C3A60-B3D6-3147-B498-94F7C167AA6D}" destId="{38FBCDCB-E364-AC4E-AB32-4BF77495AB5F}" srcOrd="1" destOrd="0" presId="urn:microsoft.com/office/officeart/2005/8/layout/hierarchy3"/>
    <dgm:cxn modelId="{11735831-B817-284A-8270-11E8391CB463}" type="presParOf" srcId="{BC2C3A60-B3D6-3147-B498-94F7C167AA6D}" destId="{335F5887-EF7C-F24F-88B6-08CB41AB070F}" srcOrd="2" destOrd="0" presId="urn:microsoft.com/office/officeart/2005/8/layout/hierarchy3"/>
    <dgm:cxn modelId="{D3C6963F-02DC-0A42-9842-EB48B61BDBF3}" type="presParOf" srcId="{BC2C3A60-B3D6-3147-B498-94F7C167AA6D}" destId="{6E492D9B-8DE0-4B4F-BA7D-380A6415D86C}" srcOrd="3" destOrd="0" presId="urn:microsoft.com/office/officeart/2005/8/layout/hierarchy3"/>
    <dgm:cxn modelId="{5585379A-FBAF-544B-B44C-EC900CB20447}" type="presParOf" srcId="{F4A2A754-3FAE-3D4E-8A37-13A790A022B1}" destId="{27259299-592B-2D43-BC25-1A5243421F71}" srcOrd="5" destOrd="0" presId="urn:microsoft.com/office/officeart/2005/8/layout/hierarchy3"/>
    <dgm:cxn modelId="{8524A0DE-3F3B-ED4C-8958-2588C7E3CAEF}" type="presParOf" srcId="{27259299-592B-2D43-BC25-1A5243421F71}" destId="{BD7175D2-DDD4-3545-A4E6-856281C2AF4C}" srcOrd="0" destOrd="0" presId="urn:microsoft.com/office/officeart/2005/8/layout/hierarchy3"/>
    <dgm:cxn modelId="{F3673526-7DC5-6C48-96EF-FEE784E4A579}" type="presParOf" srcId="{BD7175D2-DDD4-3545-A4E6-856281C2AF4C}" destId="{778F068D-4A69-F74B-AFD5-4F1C1195E649}" srcOrd="0" destOrd="0" presId="urn:microsoft.com/office/officeart/2005/8/layout/hierarchy3"/>
    <dgm:cxn modelId="{B19D8FB8-4182-494E-8136-0C0B5E6CDD7C}" type="presParOf" srcId="{BD7175D2-DDD4-3545-A4E6-856281C2AF4C}" destId="{6666AEEB-1C26-9946-9427-3F2DDFB8C8A0}" srcOrd="1" destOrd="0" presId="urn:microsoft.com/office/officeart/2005/8/layout/hierarchy3"/>
    <dgm:cxn modelId="{CDC8769F-F120-7546-929F-29E77E6E09C6}" type="presParOf" srcId="{27259299-592B-2D43-BC25-1A5243421F71}" destId="{FAE5B29F-CC9D-3843-B2F1-67CE3E34F192}" srcOrd="1" destOrd="0" presId="urn:microsoft.com/office/officeart/2005/8/layout/hierarchy3"/>
    <dgm:cxn modelId="{AEA7CDF8-F7E5-3542-AFB9-9D9888CFA68C}" type="presParOf" srcId="{FAE5B29F-CC9D-3843-B2F1-67CE3E34F192}" destId="{A1E7EA27-5DFA-E14F-9A79-4AE38B96A9DB}" srcOrd="0" destOrd="0" presId="urn:microsoft.com/office/officeart/2005/8/layout/hierarchy3"/>
    <dgm:cxn modelId="{B855CCB8-4A27-4548-9016-28A530640F86}" type="presParOf" srcId="{FAE5B29F-CC9D-3843-B2F1-67CE3E34F192}" destId="{31115174-95B8-B04E-AE6F-22AE1A0394DE}" srcOrd="1" destOrd="0" presId="urn:microsoft.com/office/officeart/2005/8/layout/hierarchy3"/>
    <dgm:cxn modelId="{5969B03E-71C4-514A-B7E1-55D5116EAF85}" type="presParOf" srcId="{FAE5B29F-CC9D-3843-B2F1-67CE3E34F192}" destId="{4F190F2E-2FFA-DE47-8EA6-8CB8DC76754C}" srcOrd="2" destOrd="0" presId="urn:microsoft.com/office/officeart/2005/8/layout/hierarchy3"/>
    <dgm:cxn modelId="{C4B05B27-FA10-3241-B2FD-8E72EC6F5CD5}" type="presParOf" srcId="{FAE5B29F-CC9D-3843-B2F1-67CE3E34F192}" destId="{D92B2E6F-3241-CD4E-8BCE-400DF781BBE0}" srcOrd="3" destOrd="0" presId="urn:microsoft.com/office/officeart/2005/8/layout/hierarchy3"/>
    <dgm:cxn modelId="{AE366FFC-480B-BD47-87D1-FFB41630CAB2}" type="presParOf" srcId="{F4A2A754-3FAE-3D4E-8A37-13A790A022B1}" destId="{423A847F-599C-D644-83EE-4A85A2CFBD4F}" srcOrd="6" destOrd="0" presId="urn:microsoft.com/office/officeart/2005/8/layout/hierarchy3"/>
    <dgm:cxn modelId="{B7AE337B-B787-2C42-882C-1C6AE1DCB007}" type="presParOf" srcId="{423A847F-599C-D644-83EE-4A85A2CFBD4F}" destId="{75B7BD7A-2723-3C44-B65E-5489A3771789}" srcOrd="0" destOrd="0" presId="urn:microsoft.com/office/officeart/2005/8/layout/hierarchy3"/>
    <dgm:cxn modelId="{AC0364B1-CB44-9045-AE6A-4689F6C777FD}" type="presParOf" srcId="{75B7BD7A-2723-3C44-B65E-5489A3771789}" destId="{E098321C-E1DE-2647-B3C9-A676FB28DC02}" srcOrd="0" destOrd="0" presId="urn:microsoft.com/office/officeart/2005/8/layout/hierarchy3"/>
    <dgm:cxn modelId="{DB333AB2-1BA6-A140-9351-A66842AD9BBC}" type="presParOf" srcId="{75B7BD7A-2723-3C44-B65E-5489A3771789}" destId="{27B8BED3-1608-6043-AAEF-933B1E0D5EC8}" srcOrd="1" destOrd="0" presId="urn:microsoft.com/office/officeart/2005/8/layout/hierarchy3"/>
    <dgm:cxn modelId="{0FCB29AE-B338-9945-B04A-2106BECCED58}" type="presParOf" srcId="{423A847F-599C-D644-83EE-4A85A2CFBD4F}" destId="{417D2A88-3847-1345-9982-477238EE4FCF}" srcOrd="1" destOrd="0" presId="urn:microsoft.com/office/officeart/2005/8/layout/hierarchy3"/>
    <dgm:cxn modelId="{74FD9FDC-C2E1-7843-A0B2-CCFE991CF026}" type="presParOf" srcId="{417D2A88-3847-1345-9982-477238EE4FCF}" destId="{EA84D014-49BE-ED4F-B112-B65A9D356A8F}" srcOrd="0" destOrd="0" presId="urn:microsoft.com/office/officeart/2005/8/layout/hierarchy3"/>
    <dgm:cxn modelId="{1EB1E52A-8609-714A-B539-DA0045697805}" type="presParOf" srcId="{417D2A88-3847-1345-9982-477238EE4FCF}" destId="{C36C0FF3-BBF7-BE41-9217-885669DDBA36}" srcOrd="1" destOrd="0" presId="urn:microsoft.com/office/officeart/2005/8/layout/hierarchy3"/>
    <dgm:cxn modelId="{B5E5BF59-0527-A642-B10C-3E554A7BB06C}" type="presParOf" srcId="{417D2A88-3847-1345-9982-477238EE4FCF}" destId="{5704CF14-13BD-3342-9E6C-372F61647CE9}" srcOrd="2" destOrd="0" presId="urn:microsoft.com/office/officeart/2005/8/layout/hierarchy3"/>
    <dgm:cxn modelId="{F1671615-6908-AC48-83A2-D1138E9138CC}" type="presParOf" srcId="{417D2A88-3847-1345-9982-477238EE4FCF}" destId="{F89B3633-E091-AA49-ACC8-A1743909BE9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3FAC83D-2B08-48BA-B0A9-17C111DE0E8A}" type="doc">
      <dgm:prSet loTypeId="urn:microsoft.com/office/officeart/2008/layout/CaptionedPictures" loCatId="picture" qsTypeId="urn:microsoft.com/office/officeart/2005/8/quickstyle/simple1" qsCatId="simple" csTypeId="urn:microsoft.com/office/officeart/2005/8/colors/accent1_4" csCatId="accent1" phldr="1"/>
      <dgm:spPr/>
      <dgm:t>
        <a:bodyPr/>
        <a:lstStyle/>
        <a:p>
          <a:endParaRPr lang="en-US"/>
        </a:p>
      </dgm:t>
    </dgm:pt>
    <dgm:pt modelId="{436BA3A1-737D-442E-BC3A-9E295F068EF5}">
      <dgm:prSet phldrT="[Text]"/>
      <dgm:spPr/>
      <dgm:t>
        <a:bodyPr/>
        <a:lstStyle/>
        <a:p>
          <a:r>
            <a:rPr lang="en-US" dirty="0"/>
            <a:t>Introduction to </a:t>
          </a:r>
          <a:r>
            <a:rPr lang="en-US" dirty="0" err="1"/>
            <a:t>Tecsys</a:t>
          </a:r>
          <a:r>
            <a:rPr lang="en-US" dirty="0"/>
            <a:t> POU</a:t>
          </a:r>
        </a:p>
      </dgm:t>
    </dgm:pt>
    <dgm:pt modelId="{CB076190-85B6-45D3-A973-41DAF43887B9}" type="parTrans" cxnId="{72D24F45-2BF4-40AE-B995-015748A53A2F}">
      <dgm:prSet/>
      <dgm:spPr/>
      <dgm:t>
        <a:bodyPr/>
        <a:lstStyle/>
        <a:p>
          <a:endParaRPr lang="en-US"/>
        </a:p>
      </dgm:t>
    </dgm:pt>
    <dgm:pt modelId="{239FF335-127C-497E-9982-F1CACD612F89}" type="sibTrans" cxnId="{72D24F45-2BF4-40AE-B995-015748A53A2F}">
      <dgm:prSet/>
      <dgm:spPr/>
      <dgm:t>
        <a:bodyPr/>
        <a:lstStyle/>
        <a:p>
          <a:endParaRPr lang="en-US"/>
        </a:p>
      </dgm:t>
    </dgm:pt>
    <dgm:pt modelId="{0BD29143-5B0B-2545-8CF2-02B1941EB978}">
      <dgm:prSet/>
      <dgm:spPr/>
      <dgm:t>
        <a:bodyPr/>
        <a:lstStyle/>
        <a:p>
          <a:r>
            <a:rPr lang="en-US" dirty="0"/>
            <a:t>General Configuration</a:t>
          </a:r>
        </a:p>
      </dgm:t>
    </dgm:pt>
    <dgm:pt modelId="{E1BACBFB-2FE7-8948-9883-96445CF3F96B}" type="parTrans" cxnId="{1319C462-C1E5-9843-9D83-490A0A012E7B}">
      <dgm:prSet/>
      <dgm:spPr/>
      <dgm:t>
        <a:bodyPr/>
        <a:lstStyle/>
        <a:p>
          <a:endParaRPr lang="en-US"/>
        </a:p>
      </dgm:t>
    </dgm:pt>
    <dgm:pt modelId="{02750B7B-CF3F-5445-98F0-89BE25448CA1}" type="sibTrans" cxnId="{1319C462-C1E5-9843-9D83-490A0A012E7B}">
      <dgm:prSet/>
      <dgm:spPr/>
      <dgm:t>
        <a:bodyPr/>
        <a:lstStyle/>
        <a:p>
          <a:endParaRPr lang="en-US"/>
        </a:p>
      </dgm:t>
    </dgm:pt>
    <dgm:pt modelId="{04060EBE-0597-40F7-AA4F-6FA9964A9684}">
      <dgm:prSet/>
      <dgm:spPr/>
      <dgm:t>
        <a:bodyPr/>
        <a:lstStyle/>
        <a:p>
          <a:r>
            <a:rPr lang="en-US" dirty="0"/>
            <a:t>Barcode Tracking Configuration</a:t>
          </a:r>
        </a:p>
      </dgm:t>
    </dgm:pt>
    <dgm:pt modelId="{FD3114DF-DBC5-4169-8116-9BF3F13AC90D}" type="parTrans" cxnId="{48921599-27B9-474D-82E4-62C3B8FA638A}">
      <dgm:prSet/>
      <dgm:spPr/>
      <dgm:t>
        <a:bodyPr/>
        <a:lstStyle/>
        <a:p>
          <a:endParaRPr lang="en-US"/>
        </a:p>
      </dgm:t>
    </dgm:pt>
    <dgm:pt modelId="{07410CEC-BF85-4841-937F-6FDBD7A12DE3}" type="sibTrans" cxnId="{48921599-27B9-474D-82E4-62C3B8FA638A}">
      <dgm:prSet/>
      <dgm:spPr/>
      <dgm:t>
        <a:bodyPr/>
        <a:lstStyle/>
        <a:p>
          <a:endParaRPr lang="en-US"/>
        </a:p>
      </dgm:t>
    </dgm:pt>
    <dgm:pt modelId="{A5D5A4BC-4CDC-4D14-A5F2-DEEB840AA2DD}">
      <dgm:prSet/>
      <dgm:spPr/>
      <dgm:t>
        <a:bodyPr/>
        <a:lstStyle/>
        <a:p>
          <a:r>
            <a:rPr lang="en-US" dirty="0"/>
            <a:t>Recalls and Expired Items</a:t>
          </a:r>
        </a:p>
      </dgm:t>
    </dgm:pt>
    <dgm:pt modelId="{D7F15B57-C218-4898-A5BE-B9C5B5284A30}" type="parTrans" cxnId="{F8F265BA-13E3-4A3D-B0FA-4DA1967C4823}">
      <dgm:prSet/>
      <dgm:spPr/>
      <dgm:t>
        <a:bodyPr/>
        <a:lstStyle/>
        <a:p>
          <a:endParaRPr lang="en-US"/>
        </a:p>
      </dgm:t>
    </dgm:pt>
    <dgm:pt modelId="{C938BBBA-FC78-4ECA-A32D-FF5B07C1904C}" type="sibTrans" cxnId="{F8F265BA-13E3-4A3D-B0FA-4DA1967C4823}">
      <dgm:prSet/>
      <dgm:spPr/>
      <dgm:t>
        <a:bodyPr/>
        <a:lstStyle/>
        <a:p>
          <a:endParaRPr lang="en-US"/>
        </a:p>
      </dgm:t>
    </dgm:pt>
    <dgm:pt modelId="{C5C592A9-3007-4B74-A464-11308F25C8A1}">
      <dgm:prSet/>
      <dgm:spPr/>
      <dgm:t>
        <a:bodyPr/>
        <a:lstStyle/>
        <a:p>
          <a:r>
            <a:rPr lang="en-US" dirty="0"/>
            <a:t>Inventory Replenishment</a:t>
          </a:r>
        </a:p>
      </dgm:t>
    </dgm:pt>
    <dgm:pt modelId="{1FA2A85D-E916-41FE-AF03-2292C5EA8B86}" type="parTrans" cxnId="{5EC9D773-5CE9-404F-88EE-8680E9981714}">
      <dgm:prSet/>
      <dgm:spPr/>
      <dgm:t>
        <a:bodyPr/>
        <a:lstStyle/>
        <a:p>
          <a:endParaRPr lang="en-US"/>
        </a:p>
      </dgm:t>
    </dgm:pt>
    <dgm:pt modelId="{30AA3790-9006-479F-8F86-61A6DA9794DE}" type="sibTrans" cxnId="{5EC9D773-5CE9-404F-88EE-8680E9981714}">
      <dgm:prSet/>
      <dgm:spPr/>
      <dgm:t>
        <a:bodyPr/>
        <a:lstStyle/>
        <a:p>
          <a:endParaRPr lang="en-US"/>
        </a:p>
      </dgm:t>
    </dgm:pt>
    <dgm:pt modelId="{9A152EC6-E59D-45B9-95BF-29B493E6C379}">
      <dgm:prSet/>
      <dgm:spPr/>
      <dgm:t>
        <a:bodyPr/>
        <a:lstStyle/>
        <a:p>
          <a:r>
            <a:rPr lang="en-US" dirty="0"/>
            <a:t>POU (SMS) Operations Monitor</a:t>
          </a:r>
        </a:p>
      </dgm:t>
    </dgm:pt>
    <dgm:pt modelId="{ADC11C41-59BB-40DB-ADD6-424BF1DA4B90}" type="parTrans" cxnId="{92C5444D-487F-415E-ABB0-974A8A1042A8}">
      <dgm:prSet/>
      <dgm:spPr/>
      <dgm:t>
        <a:bodyPr/>
        <a:lstStyle/>
        <a:p>
          <a:endParaRPr lang="en-US"/>
        </a:p>
      </dgm:t>
    </dgm:pt>
    <dgm:pt modelId="{32ED07FB-11A5-4266-A01F-F7DCCDE539C9}" type="sibTrans" cxnId="{92C5444D-487F-415E-ABB0-974A8A1042A8}">
      <dgm:prSet/>
      <dgm:spPr/>
      <dgm:t>
        <a:bodyPr/>
        <a:lstStyle/>
        <a:p>
          <a:endParaRPr lang="en-US"/>
        </a:p>
      </dgm:t>
    </dgm:pt>
    <dgm:pt modelId="{CBCE156F-1395-4CAA-9D1F-C65C6980262C}">
      <dgm:prSet/>
      <dgm:spPr/>
      <dgm:t>
        <a:bodyPr/>
        <a:lstStyle/>
        <a:p>
          <a:r>
            <a:rPr lang="en-US" dirty="0"/>
            <a:t>Inventory Maintenance</a:t>
          </a:r>
        </a:p>
      </dgm:t>
    </dgm:pt>
    <dgm:pt modelId="{AFDD221C-9795-4835-8AF9-5E3AE05BAF0A}" type="parTrans" cxnId="{9CBE2303-F77C-4C1B-85C1-A8791D012131}">
      <dgm:prSet/>
      <dgm:spPr/>
      <dgm:t>
        <a:bodyPr/>
        <a:lstStyle/>
        <a:p>
          <a:endParaRPr lang="en-US"/>
        </a:p>
      </dgm:t>
    </dgm:pt>
    <dgm:pt modelId="{60962F22-C962-4656-AB3A-58C7BFF789A1}" type="sibTrans" cxnId="{9CBE2303-F77C-4C1B-85C1-A8791D012131}">
      <dgm:prSet/>
      <dgm:spPr/>
      <dgm:t>
        <a:bodyPr/>
        <a:lstStyle/>
        <a:p>
          <a:endParaRPr lang="en-US"/>
        </a:p>
      </dgm:t>
    </dgm:pt>
    <dgm:pt modelId="{BD70024E-78C8-423E-ADBF-D00659885E08}">
      <dgm:prSet/>
      <dgm:spPr/>
      <dgm:t>
        <a:bodyPr/>
        <a:lstStyle/>
        <a:p>
          <a:r>
            <a:rPr lang="en-US" dirty="0" err="1"/>
            <a:t>Tecsys</a:t>
          </a:r>
          <a:r>
            <a:rPr lang="en-US" dirty="0"/>
            <a:t> SCM Financials via SCM Hub</a:t>
          </a:r>
        </a:p>
      </dgm:t>
    </dgm:pt>
    <dgm:pt modelId="{3439E61F-C7BA-430C-8FB7-BB491449D3E1}" type="parTrans" cxnId="{EC6E6709-1CF0-47FD-AC59-E2C4DDC85C4F}">
      <dgm:prSet/>
      <dgm:spPr/>
      <dgm:t>
        <a:bodyPr/>
        <a:lstStyle/>
        <a:p>
          <a:endParaRPr lang="en-US"/>
        </a:p>
      </dgm:t>
    </dgm:pt>
    <dgm:pt modelId="{73863F59-0CC0-43DF-9463-D6B7B11DC04B}" type="sibTrans" cxnId="{EC6E6709-1CF0-47FD-AC59-E2C4DDC85C4F}">
      <dgm:prSet/>
      <dgm:spPr/>
      <dgm:t>
        <a:bodyPr/>
        <a:lstStyle/>
        <a:p>
          <a:endParaRPr lang="en-US"/>
        </a:p>
      </dgm:t>
    </dgm:pt>
    <dgm:pt modelId="{4C31F608-AB30-419A-9023-DA0CE7A2097D}" type="pres">
      <dgm:prSet presAssocID="{C3FAC83D-2B08-48BA-B0A9-17C111DE0E8A}" presName="Name0" presStyleCnt="0">
        <dgm:presLayoutVars>
          <dgm:chMax/>
          <dgm:chPref/>
          <dgm:dir/>
        </dgm:presLayoutVars>
      </dgm:prSet>
      <dgm:spPr/>
    </dgm:pt>
    <dgm:pt modelId="{9EE4D13B-4C3F-48B9-A39A-8EDF605E303E}" type="pres">
      <dgm:prSet presAssocID="{436BA3A1-737D-442E-BC3A-9E295F068EF5}" presName="composite" presStyleCnt="0">
        <dgm:presLayoutVars>
          <dgm:chMax val="1"/>
          <dgm:chPref val="1"/>
        </dgm:presLayoutVars>
      </dgm:prSet>
      <dgm:spPr/>
    </dgm:pt>
    <dgm:pt modelId="{8D484007-D06D-4844-A485-B2DF707D8946}" type="pres">
      <dgm:prSet presAssocID="{436BA3A1-737D-442E-BC3A-9E295F068EF5}" presName="Accent" presStyleLbl="trAlignAcc1" presStyleIdx="0" presStyleCnt="8">
        <dgm:presLayoutVars>
          <dgm:chMax val="0"/>
          <dgm:chPref val="0"/>
        </dgm:presLayoutVars>
      </dgm:prSet>
      <dgm:spPr/>
    </dgm:pt>
    <dgm:pt modelId="{06D08E52-B05C-49CF-BEE2-67510D4186A4}" type="pres">
      <dgm:prSet presAssocID="{436BA3A1-737D-442E-BC3A-9E295F068EF5}" presName="Image" presStyleLbl="alignImgPlace1" presStyleIdx="0" presStyleCnt="8">
        <dgm:presLayoutVars>
          <dgm:chMax val="0"/>
          <dgm:chPref val="0"/>
        </dgm:presLayoutVars>
      </dgm:prSet>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pt>
    <dgm:pt modelId="{6580FC2E-B8B6-44A4-B27A-A56B315D688F}" type="pres">
      <dgm:prSet presAssocID="{436BA3A1-737D-442E-BC3A-9E295F068EF5}" presName="ChildComposite" presStyleCnt="0"/>
      <dgm:spPr/>
    </dgm:pt>
    <dgm:pt modelId="{27509B52-39B7-4199-961E-FC786AE730DC}" type="pres">
      <dgm:prSet presAssocID="{436BA3A1-737D-442E-BC3A-9E295F068EF5}" presName="Child" presStyleLbl="node1" presStyleIdx="0" presStyleCnt="0">
        <dgm:presLayoutVars>
          <dgm:chMax val="0"/>
          <dgm:chPref val="0"/>
          <dgm:bulletEnabled val="1"/>
        </dgm:presLayoutVars>
      </dgm:prSet>
      <dgm:spPr/>
    </dgm:pt>
    <dgm:pt modelId="{0972EECB-8427-43D4-8F2B-DD17F06986E7}" type="pres">
      <dgm:prSet presAssocID="{436BA3A1-737D-442E-BC3A-9E295F068EF5}" presName="Parent" presStyleLbl="revTx" presStyleIdx="0" presStyleCnt="8">
        <dgm:presLayoutVars>
          <dgm:chMax val="1"/>
          <dgm:chPref val="0"/>
          <dgm:bulletEnabled val="1"/>
        </dgm:presLayoutVars>
      </dgm:prSet>
      <dgm:spPr/>
    </dgm:pt>
    <dgm:pt modelId="{3F4D1E6A-9420-E146-A5B7-DE278CCBAB3F}" type="pres">
      <dgm:prSet presAssocID="{239FF335-127C-497E-9982-F1CACD612F89}" presName="sibTrans" presStyleCnt="0"/>
      <dgm:spPr/>
    </dgm:pt>
    <dgm:pt modelId="{21F8F327-C5D8-154F-8D73-640DEF99A638}" type="pres">
      <dgm:prSet presAssocID="{0BD29143-5B0B-2545-8CF2-02B1941EB978}" presName="composite" presStyleCnt="0">
        <dgm:presLayoutVars>
          <dgm:chMax val="1"/>
          <dgm:chPref val="1"/>
        </dgm:presLayoutVars>
      </dgm:prSet>
      <dgm:spPr/>
    </dgm:pt>
    <dgm:pt modelId="{0920AFC6-574C-8D42-8AE6-41FFF0BB9919}" type="pres">
      <dgm:prSet presAssocID="{0BD29143-5B0B-2545-8CF2-02B1941EB978}" presName="Accent" presStyleLbl="trAlignAcc1" presStyleIdx="1" presStyleCnt="8">
        <dgm:presLayoutVars>
          <dgm:chMax val="0"/>
          <dgm:chPref val="0"/>
        </dgm:presLayoutVars>
      </dgm:prSet>
      <dgm:spPr/>
    </dgm:pt>
    <dgm:pt modelId="{01E8F2F7-43AC-3743-9637-4E33446247F9}" type="pres">
      <dgm:prSet presAssocID="{0BD29143-5B0B-2545-8CF2-02B1941EB978}" presName="Image" presStyleLbl="alignImgPlace1" presStyleIdx="1" presStyleCnt="8">
        <dgm:presLayoutVars>
          <dgm:chMax val="0"/>
          <dgm:chPref val="0"/>
        </dgm:presLayoutVars>
      </dgm:prSet>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pt>
    <dgm:pt modelId="{9283C5EC-02C0-784D-B6BC-E402FF7E7952}" type="pres">
      <dgm:prSet presAssocID="{0BD29143-5B0B-2545-8CF2-02B1941EB978}" presName="ChildComposite" presStyleCnt="0"/>
      <dgm:spPr/>
    </dgm:pt>
    <dgm:pt modelId="{96B105BE-1D12-6C42-928B-8C9E09F5FD39}" type="pres">
      <dgm:prSet presAssocID="{0BD29143-5B0B-2545-8CF2-02B1941EB978}" presName="Child" presStyleLbl="node1" presStyleIdx="0" presStyleCnt="0">
        <dgm:presLayoutVars>
          <dgm:chMax val="0"/>
          <dgm:chPref val="0"/>
          <dgm:bulletEnabled val="1"/>
        </dgm:presLayoutVars>
      </dgm:prSet>
      <dgm:spPr/>
    </dgm:pt>
    <dgm:pt modelId="{92115F8D-A952-D844-BA44-9021083490AD}" type="pres">
      <dgm:prSet presAssocID="{0BD29143-5B0B-2545-8CF2-02B1941EB978}" presName="Parent" presStyleLbl="revTx" presStyleIdx="1" presStyleCnt="8">
        <dgm:presLayoutVars>
          <dgm:chMax val="1"/>
          <dgm:chPref val="0"/>
          <dgm:bulletEnabled val="1"/>
        </dgm:presLayoutVars>
      </dgm:prSet>
      <dgm:spPr/>
    </dgm:pt>
    <dgm:pt modelId="{252822DD-7CEB-42F1-A02A-F7A18AF1BEB7}" type="pres">
      <dgm:prSet presAssocID="{02750B7B-CF3F-5445-98F0-89BE25448CA1}" presName="sibTrans" presStyleCnt="0"/>
      <dgm:spPr/>
    </dgm:pt>
    <dgm:pt modelId="{14CD5D90-83AC-433D-9668-57C580663ACA}" type="pres">
      <dgm:prSet presAssocID="{04060EBE-0597-40F7-AA4F-6FA9964A9684}" presName="composite" presStyleCnt="0">
        <dgm:presLayoutVars>
          <dgm:chMax val="1"/>
          <dgm:chPref val="1"/>
        </dgm:presLayoutVars>
      </dgm:prSet>
      <dgm:spPr/>
    </dgm:pt>
    <dgm:pt modelId="{A94FBFAA-7E43-4A85-BC5E-7CAB7E8ABAE3}" type="pres">
      <dgm:prSet presAssocID="{04060EBE-0597-40F7-AA4F-6FA9964A9684}" presName="Accent" presStyleLbl="trAlignAcc1" presStyleIdx="2" presStyleCnt="8">
        <dgm:presLayoutVars>
          <dgm:chMax val="0"/>
          <dgm:chPref val="0"/>
        </dgm:presLayoutVars>
      </dgm:prSet>
      <dgm:spPr/>
    </dgm:pt>
    <dgm:pt modelId="{2C3067CE-8348-49F3-867B-8B591FD622CE}" type="pres">
      <dgm:prSet presAssocID="{04060EBE-0597-40F7-AA4F-6FA9964A9684}" presName="Image" presStyleLbl="alignImgPlace1" presStyleIdx="2" presStyleCnt="8">
        <dgm:presLayoutVars>
          <dgm:chMax val="0"/>
          <dgm:chPref val="0"/>
        </dgm:presLayoutVars>
      </dgm:prSet>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pt>
    <dgm:pt modelId="{F16BCAEB-72FC-4265-90E7-9DBB8872C313}" type="pres">
      <dgm:prSet presAssocID="{04060EBE-0597-40F7-AA4F-6FA9964A9684}" presName="ChildComposite" presStyleCnt="0"/>
      <dgm:spPr/>
    </dgm:pt>
    <dgm:pt modelId="{9C18EF53-1126-4536-8986-FD2DC2255318}" type="pres">
      <dgm:prSet presAssocID="{04060EBE-0597-40F7-AA4F-6FA9964A9684}" presName="Child" presStyleLbl="node1" presStyleIdx="0" presStyleCnt="0">
        <dgm:presLayoutVars>
          <dgm:chMax val="0"/>
          <dgm:chPref val="0"/>
          <dgm:bulletEnabled val="1"/>
        </dgm:presLayoutVars>
      </dgm:prSet>
      <dgm:spPr/>
    </dgm:pt>
    <dgm:pt modelId="{8E49ADD3-DE2F-466D-A9B2-8065242E451D}" type="pres">
      <dgm:prSet presAssocID="{04060EBE-0597-40F7-AA4F-6FA9964A9684}" presName="Parent" presStyleLbl="revTx" presStyleIdx="2" presStyleCnt="8">
        <dgm:presLayoutVars>
          <dgm:chMax val="1"/>
          <dgm:chPref val="0"/>
          <dgm:bulletEnabled val="1"/>
        </dgm:presLayoutVars>
      </dgm:prSet>
      <dgm:spPr/>
    </dgm:pt>
    <dgm:pt modelId="{958FD5B6-48AA-4190-BD76-B24577FC0772}" type="pres">
      <dgm:prSet presAssocID="{07410CEC-BF85-4841-937F-6FDBD7A12DE3}" presName="sibTrans" presStyleCnt="0"/>
      <dgm:spPr/>
    </dgm:pt>
    <dgm:pt modelId="{2FE13FF1-45F2-4E5F-BF9B-A77E2A5EAD5A}" type="pres">
      <dgm:prSet presAssocID="{A5D5A4BC-4CDC-4D14-A5F2-DEEB840AA2DD}" presName="composite" presStyleCnt="0">
        <dgm:presLayoutVars>
          <dgm:chMax val="1"/>
          <dgm:chPref val="1"/>
        </dgm:presLayoutVars>
      </dgm:prSet>
      <dgm:spPr/>
    </dgm:pt>
    <dgm:pt modelId="{B387A621-8824-4B0E-A67D-B03576B233D7}" type="pres">
      <dgm:prSet presAssocID="{A5D5A4BC-4CDC-4D14-A5F2-DEEB840AA2DD}" presName="Accent" presStyleLbl="trAlignAcc1" presStyleIdx="3" presStyleCnt="8">
        <dgm:presLayoutVars>
          <dgm:chMax val="0"/>
          <dgm:chPref val="0"/>
        </dgm:presLayoutVars>
      </dgm:prSet>
      <dgm:spPr/>
    </dgm:pt>
    <dgm:pt modelId="{F08D951D-F0B2-4725-8B57-8F507B257AAA}" type="pres">
      <dgm:prSet presAssocID="{A5D5A4BC-4CDC-4D14-A5F2-DEEB840AA2DD}" presName="Image" presStyleLbl="alignImgPlace1" presStyleIdx="3" presStyleCnt="8">
        <dgm:presLayoutVars>
          <dgm:chMax val="0"/>
          <dgm:chPref val="0"/>
        </dgm:presLayoutVars>
      </dgm:prSet>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9000" b="-9000"/>
          </a:stretch>
        </a:blipFill>
      </dgm:spPr>
    </dgm:pt>
    <dgm:pt modelId="{4F732EE5-4EFF-4567-8710-86E8C5C0772D}" type="pres">
      <dgm:prSet presAssocID="{A5D5A4BC-4CDC-4D14-A5F2-DEEB840AA2DD}" presName="ChildComposite" presStyleCnt="0"/>
      <dgm:spPr/>
    </dgm:pt>
    <dgm:pt modelId="{78A7D8A7-1F96-46F5-B258-16F55042DAE6}" type="pres">
      <dgm:prSet presAssocID="{A5D5A4BC-4CDC-4D14-A5F2-DEEB840AA2DD}" presName="Child" presStyleLbl="node1" presStyleIdx="0" presStyleCnt="0">
        <dgm:presLayoutVars>
          <dgm:chMax val="0"/>
          <dgm:chPref val="0"/>
          <dgm:bulletEnabled val="1"/>
        </dgm:presLayoutVars>
      </dgm:prSet>
      <dgm:spPr/>
    </dgm:pt>
    <dgm:pt modelId="{615A423B-5571-4F26-B749-F5AB0DC39EEA}" type="pres">
      <dgm:prSet presAssocID="{A5D5A4BC-4CDC-4D14-A5F2-DEEB840AA2DD}" presName="Parent" presStyleLbl="revTx" presStyleIdx="3" presStyleCnt="8">
        <dgm:presLayoutVars>
          <dgm:chMax val="1"/>
          <dgm:chPref val="0"/>
          <dgm:bulletEnabled val="1"/>
        </dgm:presLayoutVars>
      </dgm:prSet>
      <dgm:spPr/>
    </dgm:pt>
    <dgm:pt modelId="{46FB1D73-9436-4456-9AEC-599CFE1F22E0}" type="pres">
      <dgm:prSet presAssocID="{C938BBBA-FC78-4ECA-A32D-FF5B07C1904C}" presName="sibTrans" presStyleCnt="0"/>
      <dgm:spPr/>
    </dgm:pt>
    <dgm:pt modelId="{4F8C08B9-CF0B-4BFB-9400-49BB59FA2EDA}" type="pres">
      <dgm:prSet presAssocID="{C5C592A9-3007-4B74-A464-11308F25C8A1}" presName="composite" presStyleCnt="0">
        <dgm:presLayoutVars>
          <dgm:chMax val="1"/>
          <dgm:chPref val="1"/>
        </dgm:presLayoutVars>
      </dgm:prSet>
      <dgm:spPr/>
    </dgm:pt>
    <dgm:pt modelId="{618DA085-DC23-454A-A5B7-2C134321F660}" type="pres">
      <dgm:prSet presAssocID="{C5C592A9-3007-4B74-A464-11308F25C8A1}" presName="Accent" presStyleLbl="trAlignAcc1" presStyleIdx="4" presStyleCnt="8">
        <dgm:presLayoutVars>
          <dgm:chMax val="0"/>
          <dgm:chPref val="0"/>
        </dgm:presLayoutVars>
      </dgm:prSet>
      <dgm:spPr/>
    </dgm:pt>
    <dgm:pt modelId="{D51A5F4E-4099-49EE-BC61-13A465DA0688}" type="pres">
      <dgm:prSet presAssocID="{C5C592A9-3007-4B74-A464-11308F25C8A1}" presName="Image" presStyleLbl="alignImgPlace1" presStyleIdx="4" presStyleCnt="8">
        <dgm:presLayoutVars>
          <dgm:chMax val="0"/>
          <dgm:chPref val="0"/>
        </dgm:presLayoutVars>
      </dgm:prSet>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9000" b="-9000"/>
          </a:stretch>
        </a:blipFill>
      </dgm:spPr>
    </dgm:pt>
    <dgm:pt modelId="{23B83ADE-9114-428B-AC9B-A49648D79434}" type="pres">
      <dgm:prSet presAssocID="{C5C592A9-3007-4B74-A464-11308F25C8A1}" presName="ChildComposite" presStyleCnt="0"/>
      <dgm:spPr/>
    </dgm:pt>
    <dgm:pt modelId="{2C9D0679-FFB8-4080-8613-39C7EB9DEE10}" type="pres">
      <dgm:prSet presAssocID="{C5C592A9-3007-4B74-A464-11308F25C8A1}" presName="Child" presStyleLbl="node1" presStyleIdx="0" presStyleCnt="0">
        <dgm:presLayoutVars>
          <dgm:chMax val="0"/>
          <dgm:chPref val="0"/>
          <dgm:bulletEnabled val="1"/>
        </dgm:presLayoutVars>
      </dgm:prSet>
      <dgm:spPr/>
    </dgm:pt>
    <dgm:pt modelId="{F705A226-6249-42A3-9E27-D7D8C3476286}" type="pres">
      <dgm:prSet presAssocID="{C5C592A9-3007-4B74-A464-11308F25C8A1}" presName="Parent" presStyleLbl="revTx" presStyleIdx="4" presStyleCnt="8">
        <dgm:presLayoutVars>
          <dgm:chMax val="1"/>
          <dgm:chPref val="0"/>
          <dgm:bulletEnabled val="1"/>
        </dgm:presLayoutVars>
      </dgm:prSet>
      <dgm:spPr/>
    </dgm:pt>
    <dgm:pt modelId="{4D2EEB50-D9B0-4642-8E90-1E16F95C4A16}" type="pres">
      <dgm:prSet presAssocID="{30AA3790-9006-479F-8F86-61A6DA9794DE}" presName="sibTrans" presStyleCnt="0"/>
      <dgm:spPr/>
    </dgm:pt>
    <dgm:pt modelId="{1077B0B6-5693-49CE-AAD3-E09290034E13}" type="pres">
      <dgm:prSet presAssocID="{CBCE156F-1395-4CAA-9D1F-C65C6980262C}" presName="composite" presStyleCnt="0">
        <dgm:presLayoutVars>
          <dgm:chMax val="1"/>
          <dgm:chPref val="1"/>
        </dgm:presLayoutVars>
      </dgm:prSet>
      <dgm:spPr/>
    </dgm:pt>
    <dgm:pt modelId="{572CC6AE-0620-4718-9476-0509D95F7EB1}" type="pres">
      <dgm:prSet presAssocID="{CBCE156F-1395-4CAA-9D1F-C65C6980262C}" presName="Accent" presStyleLbl="trAlignAcc1" presStyleIdx="5" presStyleCnt="8">
        <dgm:presLayoutVars>
          <dgm:chMax val="0"/>
          <dgm:chPref val="0"/>
        </dgm:presLayoutVars>
      </dgm:prSet>
      <dgm:spPr/>
    </dgm:pt>
    <dgm:pt modelId="{AF45A5B4-22B7-47B7-85F4-15B7DEBA0BDE}" type="pres">
      <dgm:prSet presAssocID="{CBCE156F-1395-4CAA-9D1F-C65C6980262C}" presName="Image" presStyleLbl="alignImgPlace1" presStyleIdx="5" presStyleCnt="8">
        <dgm:presLayoutVars>
          <dgm:chMax val="0"/>
          <dgm:chPref val="0"/>
        </dgm:presLayoutVars>
      </dgm:prSet>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9000" b="-9000"/>
          </a:stretch>
        </a:blipFill>
      </dgm:spPr>
    </dgm:pt>
    <dgm:pt modelId="{9072F3EA-4195-49A4-B7FF-D5CB5476351D}" type="pres">
      <dgm:prSet presAssocID="{CBCE156F-1395-4CAA-9D1F-C65C6980262C}" presName="ChildComposite" presStyleCnt="0"/>
      <dgm:spPr/>
    </dgm:pt>
    <dgm:pt modelId="{4CB222D7-6E64-4048-8D4B-CEC23169127E}" type="pres">
      <dgm:prSet presAssocID="{CBCE156F-1395-4CAA-9D1F-C65C6980262C}" presName="Child" presStyleLbl="node1" presStyleIdx="0" presStyleCnt="0">
        <dgm:presLayoutVars>
          <dgm:chMax val="0"/>
          <dgm:chPref val="0"/>
          <dgm:bulletEnabled val="1"/>
        </dgm:presLayoutVars>
      </dgm:prSet>
      <dgm:spPr/>
    </dgm:pt>
    <dgm:pt modelId="{24A27EAE-82E1-40DB-9DE8-E0E4354ACC9D}" type="pres">
      <dgm:prSet presAssocID="{CBCE156F-1395-4CAA-9D1F-C65C6980262C}" presName="Parent" presStyleLbl="revTx" presStyleIdx="5" presStyleCnt="8">
        <dgm:presLayoutVars>
          <dgm:chMax val="1"/>
          <dgm:chPref val="0"/>
          <dgm:bulletEnabled val="1"/>
        </dgm:presLayoutVars>
      </dgm:prSet>
      <dgm:spPr/>
    </dgm:pt>
    <dgm:pt modelId="{7A54A777-1D4C-4086-B21D-E24754561EE0}" type="pres">
      <dgm:prSet presAssocID="{60962F22-C962-4656-AB3A-58C7BFF789A1}" presName="sibTrans" presStyleCnt="0"/>
      <dgm:spPr/>
    </dgm:pt>
    <dgm:pt modelId="{7F6C75AF-FF50-4C98-8FE5-BCDE96AD57C2}" type="pres">
      <dgm:prSet presAssocID="{9A152EC6-E59D-45B9-95BF-29B493E6C379}" presName="composite" presStyleCnt="0">
        <dgm:presLayoutVars>
          <dgm:chMax val="1"/>
          <dgm:chPref val="1"/>
        </dgm:presLayoutVars>
      </dgm:prSet>
      <dgm:spPr/>
    </dgm:pt>
    <dgm:pt modelId="{9990F88D-509D-4313-A8F0-FD2FCCBA39A5}" type="pres">
      <dgm:prSet presAssocID="{9A152EC6-E59D-45B9-95BF-29B493E6C379}" presName="Accent" presStyleLbl="trAlignAcc1" presStyleIdx="6" presStyleCnt="8">
        <dgm:presLayoutVars>
          <dgm:chMax val="0"/>
          <dgm:chPref val="0"/>
        </dgm:presLayoutVars>
      </dgm:prSet>
      <dgm:spPr/>
    </dgm:pt>
    <dgm:pt modelId="{723C790D-FFDB-4277-A3B3-981FF6520DB3}" type="pres">
      <dgm:prSet presAssocID="{9A152EC6-E59D-45B9-95BF-29B493E6C379}" presName="Image" presStyleLbl="alignImgPlace1" presStyleIdx="6" presStyleCnt="8">
        <dgm:presLayoutVars>
          <dgm:chMax val="0"/>
          <dgm:chPref val="0"/>
        </dgm:presLayoutVars>
      </dgm:prSet>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9000" b="-9000"/>
          </a:stretch>
        </a:blipFill>
      </dgm:spPr>
    </dgm:pt>
    <dgm:pt modelId="{F9A99924-4A73-4D49-8F7A-670502A56992}" type="pres">
      <dgm:prSet presAssocID="{9A152EC6-E59D-45B9-95BF-29B493E6C379}" presName="ChildComposite" presStyleCnt="0"/>
      <dgm:spPr/>
    </dgm:pt>
    <dgm:pt modelId="{BDE0965A-7323-473D-98C5-56EE8EE581B7}" type="pres">
      <dgm:prSet presAssocID="{9A152EC6-E59D-45B9-95BF-29B493E6C379}" presName="Child" presStyleLbl="node1" presStyleIdx="0" presStyleCnt="0">
        <dgm:presLayoutVars>
          <dgm:chMax val="0"/>
          <dgm:chPref val="0"/>
          <dgm:bulletEnabled val="1"/>
        </dgm:presLayoutVars>
      </dgm:prSet>
      <dgm:spPr/>
    </dgm:pt>
    <dgm:pt modelId="{A94B9F57-BF22-4565-8BFE-2DCEDFD2D08F}" type="pres">
      <dgm:prSet presAssocID="{9A152EC6-E59D-45B9-95BF-29B493E6C379}" presName="Parent" presStyleLbl="revTx" presStyleIdx="6" presStyleCnt="8">
        <dgm:presLayoutVars>
          <dgm:chMax val="1"/>
          <dgm:chPref val="0"/>
          <dgm:bulletEnabled val="1"/>
        </dgm:presLayoutVars>
      </dgm:prSet>
      <dgm:spPr/>
    </dgm:pt>
    <dgm:pt modelId="{627C68F9-7252-4749-A0A6-B44A1A377C85}" type="pres">
      <dgm:prSet presAssocID="{32ED07FB-11A5-4266-A01F-F7DCCDE539C9}" presName="sibTrans" presStyleCnt="0"/>
      <dgm:spPr/>
    </dgm:pt>
    <dgm:pt modelId="{03D7D974-9089-4BF3-AB21-C0D9EFFC5943}" type="pres">
      <dgm:prSet presAssocID="{BD70024E-78C8-423E-ADBF-D00659885E08}" presName="composite" presStyleCnt="0">
        <dgm:presLayoutVars>
          <dgm:chMax val="1"/>
          <dgm:chPref val="1"/>
        </dgm:presLayoutVars>
      </dgm:prSet>
      <dgm:spPr/>
    </dgm:pt>
    <dgm:pt modelId="{8F6EBC92-89CC-4C2F-AE1E-77D658D384C9}" type="pres">
      <dgm:prSet presAssocID="{BD70024E-78C8-423E-ADBF-D00659885E08}" presName="Accent" presStyleLbl="trAlignAcc1" presStyleIdx="7" presStyleCnt="8">
        <dgm:presLayoutVars>
          <dgm:chMax val="0"/>
          <dgm:chPref val="0"/>
        </dgm:presLayoutVars>
      </dgm:prSet>
      <dgm:spPr/>
    </dgm:pt>
    <dgm:pt modelId="{C5620381-7398-4F0F-B66B-D71515847BF7}" type="pres">
      <dgm:prSet presAssocID="{BD70024E-78C8-423E-ADBF-D00659885E08}" presName="Image" presStyleLbl="alignImgPlace1" presStyleIdx="7" presStyleCnt="8">
        <dgm:presLayoutVars>
          <dgm:chMax val="0"/>
          <dgm:chPref val="0"/>
        </dgm:presLayoutVars>
      </dgm:prSet>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9000" b="-9000"/>
          </a:stretch>
        </a:blipFill>
      </dgm:spPr>
    </dgm:pt>
    <dgm:pt modelId="{D8F63D30-9A29-41D4-9278-C49E33FC73F7}" type="pres">
      <dgm:prSet presAssocID="{BD70024E-78C8-423E-ADBF-D00659885E08}" presName="ChildComposite" presStyleCnt="0"/>
      <dgm:spPr/>
    </dgm:pt>
    <dgm:pt modelId="{C17A9199-A8C3-48E2-9564-286FA504081D}" type="pres">
      <dgm:prSet presAssocID="{BD70024E-78C8-423E-ADBF-D00659885E08}" presName="Child" presStyleLbl="node1" presStyleIdx="0" presStyleCnt="0">
        <dgm:presLayoutVars>
          <dgm:chMax val="0"/>
          <dgm:chPref val="0"/>
          <dgm:bulletEnabled val="1"/>
        </dgm:presLayoutVars>
      </dgm:prSet>
      <dgm:spPr/>
    </dgm:pt>
    <dgm:pt modelId="{3F44C8A9-3FED-4B47-BF02-D01DCCA6F4CE}" type="pres">
      <dgm:prSet presAssocID="{BD70024E-78C8-423E-ADBF-D00659885E08}" presName="Parent" presStyleLbl="revTx" presStyleIdx="7" presStyleCnt="8">
        <dgm:presLayoutVars>
          <dgm:chMax val="1"/>
          <dgm:chPref val="0"/>
          <dgm:bulletEnabled val="1"/>
        </dgm:presLayoutVars>
      </dgm:prSet>
      <dgm:spPr/>
    </dgm:pt>
  </dgm:ptLst>
  <dgm:cxnLst>
    <dgm:cxn modelId="{9CBE2303-F77C-4C1B-85C1-A8791D012131}" srcId="{C3FAC83D-2B08-48BA-B0A9-17C111DE0E8A}" destId="{CBCE156F-1395-4CAA-9D1F-C65C6980262C}" srcOrd="5" destOrd="0" parTransId="{AFDD221C-9795-4835-8AF9-5E3AE05BAF0A}" sibTransId="{60962F22-C962-4656-AB3A-58C7BFF789A1}"/>
    <dgm:cxn modelId="{EC6E6709-1CF0-47FD-AC59-E2C4DDC85C4F}" srcId="{C3FAC83D-2B08-48BA-B0A9-17C111DE0E8A}" destId="{BD70024E-78C8-423E-ADBF-D00659885E08}" srcOrd="7" destOrd="0" parTransId="{3439E61F-C7BA-430C-8FB7-BB491449D3E1}" sibTransId="{73863F59-0CC0-43DF-9463-D6B7B11DC04B}"/>
    <dgm:cxn modelId="{81C90719-E2F8-4998-82B1-F8F493554FD2}" type="presOf" srcId="{C5C592A9-3007-4B74-A464-11308F25C8A1}" destId="{F705A226-6249-42A3-9E27-D7D8C3476286}" srcOrd="0" destOrd="0" presId="urn:microsoft.com/office/officeart/2008/layout/CaptionedPictures"/>
    <dgm:cxn modelId="{F2E1525E-6641-47B7-9E4F-4AE98C6055EB}" type="presOf" srcId="{9A152EC6-E59D-45B9-95BF-29B493E6C379}" destId="{A94B9F57-BF22-4565-8BFE-2DCEDFD2D08F}" srcOrd="0" destOrd="0" presId="urn:microsoft.com/office/officeart/2008/layout/CaptionedPictures"/>
    <dgm:cxn modelId="{1319C462-C1E5-9843-9D83-490A0A012E7B}" srcId="{C3FAC83D-2B08-48BA-B0A9-17C111DE0E8A}" destId="{0BD29143-5B0B-2545-8CF2-02B1941EB978}" srcOrd="1" destOrd="0" parTransId="{E1BACBFB-2FE7-8948-9883-96445CF3F96B}" sibTransId="{02750B7B-CF3F-5445-98F0-89BE25448CA1}"/>
    <dgm:cxn modelId="{CAF55763-4066-4780-9888-19D49B0C6400}" type="presOf" srcId="{04060EBE-0597-40F7-AA4F-6FA9964A9684}" destId="{8E49ADD3-DE2F-466D-A9B2-8065242E451D}" srcOrd="0" destOrd="0" presId="urn:microsoft.com/office/officeart/2008/layout/CaptionedPictures"/>
    <dgm:cxn modelId="{72D24F45-2BF4-40AE-B995-015748A53A2F}" srcId="{C3FAC83D-2B08-48BA-B0A9-17C111DE0E8A}" destId="{436BA3A1-737D-442E-BC3A-9E295F068EF5}" srcOrd="0" destOrd="0" parTransId="{CB076190-85B6-45D3-A973-41DAF43887B9}" sibTransId="{239FF335-127C-497E-9982-F1CACD612F89}"/>
    <dgm:cxn modelId="{92C5444D-487F-415E-ABB0-974A8A1042A8}" srcId="{C3FAC83D-2B08-48BA-B0A9-17C111DE0E8A}" destId="{9A152EC6-E59D-45B9-95BF-29B493E6C379}" srcOrd="6" destOrd="0" parTransId="{ADC11C41-59BB-40DB-ADD6-424BF1DA4B90}" sibTransId="{32ED07FB-11A5-4266-A01F-F7DCCDE539C9}"/>
    <dgm:cxn modelId="{8A03CE4F-49F2-464F-9E04-2E096618916F}" type="presOf" srcId="{BD70024E-78C8-423E-ADBF-D00659885E08}" destId="{3F44C8A9-3FED-4B47-BF02-D01DCCA6F4CE}" srcOrd="0" destOrd="0" presId="urn:microsoft.com/office/officeart/2008/layout/CaptionedPictures"/>
    <dgm:cxn modelId="{5EC9D773-5CE9-404F-88EE-8680E9981714}" srcId="{C3FAC83D-2B08-48BA-B0A9-17C111DE0E8A}" destId="{C5C592A9-3007-4B74-A464-11308F25C8A1}" srcOrd="4" destOrd="0" parTransId="{1FA2A85D-E916-41FE-AF03-2292C5EA8B86}" sibTransId="{30AA3790-9006-479F-8F86-61A6DA9794DE}"/>
    <dgm:cxn modelId="{882C6154-8DED-E843-A4DA-3D9EB9F9CB44}" type="presOf" srcId="{0BD29143-5B0B-2545-8CF2-02B1941EB978}" destId="{92115F8D-A952-D844-BA44-9021083490AD}" srcOrd="0" destOrd="0" presId="urn:microsoft.com/office/officeart/2008/layout/CaptionedPictures"/>
    <dgm:cxn modelId="{EEA73F8D-4AE9-4822-86CB-9A233AFEC148}" type="presOf" srcId="{436BA3A1-737D-442E-BC3A-9E295F068EF5}" destId="{0972EECB-8427-43D4-8F2B-DD17F06986E7}" srcOrd="0" destOrd="0" presId="urn:microsoft.com/office/officeart/2008/layout/CaptionedPictures"/>
    <dgm:cxn modelId="{CB490E92-A1CD-47FA-AD2D-842EDD1055B1}" type="presOf" srcId="{A5D5A4BC-4CDC-4D14-A5F2-DEEB840AA2DD}" destId="{615A423B-5571-4F26-B749-F5AB0DC39EEA}" srcOrd="0" destOrd="0" presId="urn:microsoft.com/office/officeart/2008/layout/CaptionedPictures"/>
    <dgm:cxn modelId="{48921599-27B9-474D-82E4-62C3B8FA638A}" srcId="{C3FAC83D-2B08-48BA-B0A9-17C111DE0E8A}" destId="{04060EBE-0597-40F7-AA4F-6FA9964A9684}" srcOrd="2" destOrd="0" parTransId="{FD3114DF-DBC5-4169-8116-9BF3F13AC90D}" sibTransId="{07410CEC-BF85-4841-937F-6FDBD7A12DE3}"/>
    <dgm:cxn modelId="{F8F265BA-13E3-4A3D-B0FA-4DA1967C4823}" srcId="{C3FAC83D-2B08-48BA-B0A9-17C111DE0E8A}" destId="{A5D5A4BC-4CDC-4D14-A5F2-DEEB840AA2DD}" srcOrd="3" destOrd="0" parTransId="{D7F15B57-C218-4898-A5BE-B9C5B5284A30}" sibTransId="{C938BBBA-FC78-4ECA-A32D-FF5B07C1904C}"/>
    <dgm:cxn modelId="{8241CCBC-4B2E-4EBD-9E42-CD48473C159B}" type="presOf" srcId="{C3FAC83D-2B08-48BA-B0A9-17C111DE0E8A}" destId="{4C31F608-AB30-419A-9023-DA0CE7A2097D}" srcOrd="0" destOrd="0" presId="urn:microsoft.com/office/officeart/2008/layout/CaptionedPictures"/>
    <dgm:cxn modelId="{2A4603C1-01F8-42D6-9229-50B50DFD4622}" type="presOf" srcId="{CBCE156F-1395-4CAA-9D1F-C65C6980262C}" destId="{24A27EAE-82E1-40DB-9DE8-E0E4354ACC9D}" srcOrd="0" destOrd="0" presId="urn:microsoft.com/office/officeart/2008/layout/CaptionedPictures"/>
    <dgm:cxn modelId="{633F920A-D8AB-4C0D-9B40-A851FDC52D0A}" type="presParOf" srcId="{4C31F608-AB30-419A-9023-DA0CE7A2097D}" destId="{9EE4D13B-4C3F-48B9-A39A-8EDF605E303E}" srcOrd="0" destOrd="0" presId="urn:microsoft.com/office/officeart/2008/layout/CaptionedPictures"/>
    <dgm:cxn modelId="{63193CAA-A505-42FC-B5B3-AEA77F7D8ECB}" type="presParOf" srcId="{9EE4D13B-4C3F-48B9-A39A-8EDF605E303E}" destId="{8D484007-D06D-4844-A485-B2DF707D8946}" srcOrd="0" destOrd="0" presId="urn:microsoft.com/office/officeart/2008/layout/CaptionedPictures"/>
    <dgm:cxn modelId="{E90C1A47-60C9-43DE-9F2C-72E5F86B9E09}" type="presParOf" srcId="{9EE4D13B-4C3F-48B9-A39A-8EDF605E303E}" destId="{06D08E52-B05C-49CF-BEE2-67510D4186A4}" srcOrd="1" destOrd="0" presId="urn:microsoft.com/office/officeart/2008/layout/CaptionedPictures"/>
    <dgm:cxn modelId="{D2A1A2F1-7FE9-49B0-BC51-77A95CA08B47}" type="presParOf" srcId="{9EE4D13B-4C3F-48B9-A39A-8EDF605E303E}" destId="{6580FC2E-B8B6-44A4-B27A-A56B315D688F}" srcOrd="2" destOrd="0" presId="urn:microsoft.com/office/officeart/2008/layout/CaptionedPictures"/>
    <dgm:cxn modelId="{2B5D1E78-8F0C-44D6-886B-9E204F0F2D38}" type="presParOf" srcId="{6580FC2E-B8B6-44A4-B27A-A56B315D688F}" destId="{27509B52-39B7-4199-961E-FC786AE730DC}" srcOrd="0" destOrd="0" presId="urn:microsoft.com/office/officeart/2008/layout/CaptionedPictures"/>
    <dgm:cxn modelId="{CA41FA5F-739F-4D98-890E-9F91F37B0D74}" type="presParOf" srcId="{6580FC2E-B8B6-44A4-B27A-A56B315D688F}" destId="{0972EECB-8427-43D4-8F2B-DD17F06986E7}" srcOrd="1" destOrd="0" presId="urn:microsoft.com/office/officeart/2008/layout/CaptionedPictures"/>
    <dgm:cxn modelId="{B55024D0-3EFA-134F-8871-957964058797}" type="presParOf" srcId="{4C31F608-AB30-419A-9023-DA0CE7A2097D}" destId="{3F4D1E6A-9420-E146-A5B7-DE278CCBAB3F}" srcOrd="1" destOrd="0" presId="urn:microsoft.com/office/officeart/2008/layout/CaptionedPictures"/>
    <dgm:cxn modelId="{10A0A9F1-CB96-4C4F-9F11-85E7C6C3E7C5}" type="presParOf" srcId="{4C31F608-AB30-419A-9023-DA0CE7A2097D}" destId="{21F8F327-C5D8-154F-8D73-640DEF99A638}" srcOrd="2" destOrd="0" presId="urn:microsoft.com/office/officeart/2008/layout/CaptionedPictures"/>
    <dgm:cxn modelId="{6D31FDEA-6D42-6240-B84F-8E7372839593}" type="presParOf" srcId="{21F8F327-C5D8-154F-8D73-640DEF99A638}" destId="{0920AFC6-574C-8D42-8AE6-41FFF0BB9919}" srcOrd="0" destOrd="0" presId="urn:microsoft.com/office/officeart/2008/layout/CaptionedPictures"/>
    <dgm:cxn modelId="{EC7235EE-60F1-B944-918D-C4D418AD843B}" type="presParOf" srcId="{21F8F327-C5D8-154F-8D73-640DEF99A638}" destId="{01E8F2F7-43AC-3743-9637-4E33446247F9}" srcOrd="1" destOrd="0" presId="urn:microsoft.com/office/officeart/2008/layout/CaptionedPictures"/>
    <dgm:cxn modelId="{CDC177B6-701B-3E49-AB0F-E4A839F521A6}" type="presParOf" srcId="{21F8F327-C5D8-154F-8D73-640DEF99A638}" destId="{9283C5EC-02C0-784D-B6BC-E402FF7E7952}" srcOrd="2" destOrd="0" presId="urn:microsoft.com/office/officeart/2008/layout/CaptionedPictures"/>
    <dgm:cxn modelId="{324827AB-AF83-994B-A49C-11CE4513C8E1}" type="presParOf" srcId="{9283C5EC-02C0-784D-B6BC-E402FF7E7952}" destId="{96B105BE-1D12-6C42-928B-8C9E09F5FD39}" srcOrd="0" destOrd="0" presId="urn:microsoft.com/office/officeart/2008/layout/CaptionedPictures"/>
    <dgm:cxn modelId="{825C96AB-F9D2-474C-B986-01627D28D406}" type="presParOf" srcId="{9283C5EC-02C0-784D-B6BC-E402FF7E7952}" destId="{92115F8D-A952-D844-BA44-9021083490AD}" srcOrd="1" destOrd="0" presId="urn:microsoft.com/office/officeart/2008/layout/CaptionedPictures"/>
    <dgm:cxn modelId="{9C29B3F2-60BC-4830-8B04-36DF303CB9A6}" type="presParOf" srcId="{4C31F608-AB30-419A-9023-DA0CE7A2097D}" destId="{252822DD-7CEB-42F1-A02A-F7A18AF1BEB7}" srcOrd="3" destOrd="0" presId="urn:microsoft.com/office/officeart/2008/layout/CaptionedPictures"/>
    <dgm:cxn modelId="{53E962B0-DA98-4E08-AD28-7BC1F39D04F5}" type="presParOf" srcId="{4C31F608-AB30-419A-9023-DA0CE7A2097D}" destId="{14CD5D90-83AC-433D-9668-57C580663ACA}" srcOrd="4" destOrd="0" presId="urn:microsoft.com/office/officeart/2008/layout/CaptionedPictures"/>
    <dgm:cxn modelId="{F39AE693-1A77-4731-9DB5-C8E38EF8DC77}" type="presParOf" srcId="{14CD5D90-83AC-433D-9668-57C580663ACA}" destId="{A94FBFAA-7E43-4A85-BC5E-7CAB7E8ABAE3}" srcOrd="0" destOrd="0" presId="urn:microsoft.com/office/officeart/2008/layout/CaptionedPictures"/>
    <dgm:cxn modelId="{E51C6818-A416-4695-BF00-F2F5C8AB018A}" type="presParOf" srcId="{14CD5D90-83AC-433D-9668-57C580663ACA}" destId="{2C3067CE-8348-49F3-867B-8B591FD622CE}" srcOrd="1" destOrd="0" presId="urn:microsoft.com/office/officeart/2008/layout/CaptionedPictures"/>
    <dgm:cxn modelId="{CC7DA8A2-DFD2-4A7A-9DF3-DD6B4AF01A2C}" type="presParOf" srcId="{14CD5D90-83AC-433D-9668-57C580663ACA}" destId="{F16BCAEB-72FC-4265-90E7-9DBB8872C313}" srcOrd="2" destOrd="0" presId="urn:microsoft.com/office/officeart/2008/layout/CaptionedPictures"/>
    <dgm:cxn modelId="{8BC19C3D-65EF-4E27-992A-94DEB0063688}" type="presParOf" srcId="{F16BCAEB-72FC-4265-90E7-9DBB8872C313}" destId="{9C18EF53-1126-4536-8986-FD2DC2255318}" srcOrd="0" destOrd="0" presId="urn:microsoft.com/office/officeart/2008/layout/CaptionedPictures"/>
    <dgm:cxn modelId="{D67BAA2F-DDC2-492D-958D-3BEBC39079A3}" type="presParOf" srcId="{F16BCAEB-72FC-4265-90E7-9DBB8872C313}" destId="{8E49ADD3-DE2F-466D-A9B2-8065242E451D}" srcOrd="1" destOrd="0" presId="urn:microsoft.com/office/officeart/2008/layout/CaptionedPictures"/>
    <dgm:cxn modelId="{1CBCB9B7-9888-44E2-9865-AF26713D134F}" type="presParOf" srcId="{4C31F608-AB30-419A-9023-DA0CE7A2097D}" destId="{958FD5B6-48AA-4190-BD76-B24577FC0772}" srcOrd="5" destOrd="0" presId="urn:microsoft.com/office/officeart/2008/layout/CaptionedPictures"/>
    <dgm:cxn modelId="{36C22534-70A6-485F-9D56-932A09B32143}" type="presParOf" srcId="{4C31F608-AB30-419A-9023-DA0CE7A2097D}" destId="{2FE13FF1-45F2-4E5F-BF9B-A77E2A5EAD5A}" srcOrd="6" destOrd="0" presId="urn:microsoft.com/office/officeart/2008/layout/CaptionedPictures"/>
    <dgm:cxn modelId="{7366795A-BD9E-45E4-A376-49646165FC22}" type="presParOf" srcId="{2FE13FF1-45F2-4E5F-BF9B-A77E2A5EAD5A}" destId="{B387A621-8824-4B0E-A67D-B03576B233D7}" srcOrd="0" destOrd="0" presId="urn:microsoft.com/office/officeart/2008/layout/CaptionedPictures"/>
    <dgm:cxn modelId="{B4056892-3863-4F45-AB2D-BB00849676BB}" type="presParOf" srcId="{2FE13FF1-45F2-4E5F-BF9B-A77E2A5EAD5A}" destId="{F08D951D-F0B2-4725-8B57-8F507B257AAA}" srcOrd="1" destOrd="0" presId="urn:microsoft.com/office/officeart/2008/layout/CaptionedPictures"/>
    <dgm:cxn modelId="{3C99C93F-C647-44B1-9352-1EE697A70E93}" type="presParOf" srcId="{2FE13FF1-45F2-4E5F-BF9B-A77E2A5EAD5A}" destId="{4F732EE5-4EFF-4567-8710-86E8C5C0772D}" srcOrd="2" destOrd="0" presId="urn:microsoft.com/office/officeart/2008/layout/CaptionedPictures"/>
    <dgm:cxn modelId="{D62F9551-A467-40D6-917A-6B1AD16A78AA}" type="presParOf" srcId="{4F732EE5-4EFF-4567-8710-86E8C5C0772D}" destId="{78A7D8A7-1F96-46F5-B258-16F55042DAE6}" srcOrd="0" destOrd="0" presId="urn:microsoft.com/office/officeart/2008/layout/CaptionedPictures"/>
    <dgm:cxn modelId="{DAC83BEA-0441-421C-828F-1F50BECB24DB}" type="presParOf" srcId="{4F732EE5-4EFF-4567-8710-86E8C5C0772D}" destId="{615A423B-5571-4F26-B749-F5AB0DC39EEA}" srcOrd="1" destOrd="0" presId="urn:microsoft.com/office/officeart/2008/layout/CaptionedPictures"/>
    <dgm:cxn modelId="{D3B462C2-4639-42CC-91D5-5D05A6D8C4CB}" type="presParOf" srcId="{4C31F608-AB30-419A-9023-DA0CE7A2097D}" destId="{46FB1D73-9436-4456-9AEC-599CFE1F22E0}" srcOrd="7" destOrd="0" presId="urn:microsoft.com/office/officeart/2008/layout/CaptionedPictures"/>
    <dgm:cxn modelId="{20CE486E-70C6-47A1-B5A5-D30F28618B45}" type="presParOf" srcId="{4C31F608-AB30-419A-9023-DA0CE7A2097D}" destId="{4F8C08B9-CF0B-4BFB-9400-49BB59FA2EDA}" srcOrd="8" destOrd="0" presId="urn:microsoft.com/office/officeart/2008/layout/CaptionedPictures"/>
    <dgm:cxn modelId="{EC7DE146-83D5-4477-BFAD-1CAAA34BA373}" type="presParOf" srcId="{4F8C08B9-CF0B-4BFB-9400-49BB59FA2EDA}" destId="{618DA085-DC23-454A-A5B7-2C134321F660}" srcOrd="0" destOrd="0" presId="urn:microsoft.com/office/officeart/2008/layout/CaptionedPictures"/>
    <dgm:cxn modelId="{F694F93E-5B3D-476A-B86A-CA4A3793D8E9}" type="presParOf" srcId="{4F8C08B9-CF0B-4BFB-9400-49BB59FA2EDA}" destId="{D51A5F4E-4099-49EE-BC61-13A465DA0688}" srcOrd="1" destOrd="0" presId="urn:microsoft.com/office/officeart/2008/layout/CaptionedPictures"/>
    <dgm:cxn modelId="{4E714776-7DE5-4332-B3DE-5BA17541D195}" type="presParOf" srcId="{4F8C08B9-CF0B-4BFB-9400-49BB59FA2EDA}" destId="{23B83ADE-9114-428B-AC9B-A49648D79434}" srcOrd="2" destOrd="0" presId="urn:microsoft.com/office/officeart/2008/layout/CaptionedPictures"/>
    <dgm:cxn modelId="{8B8845C5-C8FD-4D7D-B077-AE9B3DFCFC72}" type="presParOf" srcId="{23B83ADE-9114-428B-AC9B-A49648D79434}" destId="{2C9D0679-FFB8-4080-8613-39C7EB9DEE10}" srcOrd="0" destOrd="0" presId="urn:microsoft.com/office/officeart/2008/layout/CaptionedPictures"/>
    <dgm:cxn modelId="{AA6E47F3-F253-4FD2-9779-FA6007668BF3}" type="presParOf" srcId="{23B83ADE-9114-428B-AC9B-A49648D79434}" destId="{F705A226-6249-42A3-9E27-D7D8C3476286}" srcOrd="1" destOrd="0" presId="urn:microsoft.com/office/officeart/2008/layout/CaptionedPictures"/>
    <dgm:cxn modelId="{E5276BEE-3DEB-414E-B040-D9EB9633AD0A}" type="presParOf" srcId="{4C31F608-AB30-419A-9023-DA0CE7A2097D}" destId="{4D2EEB50-D9B0-4642-8E90-1E16F95C4A16}" srcOrd="9" destOrd="0" presId="urn:microsoft.com/office/officeart/2008/layout/CaptionedPictures"/>
    <dgm:cxn modelId="{DF34B050-06C9-4C66-8769-64B8644FFDEC}" type="presParOf" srcId="{4C31F608-AB30-419A-9023-DA0CE7A2097D}" destId="{1077B0B6-5693-49CE-AAD3-E09290034E13}" srcOrd="10" destOrd="0" presId="urn:microsoft.com/office/officeart/2008/layout/CaptionedPictures"/>
    <dgm:cxn modelId="{A5F0B45B-3C93-450D-854F-C969A095C842}" type="presParOf" srcId="{1077B0B6-5693-49CE-AAD3-E09290034E13}" destId="{572CC6AE-0620-4718-9476-0509D95F7EB1}" srcOrd="0" destOrd="0" presId="urn:microsoft.com/office/officeart/2008/layout/CaptionedPictures"/>
    <dgm:cxn modelId="{3A768CEE-11C6-4DCB-896E-8EC839BCEAC9}" type="presParOf" srcId="{1077B0B6-5693-49CE-AAD3-E09290034E13}" destId="{AF45A5B4-22B7-47B7-85F4-15B7DEBA0BDE}" srcOrd="1" destOrd="0" presId="urn:microsoft.com/office/officeart/2008/layout/CaptionedPictures"/>
    <dgm:cxn modelId="{6F3EA3B7-772B-48BC-B5D3-EC064C460715}" type="presParOf" srcId="{1077B0B6-5693-49CE-AAD3-E09290034E13}" destId="{9072F3EA-4195-49A4-B7FF-D5CB5476351D}" srcOrd="2" destOrd="0" presId="urn:microsoft.com/office/officeart/2008/layout/CaptionedPictures"/>
    <dgm:cxn modelId="{3D8D670A-0506-492E-B7CD-41CF28E8DC8C}" type="presParOf" srcId="{9072F3EA-4195-49A4-B7FF-D5CB5476351D}" destId="{4CB222D7-6E64-4048-8D4B-CEC23169127E}" srcOrd="0" destOrd="0" presId="urn:microsoft.com/office/officeart/2008/layout/CaptionedPictures"/>
    <dgm:cxn modelId="{1666B49B-47AC-4439-B4C9-19169781696D}" type="presParOf" srcId="{9072F3EA-4195-49A4-B7FF-D5CB5476351D}" destId="{24A27EAE-82E1-40DB-9DE8-E0E4354ACC9D}" srcOrd="1" destOrd="0" presId="urn:microsoft.com/office/officeart/2008/layout/CaptionedPictures"/>
    <dgm:cxn modelId="{EE583ABE-98A7-474A-B82D-4B333127F5EB}" type="presParOf" srcId="{4C31F608-AB30-419A-9023-DA0CE7A2097D}" destId="{7A54A777-1D4C-4086-B21D-E24754561EE0}" srcOrd="11" destOrd="0" presId="urn:microsoft.com/office/officeart/2008/layout/CaptionedPictures"/>
    <dgm:cxn modelId="{A98E0C53-BA5B-4677-80E0-1A27BD5B732E}" type="presParOf" srcId="{4C31F608-AB30-419A-9023-DA0CE7A2097D}" destId="{7F6C75AF-FF50-4C98-8FE5-BCDE96AD57C2}" srcOrd="12" destOrd="0" presId="urn:microsoft.com/office/officeart/2008/layout/CaptionedPictures"/>
    <dgm:cxn modelId="{F07AB467-E5D2-40E6-ADAF-4FD27926C70B}" type="presParOf" srcId="{7F6C75AF-FF50-4C98-8FE5-BCDE96AD57C2}" destId="{9990F88D-509D-4313-A8F0-FD2FCCBA39A5}" srcOrd="0" destOrd="0" presId="urn:microsoft.com/office/officeart/2008/layout/CaptionedPictures"/>
    <dgm:cxn modelId="{42C0F3A7-B02C-4A43-9D84-CB597CDB1E89}" type="presParOf" srcId="{7F6C75AF-FF50-4C98-8FE5-BCDE96AD57C2}" destId="{723C790D-FFDB-4277-A3B3-981FF6520DB3}" srcOrd="1" destOrd="0" presId="urn:microsoft.com/office/officeart/2008/layout/CaptionedPictures"/>
    <dgm:cxn modelId="{4379CF36-CA17-4C10-9789-2F521DB66B29}" type="presParOf" srcId="{7F6C75AF-FF50-4C98-8FE5-BCDE96AD57C2}" destId="{F9A99924-4A73-4D49-8F7A-670502A56992}" srcOrd="2" destOrd="0" presId="urn:microsoft.com/office/officeart/2008/layout/CaptionedPictures"/>
    <dgm:cxn modelId="{3CD53C11-6D99-4589-8EB4-CF44D26B1D04}" type="presParOf" srcId="{F9A99924-4A73-4D49-8F7A-670502A56992}" destId="{BDE0965A-7323-473D-98C5-56EE8EE581B7}" srcOrd="0" destOrd="0" presId="urn:microsoft.com/office/officeart/2008/layout/CaptionedPictures"/>
    <dgm:cxn modelId="{2931A009-C2D0-46C2-878F-65F3FC529AD8}" type="presParOf" srcId="{F9A99924-4A73-4D49-8F7A-670502A56992}" destId="{A94B9F57-BF22-4565-8BFE-2DCEDFD2D08F}" srcOrd="1" destOrd="0" presId="urn:microsoft.com/office/officeart/2008/layout/CaptionedPictures"/>
    <dgm:cxn modelId="{8D289D03-A55C-45E0-BADA-D7240CB85372}" type="presParOf" srcId="{4C31F608-AB30-419A-9023-DA0CE7A2097D}" destId="{627C68F9-7252-4749-A0A6-B44A1A377C85}" srcOrd="13" destOrd="0" presId="urn:microsoft.com/office/officeart/2008/layout/CaptionedPictures"/>
    <dgm:cxn modelId="{A1FEA55E-1F8E-4B95-A02F-E30C2F3E03DA}" type="presParOf" srcId="{4C31F608-AB30-419A-9023-DA0CE7A2097D}" destId="{03D7D974-9089-4BF3-AB21-C0D9EFFC5943}" srcOrd="14" destOrd="0" presId="urn:microsoft.com/office/officeart/2008/layout/CaptionedPictures"/>
    <dgm:cxn modelId="{2BBD652C-5225-44E3-853F-790E13540B6D}" type="presParOf" srcId="{03D7D974-9089-4BF3-AB21-C0D9EFFC5943}" destId="{8F6EBC92-89CC-4C2F-AE1E-77D658D384C9}" srcOrd="0" destOrd="0" presId="urn:microsoft.com/office/officeart/2008/layout/CaptionedPictures"/>
    <dgm:cxn modelId="{4E1DF010-D837-483B-B456-86659B70F326}" type="presParOf" srcId="{03D7D974-9089-4BF3-AB21-C0D9EFFC5943}" destId="{C5620381-7398-4F0F-B66B-D71515847BF7}" srcOrd="1" destOrd="0" presId="urn:microsoft.com/office/officeart/2008/layout/CaptionedPictures"/>
    <dgm:cxn modelId="{41571575-EA3C-4DDB-A504-2B71219B4126}" type="presParOf" srcId="{03D7D974-9089-4BF3-AB21-C0D9EFFC5943}" destId="{D8F63D30-9A29-41D4-9278-C49E33FC73F7}" srcOrd="2" destOrd="0" presId="urn:microsoft.com/office/officeart/2008/layout/CaptionedPictures"/>
    <dgm:cxn modelId="{DE3F9F97-0335-416F-B430-5214DAC7FC2F}" type="presParOf" srcId="{D8F63D30-9A29-41D4-9278-C49E33FC73F7}" destId="{C17A9199-A8C3-48E2-9564-286FA504081D}" srcOrd="0" destOrd="0" presId="urn:microsoft.com/office/officeart/2008/layout/CaptionedPictures"/>
    <dgm:cxn modelId="{28548E87-4C25-442B-B370-053387372063}" type="presParOf" srcId="{D8F63D30-9A29-41D4-9278-C49E33FC73F7}" destId="{3F44C8A9-3FED-4B47-BF02-D01DCCA6F4CE}"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63D12F5E-0533-DA43-8592-679216CF19FE}">
      <dgm:prSet/>
      <dgm:spPr/>
      <dgm:t>
        <a:bodyPr/>
        <a:lstStyle/>
        <a:p>
          <a:r>
            <a:rPr lang="en-CA"/>
            <a:t>Supply Order Generation – External Source</a:t>
          </a:r>
          <a:endParaRPr lang="en-US"/>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EC04662B-0907-DE48-995B-8BA04268BA00}">
      <dgm:prSet/>
      <dgm:spPr/>
      <dgm:t>
        <a:bodyPr/>
        <a:lstStyle/>
        <a:p>
          <a:r>
            <a:rPr lang="en-US"/>
            <a:t>Workday ERP</a:t>
          </a:r>
        </a:p>
      </dgm:t>
    </dgm:pt>
    <dgm:pt modelId="{0E12051A-801B-3748-8EB9-7418C4BCB991}" type="sibTrans" cxnId="{6259D647-31E0-E64B-972A-19E2BBAD9EED}">
      <dgm:prSet/>
      <dgm:spPr/>
      <dgm:t>
        <a:bodyPr/>
        <a:lstStyle/>
        <a:p>
          <a:endParaRPr lang="en-US"/>
        </a:p>
      </dgm:t>
    </dgm:pt>
    <dgm:pt modelId="{4AD1A1FD-E63A-504D-9BB2-E9BBA987082B}" type="parTrans" cxnId="{6259D647-31E0-E64B-972A-19E2BBAD9EED}">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2"/>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0" presStyleCnt="2"/>
      <dgm:spPr/>
    </dgm:pt>
    <dgm:pt modelId="{DD606CEF-BE3D-7A4C-9C39-AA6C488A64EB}" type="pres">
      <dgm:prSet presAssocID="{468D49DB-ECA9-9A4F-86C4-DF67371D8AA9}" presName="arrow" presStyleLbl="node1" presStyleIdx="1" presStyleCnt="2"/>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0" presStyleCnt="1">
        <dgm:presLayoutVars>
          <dgm:bulletEnabled val="1"/>
        </dgm:presLayoutVars>
      </dgm:prSet>
      <dgm:spPr/>
    </dgm:pt>
  </dgm:ptLst>
  <dgm:cxnLst>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1"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F410C4A8-7E83-0A45-A056-BB31B666A89D}" type="presOf" srcId="{EC04662B-0907-DE48-995B-8BA04268BA00}" destId="{16A77CFD-38F1-484D-8482-ECE22E6C73E8}"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5DDECD8E-8B0E-CB41-8E22-2DE4B248C09E}" type="presParOf" srcId="{A8BD7606-5791-E743-BD96-AB1F149D1B6B}" destId="{736D1025-15B5-FF48-96BD-376518F77B23}" srcOrd="1" destOrd="0" presId="urn:microsoft.com/office/officeart/2005/8/layout/process4"/>
    <dgm:cxn modelId="{91E2BC6C-429A-7F43-B203-4315FC55A9C1}" type="presParOf" srcId="{A8BD7606-5791-E743-BD96-AB1F149D1B6B}" destId="{5383F8CD-9DDC-E64C-BE9D-470F43594200}" srcOrd="2"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Delivery Receiving - Asset &amp; Expense</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Inventory</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3F40617A-5951-D648-872A-5D9E3419FE17}">
      <dgm:prSet/>
      <dgm:spPr/>
      <dgm:t>
        <a:bodyPr/>
        <a:lstStyle/>
        <a:p>
          <a:r>
            <a:rPr lang="en-US"/>
            <a:t>CR In-Transit</a:t>
          </a:r>
        </a:p>
      </dgm:t>
    </dgm:pt>
    <dgm:pt modelId="{EAD33C0D-C2DF-914D-9EA4-719EC71EF9EF}" type="parTrans" cxnId="{D7FA0037-D40D-624B-8B4A-E0BD978AEC90}">
      <dgm:prSet/>
      <dgm:spPr/>
    </dgm:pt>
    <dgm:pt modelId="{434F8B3B-5831-3A4F-91F0-C61DA3B0F153}" type="sibTrans" cxnId="{D7FA0037-D40D-624B-8B4A-E0BD978AEC90}">
      <dgm:prSet/>
      <dgm:spPr/>
    </dgm:pt>
    <dgm:pt modelId="{5BAF9337-C489-E845-893A-E815B6170284}">
      <dgm:prSet/>
      <dgm:spPr/>
      <dgm:t>
        <a:bodyPr/>
        <a:lstStyle/>
        <a:p>
          <a:r>
            <a:rPr lang="en-US"/>
            <a:t>Workday ERP</a:t>
          </a:r>
        </a:p>
      </dgm:t>
    </dgm:pt>
    <dgm:pt modelId="{B46FED3E-1D24-6542-AD43-12564C588D0F}" type="parTrans" cxnId="{1093CCCF-B552-704B-95B6-B347516E3F5F}">
      <dgm:prSet/>
      <dgm:spPr/>
    </dgm:pt>
    <dgm:pt modelId="{E28BF780-BAD8-584A-BE4A-C779DB19A7B9}" type="sibTrans" cxnId="{1093CCCF-B552-704B-95B6-B347516E3F5F}">
      <dgm:prSet/>
      <dgm:spPr/>
    </dgm:pt>
    <dgm:pt modelId="{A8BD7606-5791-E743-BD96-AB1F149D1B6B}" type="pres">
      <dgm:prSet presAssocID="{2ADF954C-22DD-F446-820D-E3CEDAD17ADB}" presName="Name0" presStyleCnt="0">
        <dgm:presLayoutVars>
          <dgm:dir/>
          <dgm:animLvl val="lvl"/>
          <dgm:resizeHandles val="exact"/>
        </dgm:presLayoutVars>
      </dgm:prSet>
      <dgm:spPr/>
    </dgm:pt>
    <dgm:pt modelId="{0339B7D7-96C9-F140-A842-A32FE7CF835E}" type="pres">
      <dgm:prSet presAssocID="{5BAF9337-C489-E845-893A-E815B6170284}" presName="boxAndChildren" presStyleCnt="0"/>
      <dgm:spPr/>
    </dgm:pt>
    <dgm:pt modelId="{1C809482-0EC8-5F4F-ADAC-61BF50E0555F}" type="pres">
      <dgm:prSet presAssocID="{5BAF9337-C489-E845-893A-E815B6170284}" presName="parentTextBox" presStyleLbl="node1" presStyleIdx="0" presStyleCnt="3"/>
      <dgm:spPr/>
    </dgm:pt>
    <dgm:pt modelId="{BB282461-DC9D-4C4F-B1F6-3A232006D5A7}" type="pres">
      <dgm:prSet presAssocID="{89665CEE-7EE5-1345-9415-D9105D383659}" presName="sp" presStyleCnt="0"/>
      <dgm:spPr/>
    </dgm:pt>
    <dgm:pt modelId="{8337F192-1BEE-7648-A790-3DF9E0082B8F}" type="pres">
      <dgm:prSet presAssocID="{AAD4806D-56CC-584B-9EAD-B4AF2228E545}" presName="arrowAndChildren" presStyleCnt="0"/>
      <dgm:spPr/>
    </dgm:pt>
    <dgm:pt modelId="{C270680A-DC8E-134F-8CA4-3C66A1DF60EB}" type="pres">
      <dgm:prSet presAssocID="{AAD4806D-56CC-584B-9EAD-B4AF2228E545}" presName="parentTextArrow" presStyleLbl="node1" presStyleIdx="0" presStyleCnt="3"/>
      <dgm:spPr/>
    </dgm:pt>
    <dgm:pt modelId="{3F2BB6F2-A6C7-B243-836B-188E0530052D}" type="pres">
      <dgm:prSet presAssocID="{AAD4806D-56CC-584B-9EAD-B4AF2228E545}" presName="arrow" presStyleLbl="node1" presStyleIdx="1" presStyleCnt="3"/>
      <dgm:spPr/>
    </dgm:pt>
    <dgm:pt modelId="{D52D8272-B951-1847-8DB6-464689FFEE3F}" type="pres">
      <dgm:prSet presAssocID="{AAD4806D-56CC-584B-9EAD-B4AF2228E545}" presName="descendantArrow" presStyleCnt="0"/>
      <dgm:spPr/>
    </dgm:pt>
    <dgm:pt modelId="{8E579ABC-A456-C448-8042-4BFAB0C8F5BC}" type="pres">
      <dgm:prSet presAssocID="{5433FD18-AF26-FD49-9825-C89C8547FF57}" presName="childTextArrow" presStyleLbl="fgAccFollowNode1" presStyleIdx="0" presStyleCnt="3">
        <dgm:presLayoutVars>
          <dgm:bulletEnabled val="1"/>
        </dgm:presLayoutVars>
      </dgm:prSet>
      <dgm:spPr/>
    </dgm:pt>
    <dgm:pt modelId="{0081B573-96CA-9D42-893D-CEDDBB15302A}" type="pres">
      <dgm:prSet presAssocID="{3F40617A-5951-D648-872A-5D9E3419FE17}" presName="childTextArrow" presStyleLbl="fgAccFollowNode1" presStyleIdx="1" presStyleCnt="3">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2" presStyleCnt="3">
        <dgm:presLayoutVars>
          <dgm:bulletEnabled val="1"/>
        </dgm:presLayoutVars>
      </dgm:prSet>
      <dgm:spPr/>
    </dgm:pt>
  </dgm:ptLst>
  <dgm:cxnLst>
    <dgm:cxn modelId="{9A4F3005-238B-824A-98C6-16864D1FD992}" type="presOf" srcId="{5433FD18-AF26-FD49-9825-C89C8547FF57}" destId="{8E579ABC-A456-C448-8042-4BFAB0C8F5BC}" srcOrd="0" destOrd="0" presId="urn:microsoft.com/office/officeart/2005/8/layout/process4"/>
    <dgm:cxn modelId="{36798311-D154-F44D-B820-48340BEAC63A}" type="presOf" srcId="{3F40617A-5951-D648-872A-5D9E3419FE17}" destId="{0081B573-96CA-9D42-893D-CEDDBB15302A}" srcOrd="0" destOrd="0" presId="urn:microsoft.com/office/officeart/2005/8/layout/process4"/>
    <dgm:cxn modelId="{D7FA0037-D40D-624B-8B4A-E0BD978AEC90}" srcId="{AAD4806D-56CC-584B-9EAD-B4AF2228E545}" destId="{3F40617A-5951-D648-872A-5D9E3419FE17}" srcOrd="1" destOrd="0" parTransId="{EAD33C0D-C2DF-914D-9EA4-719EC71EF9EF}" sibTransId="{434F8B3B-5831-3A4F-91F0-C61DA3B0F153}"/>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9D62770-2ABE-3040-B766-9229F7774C9D}" type="presOf" srcId="{2ADF954C-22DD-F446-820D-E3CEDAD17ADB}" destId="{A8BD7606-5791-E743-BD96-AB1F149D1B6B}" srcOrd="0" destOrd="0" presId="urn:microsoft.com/office/officeart/2005/8/layout/process4"/>
    <dgm:cxn modelId="{4B90B47F-EBE8-4F45-9427-5E89EB9D0CBD}" type="presOf" srcId="{5BAF9337-C489-E845-893A-E815B6170284}" destId="{1C809482-0EC8-5F4F-ADAC-61BF50E0555F}"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013CD7A3-BCA7-3B4A-87F1-F73FE52ECCE2}" type="presOf" srcId="{AAD4806D-56CC-584B-9EAD-B4AF2228E545}" destId="{C270680A-DC8E-134F-8CA4-3C66A1DF60EB}" srcOrd="0" destOrd="0" presId="urn:microsoft.com/office/officeart/2005/8/layout/process4"/>
    <dgm:cxn modelId="{ED5A7EB8-CCF4-B342-B049-A95EC1224555}" type="presOf" srcId="{AAD4806D-56CC-584B-9EAD-B4AF2228E545}" destId="{3F2BB6F2-A6C7-B243-836B-188E0530052D}" srcOrd="1"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1093CCCF-B552-704B-95B6-B347516E3F5F}" srcId="{2ADF954C-22DD-F446-820D-E3CEDAD17ADB}" destId="{5BAF9337-C489-E845-893A-E815B6170284}" srcOrd="2" destOrd="0" parTransId="{B46FED3E-1D24-6542-AD43-12564C588D0F}" sibTransId="{E28BF780-BAD8-584A-BE4A-C779DB19A7B9}"/>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38652320-2D3F-A648-AC92-552E699AD2AC}" type="presParOf" srcId="{A8BD7606-5791-E743-BD96-AB1F149D1B6B}" destId="{0339B7D7-96C9-F140-A842-A32FE7CF835E}" srcOrd="0" destOrd="0" presId="urn:microsoft.com/office/officeart/2005/8/layout/process4"/>
    <dgm:cxn modelId="{42B173D5-BE64-E545-ACBE-37C484E9E176}" type="presParOf" srcId="{0339B7D7-96C9-F140-A842-A32FE7CF835E}" destId="{1C809482-0EC8-5F4F-ADAC-61BF50E0555F}" srcOrd="0" destOrd="0" presId="urn:microsoft.com/office/officeart/2005/8/layout/process4"/>
    <dgm:cxn modelId="{6D795165-BEBC-E045-BADC-F5CD59898FD9}" type="presParOf" srcId="{A8BD7606-5791-E743-BD96-AB1F149D1B6B}" destId="{BB282461-DC9D-4C4F-B1F6-3A232006D5A7}" srcOrd="1" destOrd="0" presId="urn:microsoft.com/office/officeart/2005/8/layout/process4"/>
    <dgm:cxn modelId="{F980413B-E0D9-5749-B89F-1FC550972B8F}" type="presParOf" srcId="{A8BD7606-5791-E743-BD96-AB1F149D1B6B}" destId="{8337F192-1BEE-7648-A790-3DF9E0082B8F}" srcOrd="2" destOrd="0" presId="urn:microsoft.com/office/officeart/2005/8/layout/process4"/>
    <dgm:cxn modelId="{E6D3F29D-609A-9248-A782-A13377CF90DB}" type="presParOf" srcId="{8337F192-1BEE-7648-A790-3DF9E0082B8F}" destId="{C270680A-DC8E-134F-8CA4-3C66A1DF60EB}" srcOrd="0" destOrd="0" presId="urn:microsoft.com/office/officeart/2005/8/layout/process4"/>
    <dgm:cxn modelId="{0D33CC5A-587B-D945-BD9A-2B85C5F8DFDF}" type="presParOf" srcId="{8337F192-1BEE-7648-A790-3DF9E0082B8F}" destId="{3F2BB6F2-A6C7-B243-836B-188E0530052D}" srcOrd="1" destOrd="0" presId="urn:microsoft.com/office/officeart/2005/8/layout/process4"/>
    <dgm:cxn modelId="{6C392ECB-6DD8-B747-A848-54441185C877}" type="presParOf" srcId="{8337F192-1BEE-7648-A790-3DF9E0082B8F}" destId="{D52D8272-B951-1847-8DB6-464689FFEE3F}" srcOrd="2" destOrd="0" presId="urn:microsoft.com/office/officeart/2005/8/layout/process4"/>
    <dgm:cxn modelId="{112ABDC2-B82A-0942-BA86-BC0CE8AB365E}" type="presParOf" srcId="{D52D8272-B951-1847-8DB6-464689FFEE3F}" destId="{8E579ABC-A456-C448-8042-4BFAB0C8F5BC}" srcOrd="0" destOrd="0" presId="urn:microsoft.com/office/officeart/2005/8/layout/process4"/>
    <dgm:cxn modelId="{E74EDE0D-36CF-6445-A654-BC29F58B5125}" type="presParOf" srcId="{D52D8272-B951-1847-8DB6-464689FFEE3F}" destId="{0081B573-96CA-9D42-893D-CEDDBB15302A}" srcOrd="1"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Delivery </a:t>
          </a:r>
          <a:r>
            <a:rPr lang="en-US" err="1"/>
            <a:t>Putaway</a:t>
          </a:r>
          <a:r>
            <a:rPr lang="en-US"/>
            <a:t> - Expense</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Expense (GOGS)</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Inventory</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3">
        <dgm:presLayoutVars>
          <dgm:bulletEnabled val="1"/>
        </dgm:presLayoutVars>
      </dgm:prSet>
      <dgm:spPr/>
    </dgm:pt>
    <dgm:pt modelId="{7D122401-A571-2141-B532-4C84CB4C35E2}" type="pres">
      <dgm:prSet presAssocID="{95666424-2538-7C41-AC82-4D899B95B03C}" presName="childTextArrow" presStyleLbl="fgAccFollowNode1" presStyleIdx="1" presStyleCnt="3">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2" presStyleCnt="3">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Lost in Transit</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Lost Goods</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In-Transit</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3">
        <dgm:presLayoutVars>
          <dgm:bulletEnabled val="1"/>
        </dgm:presLayoutVars>
      </dgm:prSet>
      <dgm:spPr/>
    </dgm:pt>
    <dgm:pt modelId="{7D122401-A571-2141-B532-4C84CB4C35E2}" type="pres">
      <dgm:prSet presAssocID="{95666424-2538-7C41-AC82-4D899B95B03C}" presName="childTextArrow" presStyleLbl="fgAccFollowNode1" presStyleIdx="1" presStyleCnt="3">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2" presStyleCnt="3">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Lost During </a:t>
          </a:r>
          <a:r>
            <a:rPr lang="en-US" err="1"/>
            <a:t>Putaway</a:t>
          </a:r>
          <a:endParaRPr lang="en-US"/>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Lost Goods</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95666424-2538-7C41-AC82-4D899B95B03C}">
      <dgm:prSet/>
      <dgm:spPr/>
      <dgm:t>
        <a:bodyPr/>
        <a:lstStyle/>
        <a:p>
          <a:r>
            <a:rPr lang="en-US"/>
            <a:t>CR Inventory</a:t>
          </a:r>
        </a:p>
      </dgm:t>
    </dgm:pt>
    <dgm:pt modelId="{9409D8D4-A8EC-A348-92D5-1BE46074FA85}" type="parTrans" cxnId="{7A18E40E-FF99-974C-BAEC-9EE9F72FF184}">
      <dgm:prSet/>
      <dgm:spPr/>
      <dgm:t>
        <a:bodyPr/>
        <a:lstStyle/>
        <a:p>
          <a:endParaRPr lang="en-US"/>
        </a:p>
      </dgm:t>
    </dgm:pt>
    <dgm:pt modelId="{E126E5BF-4C57-3143-BFBA-7BA3C608A9F0}" type="sibTrans" cxnId="{7A18E40E-FF99-974C-BAEC-9EE9F72FF184}">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3">
        <dgm:presLayoutVars>
          <dgm:bulletEnabled val="1"/>
        </dgm:presLayoutVars>
      </dgm:prSet>
      <dgm:spPr/>
    </dgm:pt>
    <dgm:pt modelId="{7D122401-A571-2141-B532-4C84CB4C35E2}" type="pres">
      <dgm:prSet presAssocID="{95666424-2538-7C41-AC82-4D899B95B03C}" presName="childTextArrow" presStyleLbl="fgAccFollowNode1" presStyleIdx="1" presStyleCnt="3">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2" presStyleCnt="3">
        <dgm:presLayoutVars>
          <dgm:bulletEnabled val="1"/>
        </dgm:presLayoutVars>
      </dgm:prSet>
      <dgm:spPr/>
    </dgm:pt>
  </dgm:ptLst>
  <dgm:cxnLst>
    <dgm:cxn modelId="{7A18E40E-FF99-974C-BAEC-9EE9F72FF184}" srcId="{AAD4806D-56CC-584B-9EAD-B4AF2228E545}" destId="{95666424-2538-7C41-AC82-4D899B95B03C}" srcOrd="1" destOrd="0" parTransId="{9409D8D4-A8EC-A348-92D5-1BE46074FA85}" sibTransId="{E126E5BF-4C57-3143-BFBA-7BA3C608A9F0}"/>
    <dgm:cxn modelId="{21333F1D-E360-DB43-834A-5443DEE956DC}" type="presOf" srcId="{95666424-2538-7C41-AC82-4D899B95B03C}" destId="{7D122401-A571-2141-B532-4C84CB4C35E2}" srcOrd="0" destOrd="0" presId="urn:microsoft.com/office/officeart/2005/8/layout/process4"/>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DEF49097-E906-E14D-9DE8-C2C32BBE5C94}" type="presParOf" srcId="{00BCB817-A93F-4C4D-BDA1-2F903A08E400}" destId="{7D122401-A571-2141-B532-4C84CB4C35E2}" srcOrd="1"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DF954C-22DD-F446-820D-E3CEDAD17ADB}" type="doc">
      <dgm:prSet loTypeId="urn:microsoft.com/office/officeart/2005/8/layout/process4" loCatId="" qsTypeId="urn:microsoft.com/office/officeart/2005/8/quickstyle/simple1" qsCatId="simple" csTypeId="urn:microsoft.com/office/officeart/2005/8/colors/colorful2" csCatId="colorful" phldr="1"/>
      <dgm:spPr/>
    </dgm:pt>
    <dgm:pt modelId="{468D49DB-ECA9-9A4F-86C4-DF67371D8AA9}">
      <dgm:prSet phldrT="[Text]"/>
      <dgm:spPr/>
      <dgm:t>
        <a:bodyPr/>
        <a:lstStyle/>
        <a:p>
          <a:r>
            <a:rPr lang="en-US" err="1"/>
            <a:t>Tecsys</a:t>
          </a:r>
          <a:r>
            <a:rPr lang="en-US"/>
            <a:t> POU Movements</a:t>
          </a:r>
        </a:p>
      </dgm:t>
    </dgm:pt>
    <dgm:pt modelId="{20667DAB-0BB6-6649-B5CD-0F61665E2CA9}" type="parTrans" cxnId="{E2CDD142-A532-194A-92FC-12122A79E6BC}">
      <dgm:prSet/>
      <dgm:spPr/>
      <dgm:t>
        <a:bodyPr/>
        <a:lstStyle/>
        <a:p>
          <a:endParaRPr lang="en-US"/>
        </a:p>
      </dgm:t>
    </dgm:pt>
    <dgm:pt modelId="{24DFF78A-AB5B-3F42-BC12-961ADB693487}" type="sibTrans" cxnId="{E2CDD142-A532-194A-92FC-12122A79E6BC}">
      <dgm:prSet/>
      <dgm:spPr/>
      <dgm:t>
        <a:bodyPr/>
        <a:lstStyle/>
        <a:p>
          <a:endParaRPr lang="en-US"/>
        </a:p>
      </dgm:t>
    </dgm:pt>
    <dgm:pt modelId="{AAD4806D-56CC-584B-9EAD-B4AF2228E545}">
      <dgm:prSet phldrT="[Text]"/>
      <dgm:spPr/>
      <dgm:t>
        <a:bodyPr/>
        <a:lstStyle/>
        <a:p>
          <a:r>
            <a:rPr lang="en-US" err="1"/>
            <a:t>Tecsys</a:t>
          </a:r>
          <a:r>
            <a:rPr lang="en-US"/>
            <a:t> SCM Journals</a:t>
          </a:r>
        </a:p>
      </dgm:t>
    </dgm:pt>
    <dgm:pt modelId="{96221BB0-1E9A-E04C-9D61-3230C60C1F03}" type="parTrans" cxnId="{7A4E2339-557F-8D4B-A4B5-9CFA0D8F2CFB}">
      <dgm:prSet/>
      <dgm:spPr/>
      <dgm:t>
        <a:bodyPr/>
        <a:lstStyle/>
        <a:p>
          <a:endParaRPr lang="en-US"/>
        </a:p>
      </dgm:t>
    </dgm:pt>
    <dgm:pt modelId="{89665CEE-7EE5-1345-9415-D9105D383659}" type="sibTrans" cxnId="{7A4E2339-557F-8D4B-A4B5-9CFA0D8F2CFB}">
      <dgm:prSet/>
      <dgm:spPr/>
      <dgm:t>
        <a:bodyPr/>
        <a:lstStyle/>
        <a:p>
          <a:endParaRPr lang="en-US"/>
        </a:p>
      </dgm:t>
    </dgm:pt>
    <dgm:pt modelId="{63D12F5E-0533-DA43-8592-679216CF19FE}">
      <dgm:prSet/>
      <dgm:spPr/>
      <dgm:t>
        <a:bodyPr/>
        <a:lstStyle/>
        <a:p>
          <a:r>
            <a:rPr lang="en-US"/>
            <a:t>Supply Returns (Supply Adjustment – Inventory Decrease)</a:t>
          </a:r>
        </a:p>
      </dgm:t>
    </dgm:pt>
    <dgm:pt modelId="{00382E89-A1FD-6445-8740-37BBFACEE50C}" type="parTrans" cxnId="{76E13DF4-FA5D-B341-9C5E-31253E7B7464}">
      <dgm:prSet/>
      <dgm:spPr/>
      <dgm:t>
        <a:bodyPr/>
        <a:lstStyle/>
        <a:p>
          <a:endParaRPr lang="en-US"/>
        </a:p>
      </dgm:t>
    </dgm:pt>
    <dgm:pt modelId="{E5EC5C7D-31D0-5947-AE16-F33EAC5A8FCF}" type="sibTrans" cxnId="{76E13DF4-FA5D-B341-9C5E-31253E7B7464}">
      <dgm:prSet/>
      <dgm:spPr/>
      <dgm:t>
        <a:bodyPr/>
        <a:lstStyle/>
        <a:p>
          <a:endParaRPr lang="en-US"/>
        </a:p>
      </dgm:t>
    </dgm:pt>
    <dgm:pt modelId="{5433FD18-AF26-FD49-9825-C89C8547FF57}">
      <dgm:prSet/>
      <dgm:spPr/>
      <dgm:t>
        <a:bodyPr/>
        <a:lstStyle/>
        <a:p>
          <a:r>
            <a:rPr lang="en-US"/>
            <a:t>DB Inventory</a:t>
          </a:r>
        </a:p>
      </dgm:t>
    </dgm:pt>
    <dgm:pt modelId="{40FB0BB7-F97F-724B-AB1D-4E686848233C}" type="parTrans" cxnId="{99F9129C-7A9B-144A-9B88-29655F2B40B6}">
      <dgm:prSet/>
      <dgm:spPr/>
      <dgm:t>
        <a:bodyPr/>
        <a:lstStyle/>
        <a:p>
          <a:endParaRPr lang="en-US"/>
        </a:p>
      </dgm:t>
    </dgm:pt>
    <dgm:pt modelId="{5FADA369-1E6D-4F4C-A361-20EAB2E04F25}" type="sibTrans" cxnId="{99F9129C-7A9B-144A-9B88-29655F2B40B6}">
      <dgm:prSet/>
      <dgm:spPr/>
      <dgm:t>
        <a:bodyPr/>
        <a:lstStyle/>
        <a:p>
          <a:endParaRPr lang="en-US"/>
        </a:p>
      </dgm:t>
    </dgm:pt>
    <dgm:pt modelId="{EC04662B-0907-DE48-995B-8BA04268BA00}">
      <dgm:prSet/>
      <dgm:spPr/>
      <dgm:t>
        <a:bodyPr/>
        <a:lstStyle/>
        <a:p>
          <a:r>
            <a:rPr lang="en-US"/>
            <a:t>Workday ERP</a:t>
          </a:r>
        </a:p>
      </dgm:t>
    </dgm:pt>
    <dgm:pt modelId="{4AD1A1FD-E63A-504D-9BB2-E9BBA987082B}" type="parTrans" cxnId="{6259D647-31E0-E64B-972A-19E2BBAD9EED}">
      <dgm:prSet/>
      <dgm:spPr/>
      <dgm:t>
        <a:bodyPr/>
        <a:lstStyle/>
        <a:p>
          <a:endParaRPr lang="en-US"/>
        </a:p>
      </dgm:t>
    </dgm:pt>
    <dgm:pt modelId="{0E12051A-801B-3748-8EB9-7418C4BCB991}" type="sibTrans" cxnId="{6259D647-31E0-E64B-972A-19E2BBAD9EED}">
      <dgm:prSet/>
      <dgm:spPr/>
      <dgm:t>
        <a:bodyPr/>
        <a:lstStyle/>
        <a:p>
          <a:endParaRPr lang="en-US"/>
        </a:p>
      </dgm:t>
    </dgm:pt>
    <dgm:pt modelId="{C85BC8A5-5A8C-DE48-AE78-7855D4A96FF9}">
      <dgm:prSet/>
      <dgm:spPr/>
      <dgm:t>
        <a:bodyPr/>
        <a:lstStyle/>
        <a:p>
          <a:r>
            <a:rPr lang="en-US"/>
            <a:t>CR Expense (COGS)</a:t>
          </a:r>
        </a:p>
      </dgm:t>
    </dgm:pt>
    <dgm:pt modelId="{51B4DC40-E1BE-7643-93CB-9412E0BF822F}" type="parTrans" cxnId="{653CAB00-7302-4344-9867-4190005EE299}">
      <dgm:prSet/>
      <dgm:spPr/>
      <dgm:t>
        <a:bodyPr/>
        <a:lstStyle/>
        <a:p>
          <a:endParaRPr lang="en-US"/>
        </a:p>
      </dgm:t>
    </dgm:pt>
    <dgm:pt modelId="{AA47EB51-F732-7147-8621-5AE837BDFA20}" type="sibTrans" cxnId="{653CAB00-7302-4344-9867-4190005EE299}">
      <dgm:prSet/>
      <dgm:spPr/>
      <dgm:t>
        <a:bodyPr/>
        <a:lstStyle/>
        <a:p>
          <a:endParaRPr lang="en-US"/>
        </a:p>
      </dgm:t>
    </dgm:pt>
    <dgm:pt modelId="{A8BD7606-5791-E743-BD96-AB1F149D1B6B}" type="pres">
      <dgm:prSet presAssocID="{2ADF954C-22DD-F446-820D-E3CEDAD17ADB}" presName="Name0" presStyleCnt="0">
        <dgm:presLayoutVars>
          <dgm:dir/>
          <dgm:animLvl val="lvl"/>
          <dgm:resizeHandles val="exact"/>
        </dgm:presLayoutVars>
      </dgm:prSet>
      <dgm:spPr/>
    </dgm:pt>
    <dgm:pt modelId="{31FA56B7-BAF5-3744-ABFC-7C61E01461A7}" type="pres">
      <dgm:prSet presAssocID="{EC04662B-0907-DE48-995B-8BA04268BA00}" presName="boxAndChildren" presStyleCnt="0"/>
      <dgm:spPr/>
    </dgm:pt>
    <dgm:pt modelId="{16A77CFD-38F1-484D-8482-ECE22E6C73E8}" type="pres">
      <dgm:prSet presAssocID="{EC04662B-0907-DE48-995B-8BA04268BA00}" presName="parentTextBox" presStyleLbl="node1" presStyleIdx="0" presStyleCnt="3"/>
      <dgm:spPr/>
    </dgm:pt>
    <dgm:pt modelId="{836AACB4-DF19-7B4E-A40F-E391B13658F6}" type="pres">
      <dgm:prSet presAssocID="{89665CEE-7EE5-1345-9415-D9105D383659}" presName="sp" presStyleCnt="0"/>
      <dgm:spPr/>
    </dgm:pt>
    <dgm:pt modelId="{50D2D129-2FDA-1242-BDCF-2D0CDD6E2568}" type="pres">
      <dgm:prSet presAssocID="{AAD4806D-56CC-584B-9EAD-B4AF2228E545}" presName="arrowAndChildren" presStyleCnt="0"/>
      <dgm:spPr/>
    </dgm:pt>
    <dgm:pt modelId="{F249AFCA-C003-5C43-A917-F222EAE674C0}" type="pres">
      <dgm:prSet presAssocID="{AAD4806D-56CC-584B-9EAD-B4AF2228E545}" presName="parentTextArrow" presStyleLbl="node1" presStyleIdx="0" presStyleCnt="3"/>
      <dgm:spPr/>
    </dgm:pt>
    <dgm:pt modelId="{5363A553-6B86-0749-AB95-2F7D104B275B}" type="pres">
      <dgm:prSet presAssocID="{AAD4806D-56CC-584B-9EAD-B4AF2228E545}" presName="arrow" presStyleLbl="node1" presStyleIdx="1" presStyleCnt="3"/>
      <dgm:spPr/>
    </dgm:pt>
    <dgm:pt modelId="{00BCB817-A93F-4C4D-BDA1-2F903A08E400}" type="pres">
      <dgm:prSet presAssocID="{AAD4806D-56CC-584B-9EAD-B4AF2228E545}" presName="descendantArrow" presStyleCnt="0"/>
      <dgm:spPr/>
    </dgm:pt>
    <dgm:pt modelId="{B0E8DACF-D933-5E49-9D1E-1B073209321F}" type="pres">
      <dgm:prSet presAssocID="{5433FD18-AF26-FD49-9825-C89C8547FF57}" presName="childTextArrow" presStyleLbl="fgAccFollowNode1" presStyleIdx="0" presStyleCnt="3">
        <dgm:presLayoutVars>
          <dgm:bulletEnabled val="1"/>
        </dgm:presLayoutVars>
      </dgm:prSet>
      <dgm:spPr/>
    </dgm:pt>
    <dgm:pt modelId="{150D118A-B04B-BC4D-AA46-3A650028C92F}" type="pres">
      <dgm:prSet presAssocID="{C85BC8A5-5A8C-DE48-AE78-7855D4A96FF9}" presName="childTextArrow" presStyleLbl="fgAccFollowNode1" presStyleIdx="1" presStyleCnt="3">
        <dgm:presLayoutVars>
          <dgm:bulletEnabled val="1"/>
        </dgm:presLayoutVars>
      </dgm:prSet>
      <dgm:spPr/>
    </dgm:pt>
    <dgm:pt modelId="{736D1025-15B5-FF48-96BD-376518F77B23}" type="pres">
      <dgm:prSet presAssocID="{24DFF78A-AB5B-3F42-BC12-961ADB693487}" presName="sp" presStyleCnt="0"/>
      <dgm:spPr/>
    </dgm:pt>
    <dgm:pt modelId="{5383F8CD-9DDC-E64C-BE9D-470F43594200}" type="pres">
      <dgm:prSet presAssocID="{468D49DB-ECA9-9A4F-86C4-DF67371D8AA9}" presName="arrowAndChildren" presStyleCnt="0"/>
      <dgm:spPr/>
    </dgm:pt>
    <dgm:pt modelId="{FD756C2E-0F33-6640-ACC5-14FEEDC23FD2}" type="pres">
      <dgm:prSet presAssocID="{468D49DB-ECA9-9A4F-86C4-DF67371D8AA9}" presName="parentTextArrow" presStyleLbl="node1" presStyleIdx="1" presStyleCnt="3"/>
      <dgm:spPr/>
    </dgm:pt>
    <dgm:pt modelId="{DD606CEF-BE3D-7A4C-9C39-AA6C488A64EB}" type="pres">
      <dgm:prSet presAssocID="{468D49DB-ECA9-9A4F-86C4-DF67371D8AA9}" presName="arrow" presStyleLbl="node1" presStyleIdx="2" presStyleCnt="3"/>
      <dgm:spPr/>
    </dgm:pt>
    <dgm:pt modelId="{D9E9DF8F-EAF1-9C40-A338-05FDFAB58B6A}" type="pres">
      <dgm:prSet presAssocID="{468D49DB-ECA9-9A4F-86C4-DF67371D8AA9}" presName="descendantArrow" presStyleCnt="0"/>
      <dgm:spPr/>
    </dgm:pt>
    <dgm:pt modelId="{1B599357-1FFC-734E-AD62-6033D91424DF}" type="pres">
      <dgm:prSet presAssocID="{63D12F5E-0533-DA43-8592-679216CF19FE}" presName="childTextArrow" presStyleLbl="fgAccFollowNode1" presStyleIdx="2" presStyleCnt="3">
        <dgm:presLayoutVars>
          <dgm:bulletEnabled val="1"/>
        </dgm:presLayoutVars>
      </dgm:prSet>
      <dgm:spPr/>
    </dgm:pt>
  </dgm:ptLst>
  <dgm:cxnLst>
    <dgm:cxn modelId="{653CAB00-7302-4344-9867-4190005EE299}" srcId="{AAD4806D-56CC-584B-9EAD-B4AF2228E545}" destId="{C85BC8A5-5A8C-DE48-AE78-7855D4A96FF9}" srcOrd="1" destOrd="0" parTransId="{51B4DC40-E1BE-7643-93CB-9412E0BF822F}" sibTransId="{AA47EB51-F732-7147-8621-5AE837BDFA20}"/>
    <dgm:cxn modelId="{7A4E2339-557F-8D4B-A4B5-9CFA0D8F2CFB}" srcId="{2ADF954C-22DD-F446-820D-E3CEDAD17ADB}" destId="{AAD4806D-56CC-584B-9EAD-B4AF2228E545}" srcOrd="1" destOrd="0" parTransId="{96221BB0-1E9A-E04C-9D61-3230C60C1F03}" sibTransId="{89665CEE-7EE5-1345-9415-D9105D383659}"/>
    <dgm:cxn modelId="{E2CDD142-A532-194A-92FC-12122A79E6BC}" srcId="{2ADF954C-22DD-F446-820D-E3CEDAD17ADB}" destId="{468D49DB-ECA9-9A4F-86C4-DF67371D8AA9}" srcOrd="0" destOrd="0" parTransId="{20667DAB-0BB6-6649-B5CD-0F61665E2CA9}" sibTransId="{24DFF78A-AB5B-3F42-BC12-961ADB693487}"/>
    <dgm:cxn modelId="{6259D647-31E0-E64B-972A-19E2BBAD9EED}" srcId="{2ADF954C-22DD-F446-820D-E3CEDAD17ADB}" destId="{EC04662B-0907-DE48-995B-8BA04268BA00}" srcOrd="2" destOrd="0" parTransId="{4AD1A1FD-E63A-504D-9BB2-E9BBA987082B}" sibTransId="{0E12051A-801B-3748-8EB9-7418C4BCB991}"/>
    <dgm:cxn modelId="{69D62770-2ABE-3040-B766-9229F7774C9D}" type="presOf" srcId="{2ADF954C-22DD-F446-820D-E3CEDAD17ADB}" destId="{A8BD7606-5791-E743-BD96-AB1F149D1B6B}" srcOrd="0" destOrd="0" presId="urn:microsoft.com/office/officeart/2005/8/layout/process4"/>
    <dgm:cxn modelId="{FF1B4E85-C51B-2645-8B13-4905639BA281}" type="presOf" srcId="{468D49DB-ECA9-9A4F-86C4-DF67371D8AA9}" destId="{FD756C2E-0F33-6640-ACC5-14FEEDC23FD2}" srcOrd="0" destOrd="0" presId="urn:microsoft.com/office/officeart/2005/8/layout/process4"/>
    <dgm:cxn modelId="{99F9129C-7A9B-144A-9B88-29655F2B40B6}" srcId="{AAD4806D-56CC-584B-9EAD-B4AF2228E545}" destId="{5433FD18-AF26-FD49-9825-C89C8547FF57}" srcOrd="0" destOrd="0" parTransId="{40FB0BB7-F97F-724B-AB1D-4E686848233C}" sibTransId="{5FADA369-1E6D-4F4C-A361-20EAB2E04F25}"/>
    <dgm:cxn modelId="{F410C4A8-7E83-0A45-A056-BB31B666A89D}" type="presOf" srcId="{EC04662B-0907-DE48-995B-8BA04268BA00}" destId="{16A77CFD-38F1-484D-8482-ECE22E6C73E8}" srcOrd="0" destOrd="0" presId="urn:microsoft.com/office/officeart/2005/8/layout/process4"/>
    <dgm:cxn modelId="{ACE495B1-894B-F446-94B0-7F177FB743EA}" type="presOf" srcId="{AAD4806D-56CC-584B-9EAD-B4AF2228E545}" destId="{F249AFCA-C003-5C43-A917-F222EAE674C0}" srcOrd="0" destOrd="0" presId="urn:microsoft.com/office/officeart/2005/8/layout/process4"/>
    <dgm:cxn modelId="{AA4B27C1-D12C-7D40-9C90-BC25CC4F48D6}" type="presOf" srcId="{63D12F5E-0533-DA43-8592-679216CF19FE}" destId="{1B599357-1FFC-734E-AD62-6033D91424DF}" srcOrd="0" destOrd="0" presId="urn:microsoft.com/office/officeart/2005/8/layout/process4"/>
    <dgm:cxn modelId="{9DA996D2-0676-EE49-A1D3-81F2C3122DCB}" type="presOf" srcId="{AAD4806D-56CC-584B-9EAD-B4AF2228E545}" destId="{5363A553-6B86-0749-AB95-2F7D104B275B}" srcOrd="1" destOrd="0" presId="urn:microsoft.com/office/officeart/2005/8/layout/process4"/>
    <dgm:cxn modelId="{CEB957D3-E576-1B48-BD72-F6223316C633}" type="presOf" srcId="{5433FD18-AF26-FD49-9825-C89C8547FF57}" destId="{B0E8DACF-D933-5E49-9D1E-1B073209321F}" srcOrd="0" destOrd="0" presId="urn:microsoft.com/office/officeart/2005/8/layout/process4"/>
    <dgm:cxn modelId="{39B323F4-8BB2-E44C-8D2F-61CA0DA487F6}" type="presOf" srcId="{C85BC8A5-5A8C-DE48-AE78-7855D4A96FF9}" destId="{150D118A-B04B-BC4D-AA46-3A650028C92F}" srcOrd="0" destOrd="0" presId="urn:microsoft.com/office/officeart/2005/8/layout/process4"/>
    <dgm:cxn modelId="{76E13DF4-FA5D-B341-9C5E-31253E7B7464}" srcId="{468D49DB-ECA9-9A4F-86C4-DF67371D8AA9}" destId="{63D12F5E-0533-DA43-8592-679216CF19FE}" srcOrd="0" destOrd="0" parTransId="{00382E89-A1FD-6445-8740-37BBFACEE50C}" sibTransId="{E5EC5C7D-31D0-5947-AE16-F33EAC5A8FCF}"/>
    <dgm:cxn modelId="{F4B76CF8-BB33-E842-84DB-054B9834FFAC}" type="presOf" srcId="{468D49DB-ECA9-9A4F-86C4-DF67371D8AA9}" destId="{DD606CEF-BE3D-7A4C-9C39-AA6C488A64EB}" srcOrd="1" destOrd="0" presId="urn:microsoft.com/office/officeart/2005/8/layout/process4"/>
    <dgm:cxn modelId="{C2610D42-62B0-1241-A71F-CB891EA897D4}" type="presParOf" srcId="{A8BD7606-5791-E743-BD96-AB1F149D1B6B}" destId="{31FA56B7-BAF5-3744-ABFC-7C61E01461A7}" srcOrd="0" destOrd="0" presId="urn:microsoft.com/office/officeart/2005/8/layout/process4"/>
    <dgm:cxn modelId="{F9020196-F780-B346-AAC8-51EA01A01A70}" type="presParOf" srcId="{31FA56B7-BAF5-3744-ABFC-7C61E01461A7}" destId="{16A77CFD-38F1-484D-8482-ECE22E6C73E8}" srcOrd="0" destOrd="0" presId="urn:microsoft.com/office/officeart/2005/8/layout/process4"/>
    <dgm:cxn modelId="{C199614D-2B8F-B040-B50E-0E45ADAF94EE}" type="presParOf" srcId="{A8BD7606-5791-E743-BD96-AB1F149D1B6B}" destId="{836AACB4-DF19-7B4E-A40F-E391B13658F6}" srcOrd="1" destOrd="0" presId="urn:microsoft.com/office/officeart/2005/8/layout/process4"/>
    <dgm:cxn modelId="{ECE7FB0E-AEA8-3249-A5FD-BA795655A92F}" type="presParOf" srcId="{A8BD7606-5791-E743-BD96-AB1F149D1B6B}" destId="{50D2D129-2FDA-1242-BDCF-2D0CDD6E2568}" srcOrd="2" destOrd="0" presId="urn:microsoft.com/office/officeart/2005/8/layout/process4"/>
    <dgm:cxn modelId="{531CAC40-4C7F-DC48-BABA-A62124480F5D}" type="presParOf" srcId="{50D2D129-2FDA-1242-BDCF-2D0CDD6E2568}" destId="{F249AFCA-C003-5C43-A917-F222EAE674C0}" srcOrd="0" destOrd="0" presId="urn:microsoft.com/office/officeart/2005/8/layout/process4"/>
    <dgm:cxn modelId="{22C91967-2CED-174F-821A-82F62082A0C8}" type="presParOf" srcId="{50D2D129-2FDA-1242-BDCF-2D0CDD6E2568}" destId="{5363A553-6B86-0749-AB95-2F7D104B275B}" srcOrd="1" destOrd="0" presId="urn:microsoft.com/office/officeart/2005/8/layout/process4"/>
    <dgm:cxn modelId="{FDD2193F-B4F8-6C49-8DD9-EF2FA39E2FC2}" type="presParOf" srcId="{50D2D129-2FDA-1242-BDCF-2D0CDD6E2568}" destId="{00BCB817-A93F-4C4D-BDA1-2F903A08E400}" srcOrd="2" destOrd="0" presId="urn:microsoft.com/office/officeart/2005/8/layout/process4"/>
    <dgm:cxn modelId="{45611BA9-80CE-7A46-876A-5DC8293FED43}" type="presParOf" srcId="{00BCB817-A93F-4C4D-BDA1-2F903A08E400}" destId="{B0E8DACF-D933-5E49-9D1E-1B073209321F}" srcOrd="0" destOrd="0" presId="urn:microsoft.com/office/officeart/2005/8/layout/process4"/>
    <dgm:cxn modelId="{43A637F6-051B-C346-8D0A-0E87B5603107}" type="presParOf" srcId="{00BCB817-A93F-4C4D-BDA1-2F903A08E400}" destId="{150D118A-B04B-BC4D-AA46-3A650028C92F}" srcOrd="1" destOrd="0" presId="urn:microsoft.com/office/officeart/2005/8/layout/process4"/>
    <dgm:cxn modelId="{5DDECD8E-8B0E-CB41-8E22-2DE4B248C09E}" type="presParOf" srcId="{A8BD7606-5791-E743-BD96-AB1F149D1B6B}" destId="{736D1025-15B5-FF48-96BD-376518F77B23}" srcOrd="3" destOrd="0" presId="urn:microsoft.com/office/officeart/2005/8/layout/process4"/>
    <dgm:cxn modelId="{91E2BC6C-429A-7F43-B203-4315FC55A9C1}" type="presParOf" srcId="{A8BD7606-5791-E743-BD96-AB1F149D1B6B}" destId="{5383F8CD-9DDC-E64C-BE9D-470F43594200}" srcOrd="4" destOrd="0" presId="urn:microsoft.com/office/officeart/2005/8/layout/process4"/>
    <dgm:cxn modelId="{B1695438-E84C-8648-BECF-E67650792680}" type="presParOf" srcId="{5383F8CD-9DDC-E64C-BE9D-470F43594200}" destId="{FD756C2E-0F33-6640-ACC5-14FEEDC23FD2}" srcOrd="0" destOrd="0" presId="urn:microsoft.com/office/officeart/2005/8/layout/process4"/>
    <dgm:cxn modelId="{7D0460F3-3357-824E-BC79-AC25C51EE308}" type="presParOf" srcId="{5383F8CD-9DDC-E64C-BE9D-470F43594200}" destId="{DD606CEF-BE3D-7A4C-9C39-AA6C488A64EB}" srcOrd="1" destOrd="0" presId="urn:microsoft.com/office/officeart/2005/8/layout/process4"/>
    <dgm:cxn modelId="{C3056FEE-536A-7447-9B46-8C8BB5F06B1D}" type="presParOf" srcId="{5383F8CD-9DDC-E64C-BE9D-470F43594200}" destId="{D9E9DF8F-EAF1-9C40-A338-05FDFAB58B6A}" srcOrd="2" destOrd="0" presId="urn:microsoft.com/office/officeart/2005/8/layout/process4"/>
    <dgm:cxn modelId="{E79F95E4-663B-8A42-A177-F0C626ACAFBD}" type="presParOf" srcId="{D9E9DF8F-EAF1-9C40-A338-05FDFAB58B6A}" destId="{1B599357-1FFC-734E-AD62-6033D91424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7B64E-2FB9-3344-A48A-CDDF42266F98}">
      <dsp:nvSpPr>
        <dsp:cNvPr id="0" name=""/>
        <dsp:cNvSpPr/>
      </dsp:nvSpPr>
      <dsp:spPr>
        <a:xfrm>
          <a:off x="0" y="1635613"/>
          <a:ext cx="1441026" cy="864616"/>
        </a:xfrm>
        <a:prstGeom prst="roundRect">
          <a:avLst>
            <a:gd name="adj" fmla="val 10000"/>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Workday Master Data</a:t>
          </a:r>
        </a:p>
      </dsp:txBody>
      <dsp:txXfrm>
        <a:off x="25324" y="1660937"/>
        <a:ext cx="1390378" cy="813968"/>
      </dsp:txXfrm>
    </dsp:sp>
    <dsp:sp modelId="{3F4BAD04-3A2E-3D42-A668-046DF8B0210F}">
      <dsp:nvSpPr>
        <dsp:cNvPr id="0" name=""/>
        <dsp:cNvSpPr/>
      </dsp:nvSpPr>
      <dsp:spPr>
        <a:xfrm>
          <a:off x="1585129" y="1889234"/>
          <a:ext cx="305497" cy="357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85129" y="1960709"/>
        <a:ext cx="213848" cy="214424"/>
      </dsp:txXfrm>
    </dsp:sp>
    <dsp:sp modelId="{F329380B-B59C-3F4B-9F90-C6B6673D4D9F}">
      <dsp:nvSpPr>
        <dsp:cNvPr id="0" name=""/>
        <dsp:cNvSpPr/>
      </dsp:nvSpPr>
      <dsp:spPr>
        <a:xfrm>
          <a:off x="2017437" y="1635613"/>
          <a:ext cx="1441026" cy="864616"/>
        </a:xfrm>
        <a:prstGeom prst="roundRect">
          <a:avLst>
            <a:gd name="adj" fmla="val 10000"/>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SCM Staging</a:t>
          </a:r>
        </a:p>
      </dsp:txBody>
      <dsp:txXfrm>
        <a:off x="2042761" y="1660937"/>
        <a:ext cx="1390378" cy="813968"/>
      </dsp:txXfrm>
    </dsp:sp>
    <dsp:sp modelId="{6CC2D8AD-9112-624D-B78B-491041F55368}">
      <dsp:nvSpPr>
        <dsp:cNvPr id="0" name=""/>
        <dsp:cNvSpPr/>
      </dsp:nvSpPr>
      <dsp:spPr>
        <a:xfrm>
          <a:off x="3602566" y="1889234"/>
          <a:ext cx="305497" cy="357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02566" y="1960709"/>
        <a:ext cx="213848" cy="214424"/>
      </dsp:txXfrm>
    </dsp:sp>
    <dsp:sp modelId="{B599C8BC-6EF1-C246-A19A-40FA0AA3BF09}">
      <dsp:nvSpPr>
        <dsp:cNvPr id="0" name=""/>
        <dsp:cNvSpPr/>
      </dsp:nvSpPr>
      <dsp:spPr>
        <a:xfrm>
          <a:off x="4034874" y="1635613"/>
          <a:ext cx="1441026" cy="864616"/>
        </a:xfrm>
        <a:prstGeom prst="roundRect">
          <a:avLst>
            <a:gd name="adj" fmla="val 10000"/>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Error Checking</a:t>
          </a:r>
        </a:p>
      </dsp:txBody>
      <dsp:txXfrm>
        <a:off x="4060198" y="1660937"/>
        <a:ext cx="1390378" cy="813968"/>
      </dsp:txXfrm>
    </dsp:sp>
    <dsp:sp modelId="{8E6DE711-0E96-B84C-A61A-5E350F84090C}">
      <dsp:nvSpPr>
        <dsp:cNvPr id="0" name=""/>
        <dsp:cNvSpPr/>
      </dsp:nvSpPr>
      <dsp:spPr>
        <a:xfrm>
          <a:off x="5620004" y="1889234"/>
          <a:ext cx="305497" cy="357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20004" y="1960709"/>
        <a:ext cx="213848" cy="214424"/>
      </dsp:txXfrm>
    </dsp:sp>
    <dsp:sp modelId="{F1A750D5-19F2-0349-BF3F-A8EFE989474C}">
      <dsp:nvSpPr>
        <dsp:cNvPr id="0" name=""/>
        <dsp:cNvSpPr/>
      </dsp:nvSpPr>
      <dsp:spPr>
        <a:xfrm>
          <a:off x="6052312" y="1635613"/>
          <a:ext cx="1441026" cy="864616"/>
        </a:xfrm>
        <a:prstGeom prst="roundRect">
          <a:avLst>
            <a:gd name="adj" fmla="val 10000"/>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SCM Core Table</a:t>
          </a:r>
        </a:p>
      </dsp:txBody>
      <dsp:txXfrm>
        <a:off x="6077636" y="1660937"/>
        <a:ext cx="1390378" cy="813968"/>
      </dsp:txXfrm>
    </dsp:sp>
    <dsp:sp modelId="{6F406EFA-6F21-4341-9784-6C7A2C4F46F6}">
      <dsp:nvSpPr>
        <dsp:cNvPr id="0" name=""/>
        <dsp:cNvSpPr/>
      </dsp:nvSpPr>
      <dsp:spPr>
        <a:xfrm>
          <a:off x="7637441" y="1889234"/>
          <a:ext cx="305497" cy="357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637441" y="1960709"/>
        <a:ext cx="213848" cy="214424"/>
      </dsp:txXfrm>
    </dsp:sp>
    <dsp:sp modelId="{0FFEB496-4D00-0542-936D-439D866C1AB1}">
      <dsp:nvSpPr>
        <dsp:cNvPr id="0" name=""/>
        <dsp:cNvSpPr/>
      </dsp:nvSpPr>
      <dsp:spPr>
        <a:xfrm>
          <a:off x="8069749" y="1635613"/>
          <a:ext cx="1441026" cy="864616"/>
        </a:xfrm>
        <a:prstGeom prst="roundRect">
          <a:avLst>
            <a:gd name="adj" fmla="val 10000"/>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Integration Hub</a:t>
          </a:r>
        </a:p>
      </dsp:txBody>
      <dsp:txXfrm>
        <a:off x="8095073" y="1660937"/>
        <a:ext cx="1390378" cy="813968"/>
      </dsp:txXfrm>
    </dsp:sp>
    <dsp:sp modelId="{CCB74030-D739-564B-BF63-961FEEE8236B}">
      <dsp:nvSpPr>
        <dsp:cNvPr id="0" name=""/>
        <dsp:cNvSpPr/>
      </dsp:nvSpPr>
      <dsp:spPr>
        <a:xfrm>
          <a:off x="9654879" y="1889234"/>
          <a:ext cx="305497" cy="357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654879" y="1960709"/>
        <a:ext cx="213848" cy="214424"/>
      </dsp:txXfrm>
    </dsp:sp>
    <dsp:sp modelId="{471A7A95-1956-5647-BC83-ECC582D94BBC}">
      <dsp:nvSpPr>
        <dsp:cNvPr id="0" name=""/>
        <dsp:cNvSpPr/>
      </dsp:nvSpPr>
      <dsp:spPr>
        <a:xfrm>
          <a:off x="10087187" y="1635613"/>
          <a:ext cx="1441026" cy="864616"/>
        </a:xfrm>
        <a:prstGeom prst="roundRect">
          <a:avLst>
            <a:gd name="adj" fmla="val 10000"/>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POU Tables</a:t>
          </a:r>
        </a:p>
      </dsp:txBody>
      <dsp:txXfrm>
        <a:off x="10112511" y="1660937"/>
        <a:ext cx="1390378" cy="8139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F86EF-8895-1245-9FFE-40B4030E9EB6}">
      <dsp:nvSpPr>
        <dsp:cNvPr id="0" name=""/>
        <dsp:cNvSpPr/>
      </dsp:nvSpPr>
      <dsp:spPr>
        <a:xfrm>
          <a:off x="5633" y="747106"/>
          <a:ext cx="1921113" cy="960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100000"/>
            </a:lnSpc>
            <a:spcBef>
              <a:spcPct val="0"/>
            </a:spcBef>
            <a:spcAft>
              <a:spcPct val="35000"/>
            </a:spcAft>
            <a:buNone/>
          </a:pPr>
          <a:r>
            <a:rPr lang="en-US" sz="1500" kern="1200"/>
            <a:t>Supply Order Generation – External Source</a:t>
          </a:r>
        </a:p>
      </dsp:txBody>
      <dsp:txXfrm>
        <a:off x="33767" y="775240"/>
        <a:ext cx="1864845" cy="904288"/>
      </dsp:txXfrm>
    </dsp:sp>
    <dsp:sp modelId="{9741A408-8F6C-B044-BFDD-489366D60621}">
      <dsp:nvSpPr>
        <dsp:cNvPr id="0" name=""/>
        <dsp:cNvSpPr/>
      </dsp:nvSpPr>
      <dsp:spPr>
        <a:xfrm>
          <a:off x="2407025" y="747106"/>
          <a:ext cx="1921113" cy="960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100000"/>
            </a:lnSpc>
            <a:spcBef>
              <a:spcPct val="0"/>
            </a:spcBef>
            <a:spcAft>
              <a:spcPct val="35000"/>
            </a:spcAft>
            <a:buNone/>
          </a:pPr>
          <a:r>
            <a:rPr lang="en-US" sz="1500" kern="1200"/>
            <a:t>Delivery Receiving – Asset &amp; Expense</a:t>
          </a:r>
        </a:p>
      </dsp:txBody>
      <dsp:txXfrm>
        <a:off x="2435159" y="775240"/>
        <a:ext cx="1864845" cy="904288"/>
      </dsp:txXfrm>
    </dsp:sp>
    <dsp:sp modelId="{1FEC0140-49AB-3443-B754-C5324D0F58F8}">
      <dsp:nvSpPr>
        <dsp:cNvPr id="0" name=""/>
        <dsp:cNvSpPr/>
      </dsp:nvSpPr>
      <dsp:spPr>
        <a:xfrm>
          <a:off x="2599137" y="1707663"/>
          <a:ext cx="192111" cy="720417"/>
        </a:xfrm>
        <a:custGeom>
          <a:avLst/>
          <a:gdLst/>
          <a:ahLst/>
          <a:cxnLst/>
          <a:rect l="0" t="0" r="0" b="0"/>
          <a:pathLst>
            <a:path>
              <a:moveTo>
                <a:pt x="0" y="0"/>
              </a:moveTo>
              <a:lnTo>
                <a:pt x="0" y="720417"/>
              </a:lnTo>
              <a:lnTo>
                <a:pt x="192111" y="7204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FA8448-43AD-7F42-88B7-00572CEAAC57}">
      <dsp:nvSpPr>
        <dsp:cNvPr id="0" name=""/>
        <dsp:cNvSpPr/>
      </dsp:nvSpPr>
      <dsp:spPr>
        <a:xfrm>
          <a:off x="2791248" y="1947802"/>
          <a:ext cx="1536890" cy="960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ct val="35000"/>
            </a:spcAft>
            <a:buNone/>
          </a:pPr>
          <a:r>
            <a:rPr lang="en-US" sz="1900" kern="1200"/>
            <a:t>DB Inventory</a:t>
          </a:r>
        </a:p>
      </dsp:txBody>
      <dsp:txXfrm>
        <a:off x="2819382" y="1975936"/>
        <a:ext cx="1480622" cy="904288"/>
      </dsp:txXfrm>
    </dsp:sp>
    <dsp:sp modelId="{859D7E40-9210-8C44-8ED8-90FB1630F580}">
      <dsp:nvSpPr>
        <dsp:cNvPr id="0" name=""/>
        <dsp:cNvSpPr/>
      </dsp:nvSpPr>
      <dsp:spPr>
        <a:xfrm>
          <a:off x="2599137" y="1707663"/>
          <a:ext cx="192111" cy="1921113"/>
        </a:xfrm>
        <a:custGeom>
          <a:avLst/>
          <a:gdLst/>
          <a:ahLst/>
          <a:cxnLst/>
          <a:rect l="0" t="0" r="0" b="0"/>
          <a:pathLst>
            <a:path>
              <a:moveTo>
                <a:pt x="0" y="0"/>
              </a:moveTo>
              <a:lnTo>
                <a:pt x="0" y="1921113"/>
              </a:lnTo>
              <a:lnTo>
                <a:pt x="192111" y="19211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324FE7-24F0-154C-B19C-3ADEA70E0FDD}">
      <dsp:nvSpPr>
        <dsp:cNvPr id="0" name=""/>
        <dsp:cNvSpPr/>
      </dsp:nvSpPr>
      <dsp:spPr>
        <a:xfrm>
          <a:off x="2791248" y="3148498"/>
          <a:ext cx="1536890" cy="960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ct val="35000"/>
            </a:spcAft>
            <a:buNone/>
          </a:pPr>
          <a:r>
            <a:rPr lang="en-US" sz="1900" kern="1200"/>
            <a:t>CR In Transit</a:t>
          </a:r>
        </a:p>
      </dsp:txBody>
      <dsp:txXfrm>
        <a:off x="2819382" y="3176632"/>
        <a:ext cx="1480622" cy="904288"/>
      </dsp:txXfrm>
    </dsp:sp>
    <dsp:sp modelId="{4FF2388B-116E-CA4A-95FA-24B261569A5C}">
      <dsp:nvSpPr>
        <dsp:cNvPr id="0" name=""/>
        <dsp:cNvSpPr/>
      </dsp:nvSpPr>
      <dsp:spPr>
        <a:xfrm>
          <a:off x="4808418" y="747106"/>
          <a:ext cx="1921113" cy="960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100000"/>
            </a:lnSpc>
            <a:spcBef>
              <a:spcPct val="0"/>
            </a:spcBef>
            <a:spcAft>
              <a:spcPct val="35000"/>
            </a:spcAft>
            <a:buNone/>
          </a:pPr>
          <a:r>
            <a:rPr lang="en-US" sz="1500" kern="1200"/>
            <a:t>Delivery Putaway - Expense</a:t>
          </a:r>
        </a:p>
      </dsp:txBody>
      <dsp:txXfrm>
        <a:off x="4836552" y="775240"/>
        <a:ext cx="1864845" cy="904288"/>
      </dsp:txXfrm>
    </dsp:sp>
    <dsp:sp modelId="{634CEB0C-DD87-704C-ACA4-1F3975A1E962}">
      <dsp:nvSpPr>
        <dsp:cNvPr id="0" name=""/>
        <dsp:cNvSpPr/>
      </dsp:nvSpPr>
      <dsp:spPr>
        <a:xfrm>
          <a:off x="5000529" y="1707663"/>
          <a:ext cx="192111" cy="720417"/>
        </a:xfrm>
        <a:custGeom>
          <a:avLst/>
          <a:gdLst/>
          <a:ahLst/>
          <a:cxnLst/>
          <a:rect l="0" t="0" r="0" b="0"/>
          <a:pathLst>
            <a:path>
              <a:moveTo>
                <a:pt x="0" y="0"/>
              </a:moveTo>
              <a:lnTo>
                <a:pt x="0" y="720417"/>
              </a:lnTo>
              <a:lnTo>
                <a:pt x="192111" y="7204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3F50D-297E-9D4E-97C5-3A298EF87026}">
      <dsp:nvSpPr>
        <dsp:cNvPr id="0" name=""/>
        <dsp:cNvSpPr/>
      </dsp:nvSpPr>
      <dsp:spPr>
        <a:xfrm>
          <a:off x="5192640" y="1947802"/>
          <a:ext cx="1536890" cy="960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ct val="35000"/>
            </a:spcAft>
            <a:buNone/>
          </a:pPr>
          <a:r>
            <a:rPr lang="en-US" sz="1900" kern="1200"/>
            <a:t>DB Expense (COGS)</a:t>
          </a:r>
        </a:p>
      </dsp:txBody>
      <dsp:txXfrm>
        <a:off x="5220774" y="1975936"/>
        <a:ext cx="1480622" cy="904288"/>
      </dsp:txXfrm>
    </dsp:sp>
    <dsp:sp modelId="{9F74E67B-117E-A74B-90BF-30662390FCDE}">
      <dsp:nvSpPr>
        <dsp:cNvPr id="0" name=""/>
        <dsp:cNvSpPr/>
      </dsp:nvSpPr>
      <dsp:spPr>
        <a:xfrm>
          <a:off x="5000529" y="1707663"/>
          <a:ext cx="192111" cy="1921113"/>
        </a:xfrm>
        <a:custGeom>
          <a:avLst/>
          <a:gdLst/>
          <a:ahLst/>
          <a:cxnLst/>
          <a:rect l="0" t="0" r="0" b="0"/>
          <a:pathLst>
            <a:path>
              <a:moveTo>
                <a:pt x="0" y="0"/>
              </a:moveTo>
              <a:lnTo>
                <a:pt x="0" y="1921113"/>
              </a:lnTo>
              <a:lnTo>
                <a:pt x="192111" y="19211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D5546-6953-1240-8787-1433A2CA6FCD}">
      <dsp:nvSpPr>
        <dsp:cNvPr id="0" name=""/>
        <dsp:cNvSpPr/>
      </dsp:nvSpPr>
      <dsp:spPr>
        <a:xfrm>
          <a:off x="5192640" y="3148498"/>
          <a:ext cx="1536890" cy="960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ct val="35000"/>
            </a:spcAft>
            <a:buNone/>
          </a:pPr>
          <a:r>
            <a:rPr lang="en-US" sz="1900" kern="1200"/>
            <a:t>CR Inventory</a:t>
          </a:r>
        </a:p>
      </dsp:txBody>
      <dsp:txXfrm>
        <a:off x="5220774" y="3176632"/>
        <a:ext cx="1480622" cy="904288"/>
      </dsp:txXfrm>
    </dsp:sp>
    <dsp:sp modelId="{065E9A45-A2FB-A941-B82A-9281F426B0C4}">
      <dsp:nvSpPr>
        <dsp:cNvPr id="0" name=""/>
        <dsp:cNvSpPr/>
      </dsp:nvSpPr>
      <dsp:spPr>
        <a:xfrm>
          <a:off x="7209810" y="747106"/>
          <a:ext cx="1921113" cy="960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100000"/>
            </a:lnSpc>
            <a:spcBef>
              <a:spcPct val="0"/>
            </a:spcBef>
            <a:spcAft>
              <a:spcPct val="35000"/>
            </a:spcAft>
            <a:buNone/>
          </a:pPr>
          <a:r>
            <a:rPr lang="en-US" sz="1500" kern="1200"/>
            <a:t>Lost During Putaway</a:t>
          </a:r>
        </a:p>
      </dsp:txBody>
      <dsp:txXfrm>
        <a:off x="7237944" y="775240"/>
        <a:ext cx="1864845" cy="904288"/>
      </dsp:txXfrm>
    </dsp:sp>
    <dsp:sp modelId="{0E6FE322-F7A6-A541-8086-BEE015D0BD38}">
      <dsp:nvSpPr>
        <dsp:cNvPr id="0" name=""/>
        <dsp:cNvSpPr/>
      </dsp:nvSpPr>
      <dsp:spPr>
        <a:xfrm>
          <a:off x="7401921" y="1707663"/>
          <a:ext cx="192111" cy="720417"/>
        </a:xfrm>
        <a:custGeom>
          <a:avLst/>
          <a:gdLst/>
          <a:ahLst/>
          <a:cxnLst/>
          <a:rect l="0" t="0" r="0" b="0"/>
          <a:pathLst>
            <a:path>
              <a:moveTo>
                <a:pt x="0" y="0"/>
              </a:moveTo>
              <a:lnTo>
                <a:pt x="0" y="720417"/>
              </a:lnTo>
              <a:lnTo>
                <a:pt x="192111" y="7204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F6D840-F578-EB44-BD82-89F9DE8D7ABE}">
      <dsp:nvSpPr>
        <dsp:cNvPr id="0" name=""/>
        <dsp:cNvSpPr/>
      </dsp:nvSpPr>
      <dsp:spPr>
        <a:xfrm>
          <a:off x="7594033" y="1947802"/>
          <a:ext cx="1536890" cy="960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ct val="35000"/>
            </a:spcAft>
            <a:buNone/>
          </a:pPr>
          <a:r>
            <a:rPr lang="en-US" sz="1900" kern="1200"/>
            <a:t>DB Lost Goods</a:t>
          </a:r>
        </a:p>
      </dsp:txBody>
      <dsp:txXfrm>
        <a:off x="7622167" y="1975936"/>
        <a:ext cx="1480622" cy="904288"/>
      </dsp:txXfrm>
    </dsp:sp>
    <dsp:sp modelId="{311F1503-B982-E142-9569-386E53C79192}">
      <dsp:nvSpPr>
        <dsp:cNvPr id="0" name=""/>
        <dsp:cNvSpPr/>
      </dsp:nvSpPr>
      <dsp:spPr>
        <a:xfrm>
          <a:off x="7401921" y="1707663"/>
          <a:ext cx="192111" cy="1921113"/>
        </a:xfrm>
        <a:custGeom>
          <a:avLst/>
          <a:gdLst/>
          <a:ahLst/>
          <a:cxnLst/>
          <a:rect l="0" t="0" r="0" b="0"/>
          <a:pathLst>
            <a:path>
              <a:moveTo>
                <a:pt x="0" y="0"/>
              </a:moveTo>
              <a:lnTo>
                <a:pt x="0" y="1921113"/>
              </a:lnTo>
              <a:lnTo>
                <a:pt x="192111" y="19211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9B758-15AD-7246-BC72-A257C944B3BC}">
      <dsp:nvSpPr>
        <dsp:cNvPr id="0" name=""/>
        <dsp:cNvSpPr/>
      </dsp:nvSpPr>
      <dsp:spPr>
        <a:xfrm>
          <a:off x="7594033" y="3148498"/>
          <a:ext cx="1536890" cy="960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ct val="35000"/>
            </a:spcAft>
            <a:buNone/>
          </a:pPr>
          <a:r>
            <a:rPr lang="en-US" sz="1900" kern="1200"/>
            <a:t>CR Inventory</a:t>
          </a:r>
        </a:p>
      </dsp:txBody>
      <dsp:txXfrm>
        <a:off x="7622167" y="3176632"/>
        <a:ext cx="1480622" cy="904288"/>
      </dsp:txXfrm>
    </dsp:sp>
    <dsp:sp modelId="{2B52BD9C-E6F8-834E-818D-97AED63825C3}">
      <dsp:nvSpPr>
        <dsp:cNvPr id="0" name=""/>
        <dsp:cNvSpPr/>
      </dsp:nvSpPr>
      <dsp:spPr>
        <a:xfrm>
          <a:off x="9611202" y="747106"/>
          <a:ext cx="1921113" cy="960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100000"/>
            </a:lnSpc>
            <a:spcBef>
              <a:spcPct val="0"/>
            </a:spcBef>
            <a:spcAft>
              <a:spcPct val="35000"/>
            </a:spcAft>
            <a:buNone/>
          </a:pPr>
          <a:r>
            <a:rPr lang="en-US" sz="1500" kern="1200"/>
            <a:t>Supply Return (Supply Adjustment - Inventory Decrease)</a:t>
          </a:r>
        </a:p>
      </dsp:txBody>
      <dsp:txXfrm>
        <a:off x="9639336" y="775240"/>
        <a:ext cx="1864845" cy="904288"/>
      </dsp:txXfrm>
    </dsp:sp>
    <dsp:sp modelId="{89E15822-FF1B-3241-AC10-3A3223894B08}">
      <dsp:nvSpPr>
        <dsp:cNvPr id="0" name=""/>
        <dsp:cNvSpPr/>
      </dsp:nvSpPr>
      <dsp:spPr>
        <a:xfrm>
          <a:off x="9803313" y="1707663"/>
          <a:ext cx="192111" cy="720417"/>
        </a:xfrm>
        <a:custGeom>
          <a:avLst/>
          <a:gdLst/>
          <a:ahLst/>
          <a:cxnLst/>
          <a:rect l="0" t="0" r="0" b="0"/>
          <a:pathLst>
            <a:path>
              <a:moveTo>
                <a:pt x="0" y="0"/>
              </a:moveTo>
              <a:lnTo>
                <a:pt x="0" y="720417"/>
              </a:lnTo>
              <a:lnTo>
                <a:pt x="192111" y="7204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BD4D2-F882-3C4D-9768-F672E2260DE9}">
      <dsp:nvSpPr>
        <dsp:cNvPr id="0" name=""/>
        <dsp:cNvSpPr/>
      </dsp:nvSpPr>
      <dsp:spPr>
        <a:xfrm>
          <a:off x="9995425" y="1947802"/>
          <a:ext cx="1536890" cy="960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ct val="35000"/>
            </a:spcAft>
            <a:buNone/>
          </a:pPr>
          <a:r>
            <a:rPr lang="en-US" sz="1900" kern="1200"/>
            <a:t>DB Inventory</a:t>
          </a:r>
        </a:p>
      </dsp:txBody>
      <dsp:txXfrm>
        <a:off x="10023559" y="1975936"/>
        <a:ext cx="1480622" cy="904288"/>
      </dsp:txXfrm>
    </dsp:sp>
    <dsp:sp modelId="{F4869F21-71BC-5141-AEF8-D41056855DF6}">
      <dsp:nvSpPr>
        <dsp:cNvPr id="0" name=""/>
        <dsp:cNvSpPr/>
      </dsp:nvSpPr>
      <dsp:spPr>
        <a:xfrm>
          <a:off x="9803313" y="1707663"/>
          <a:ext cx="192111" cy="1921113"/>
        </a:xfrm>
        <a:custGeom>
          <a:avLst/>
          <a:gdLst/>
          <a:ahLst/>
          <a:cxnLst/>
          <a:rect l="0" t="0" r="0" b="0"/>
          <a:pathLst>
            <a:path>
              <a:moveTo>
                <a:pt x="0" y="0"/>
              </a:moveTo>
              <a:lnTo>
                <a:pt x="0" y="1921113"/>
              </a:lnTo>
              <a:lnTo>
                <a:pt x="192111" y="19211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509AB-ADE6-F943-ADF9-AFA3742DA795}">
      <dsp:nvSpPr>
        <dsp:cNvPr id="0" name=""/>
        <dsp:cNvSpPr/>
      </dsp:nvSpPr>
      <dsp:spPr>
        <a:xfrm>
          <a:off x="9995425" y="3148498"/>
          <a:ext cx="1536890" cy="960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ct val="35000"/>
            </a:spcAft>
            <a:buNone/>
          </a:pPr>
          <a:r>
            <a:rPr lang="en-US" sz="1900" kern="1200"/>
            <a:t>CR Expense (COGS)</a:t>
          </a:r>
        </a:p>
      </dsp:txBody>
      <dsp:txXfrm>
        <a:off x="10023559" y="3176632"/>
        <a:ext cx="1480622" cy="9042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2930951"/>
          <a:ext cx="11537950" cy="19230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a:t>Workday ERP</a:t>
          </a:r>
        </a:p>
      </dsp:txBody>
      <dsp:txXfrm>
        <a:off x="0" y="2930951"/>
        <a:ext cx="11537950" cy="1923021"/>
      </dsp:txXfrm>
    </dsp:sp>
    <dsp:sp modelId="{DD606CEF-BE3D-7A4C-9C39-AA6C488A64EB}">
      <dsp:nvSpPr>
        <dsp:cNvPr id="0" name=""/>
        <dsp:cNvSpPr/>
      </dsp:nvSpPr>
      <dsp:spPr>
        <a:xfrm rot="10800000">
          <a:off x="0" y="2189"/>
          <a:ext cx="11537950" cy="2957606"/>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err="1"/>
            <a:t>Tecsys</a:t>
          </a:r>
          <a:r>
            <a:rPr lang="en-US" sz="3700" kern="1200"/>
            <a:t> POU Movements</a:t>
          </a:r>
        </a:p>
      </dsp:txBody>
      <dsp:txXfrm rot="-10800000">
        <a:off x="0" y="2189"/>
        <a:ext cx="11537950" cy="1038119"/>
      </dsp:txXfrm>
    </dsp:sp>
    <dsp:sp modelId="{1B599357-1FFC-734E-AD62-6033D91424DF}">
      <dsp:nvSpPr>
        <dsp:cNvPr id="0" name=""/>
        <dsp:cNvSpPr/>
      </dsp:nvSpPr>
      <dsp:spPr>
        <a:xfrm>
          <a:off x="0" y="1040309"/>
          <a:ext cx="11537950" cy="88432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0040" tIns="57150" rIns="320040" bIns="57150" numCol="1" spcCol="1270" anchor="ctr" anchorCtr="0">
          <a:noAutofit/>
        </a:bodyPr>
        <a:lstStyle/>
        <a:p>
          <a:pPr marL="0" lvl="0" indent="0" algn="ctr" defTabSz="2000250">
            <a:lnSpc>
              <a:spcPct val="90000"/>
            </a:lnSpc>
            <a:spcBef>
              <a:spcPct val="0"/>
            </a:spcBef>
            <a:spcAft>
              <a:spcPct val="35000"/>
            </a:spcAft>
            <a:buNone/>
          </a:pPr>
          <a:r>
            <a:rPr lang="en-US" sz="4500" kern="1200"/>
            <a:t>Supply Order Generation – Internal Source</a:t>
          </a:r>
        </a:p>
      </dsp:txBody>
      <dsp:txXfrm>
        <a:off x="0" y="1040309"/>
        <a:ext cx="11537950" cy="8843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5633" y="2475879"/>
          <a:ext cx="1921113"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In-Transit </a:t>
          </a:r>
        </a:p>
      </dsp:txBody>
      <dsp:txXfrm>
        <a:off x="5633" y="2475879"/>
        <a:ext cx="1921113" cy="551748"/>
      </dsp:txXfrm>
    </dsp:sp>
    <dsp:sp modelId="{7D122401-A571-2141-B532-4C84CB4C35E2}">
      <dsp:nvSpPr>
        <dsp:cNvPr id="0" name=""/>
        <dsp:cNvSpPr/>
      </dsp:nvSpPr>
      <dsp:spPr>
        <a:xfrm>
          <a:off x="1926747" y="2475879"/>
          <a:ext cx="1921113" cy="551748"/>
        </a:xfrm>
        <a:prstGeom prst="rect">
          <a:avLst/>
        </a:prstGeom>
        <a:solidFill>
          <a:schemeClr val="accent2">
            <a:tint val="40000"/>
            <a:alpha val="90000"/>
            <a:hueOff val="240123"/>
            <a:satOff val="-1877"/>
            <a:lumOff val="-240"/>
            <a:alphaOff val="0"/>
          </a:schemeClr>
        </a:solidFill>
        <a:ln w="25400" cap="flat" cmpd="sng" algn="ctr">
          <a:solidFill>
            <a:schemeClr val="accent2">
              <a:tint val="40000"/>
              <a:alpha val="90000"/>
              <a:hueOff val="240123"/>
              <a:satOff val="-1877"/>
              <a:lumOff val="-2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Inventory </a:t>
          </a:r>
        </a:p>
      </dsp:txBody>
      <dsp:txXfrm>
        <a:off x="1926747" y="2475879"/>
        <a:ext cx="1921113" cy="551748"/>
      </dsp:txXfrm>
    </dsp:sp>
    <dsp:sp modelId="{23C6A77E-E337-6042-8F2B-941B9F4BF995}">
      <dsp:nvSpPr>
        <dsp:cNvPr id="0" name=""/>
        <dsp:cNvSpPr/>
      </dsp:nvSpPr>
      <dsp:spPr>
        <a:xfrm>
          <a:off x="3847861" y="2475879"/>
          <a:ext cx="1921113" cy="551748"/>
        </a:xfrm>
        <a:prstGeom prst="rect">
          <a:avLst/>
        </a:prstGeom>
        <a:solidFill>
          <a:schemeClr val="accent2">
            <a:tint val="40000"/>
            <a:alpha val="90000"/>
            <a:hueOff val="480247"/>
            <a:satOff val="-3754"/>
            <a:lumOff val="-479"/>
            <a:alphaOff val="0"/>
          </a:schemeClr>
        </a:solidFill>
        <a:ln w="25400" cap="flat" cmpd="sng" algn="ctr">
          <a:solidFill>
            <a:schemeClr val="accent2">
              <a:tint val="40000"/>
              <a:alpha val="90000"/>
              <a:hueOff val="480247"/>
              <a:satOff val="-3754"/>
              <a:lumOff val="-4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Inventory </a:t>
          </a:r>
        </a:p>
      </dsp:txBody>
      <dsp:txXfrm>
        <a:off x="3847861" y="2475879"/>
        <a:ext cx="1921113" cy="551748"/>
      </dsp:txXfrm>
    </dsp:sp>
    <dsp:sp modelId="{C7E52F33-1922-CF40-81A5-24747A526407}">
      <dsp:nvSpPr>
        <dsp:cNvPr id="0" name=""/>
        <dsp:cNvSpPr/>
      </dsp:nvSpPr>
      <dsp:spPr>
        <a:xfrm>
          <a:off x="5768975" y="2475879"/>
          <a:ext cx="1921113"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In-Transit </a:t>
          </a:r>
        </a:p>
      </dsp:txBody>
      <dsp:txXfrm>
        <a:off x="5768975" y="2475879"/>
        <a:ext cx="1921113" cy="551748"/>
      </dsp:txXfrm>
    </dsp:sp>
    <dsp:sp modelId="{551F5AF6-7F4A-1444-9107-FD5C988CF839}">
      <dsp:nvSpPr>
        <dsp:cNvPr id="0" name=""/>
        <dsp:cNvSpPr/>
      </dsp:nvSpPr>
      <dsp:spPr>
        <a:xfrm>
          <a:off x="7690088" y="2475879"/>
          <a:ext cx="1921113" cy="551748"/>
        </a:xfrm>
        <a:prstGeom prst="rect">
          <a:avLst/>
        </a:prstGeom>
        <a:solidFill>
          <a:schemeClr val="accent2">
            <a:tint val="40000"/>
            <a:alpha val="90000"/>
            <a:hueOff val="960494"/>
            <a:satOff val="-7507"/>
            <a:lumOff val="-959"/>
            <a:alphaOff val="0"/>
          </a:schemeClr>
        </a:solidFill>
        <a:ln w="25400" cap="flat" cmpd="sng" algn="ctr">
          <a:solidFill>
            <a:schemeClr val="accent2">
              <a:tint val="40000"/>
              <a:alpha val="90000"/>
              <a:hueOff val="960494"/>
              <a:satOff val="-7507"/>
              <a:lumOff val="-9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Expense (COGS) </a:t>
          </a:r>
        </a:p>
      </dsp:txBody>
      <dsp:txXfrm>
        <a:off x="7690088" y="2475879"/>
        <a:ext cx="1921113" cy="551748"/>
      </dsp:txXfrm>
    </dsp:sp>
    <dsp:sp modelId="{2D2C1570-E16C-B74C-A34A-3EDD31AF1A6F}">
      <dsp:nvSpPr>
        <dsp:cNvPr id="0" name=""/>
        <dsp:cNvSpPr/>
      </dsp:nvSpPr>
      <dsp:spPr>
        <a:xfrm>
          <a:off x="9611202" y="2475879"/>
          <a:ext cx="1921113" cy="551748"/>
        </a:xfrm>
        <a:prstGeom prst="rect">
          <a:avLst/>
        </a:prstGeom>
        <a:solidFill>
          <a:schemeClr val="accent2">
            <a:tint val="40000"/>
            <a:alpha val="90000"/>
            <a:hueOff val="1200617"/>
            <a:satOff val="-9384"/>
            <a:lumOff val="-1198"/>
            <a:alphaOff val="0"/>
          </a:schemeClr>
        </a:solidFill>
        <a:ln w="25400" cap="flat" cmpd="sng" algn="ctr">
          <a:solidFill>
            <a:schemeClr val="accent2">
              <a:tint val="40000"/>
              <a:alpha val="90000"/>
              <a:hueOff val="1200617"/>
              <a:satOff val="-9384"/>
              <a:lumOff val="-11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Inventory </a:t>
          </a:r>
        </a:p>
      </dsp:txBody>
      <dsp:txXfrm>
        <a:off x="9611202" y="2475879"/>
        <a:ext cx="1921113"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Replenishment - Asset to Expense </a:t>
          </a:r>
        </a:p>
      </dsp:txBody>
      <dsp:txXfrm>
        <a:off x="0" y="648563"/>
        <a:ext cx="11537950" cy="5517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0" y="2475879"/>
          <a:ext cx="1442243"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DB Inventory </a:t>
          </a:r>
        </a:p>
      </dsp:txBody>
      <dsp:txXfrm>
        <a:off x="0" y="2475879"/>
        <a:ext cx="1442243" cy="551748"/>
      </dsp:txXfrm>
    </dsp:sp>
    <dsp:sp modelId="{36601EE7-2330-F344-9DB2-DD77A63F0ED1}">
      <dsp:nvSpPr>
        <dsp:cNvPr id="0" name=""/>
        <dsp:cNvSpPr/>
      </dsp:nvSpPr>
      <dsp:spPr>
        <a:xfrm>
          <a:off x="1442243" y="2475879"/>
          <a:ext cx="1442243" cy="551748"/>
        </a:xfrm>
        <a:prstGeom prst="rect">
          <a:avLst/>
        </a:prstGeom>
        <a:solidFill>
          <a:schemeClr val="accent2">
            <a:tint val="40000"/>
            <a:alpha val="90000"/>
            <a:hueOff val="180093"/>
            <a:satOff val="-1408"/>
            <a:lumOff val="-180"/>
            <a:alphaOff val="0"/>
          </a:schemeClr>
        </a:solidFill>
        <a:ln w="25400" cap="flat" cmpd="sng" algn="ctr">
          <a:solidFill>
            <a:schemeClr val="accent2">
              <a:tint val="40000"/>
              <a:alpha val="90000"/>
              <a:hueOff val="180093"/>
              <a:satOff val="-1408"/>
              <a:lumOff val="-1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CR Expense (COGS) </a:t>
          </a:r>
        </a:p>
      </dsp:txBody>
      <dsp:txXfrm>
        <a:off x="1442243" y="2475879"/>
        <a:ext cx="1442243" cy="551748"/>
      </dsp:txXfrm>
    </dsp:sp>
    <dsp:sp modelId="{AB6099D7-776A-F040-B75A-981E6D74DECF}">
      <dsp:nvSpPr>
        <dsp:cNvPr id="0" name=""/>
        <dsp:cNvSpPr/>
      </dsp:nvSpPr>
      <dsp:spPr>
        <a:xfrm>
          <a:off x="2884487" y="2475879"/>
          <a:ext cx="1442243" cy="551748"/>
        </a:xfrm>
        <a:prstGeom prst="rect">
          <a:avLst/>
        </a:prstGeom>
        <a:solidFill>
          <a:schemeClr val="accent2">
            <a:tint val="40000"/>
            <a:alpha val="90000"/>
            <a:hueOff val="360185"/>
            <a:satOff val="-2815"/>
            <a:lumOff val="-359"/>
            <a:alphaOff val="0"/>
          </a:schemeClr>
        </a:solidFill>
        <a:ln w="25400" cap="flat" cmpd="sng" algn="ctr">
          <a:solidFill>
            <a:schemeClr val="accent2">
              <a:tint val="40000"/>
              <a:alpha val="90000"/>
              <a:hueOff val="360185"/>
              <a:satOff val="-2815"/>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DB In-Transit </a:t>
          </a:r>
        </a:p>
      </dsp:txBody>
      <dsp:txXfrm>
        <a:off x="2884487" y="2475879"/>
        <a:ext cx="1442243" cy="551748"/>
      </dsp:txXfrm>
    </dsp:sp>
    <dsp:sp modelId="{7D122401-A571-2141-B532-4C84CB4C35E2}">
      <dsp:nvSpPr>
        <dsp:cNvPr id="0" name=""/>
        <dsp:cNvSpPr/>
      </dsp:nvSpPr>
      <dsp:spPr>
        <a:xfrm>
          <a:off x="4326731" y="2475879"/>
          <a:ext cx="1442243" cy="551748"/>
        </a:xfrm>
        <a:prstGeom prst="rect">
          <a:avLst/>
        </a:prstGeom>
        <a:solidFill>
          <a:schemeClr val="accent2">
            <a:tint val="40000"/>
            <a:alpha val="90000"/>
            <a:hueOff val="540278"/>
            <a:satOff val="-4223"/>
            <a:lumOff val="-539"/>
            <a:alphaOff val="0"/>
          </a:schemeClr>
        </a:solidFill>
        <a:ln w="25400" cap="flat" cmpd="sng" algn="ctr">
          <a:solidFill>
            <a:schemeClr val="accent2">
              <a:tint val="40000"/>
              <a:alpha val="90000"/>
              <a:hueOff val="540278"/>
              <a:satOff val="-4223"/>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CR Inventory </a:t>
          </a:r>
        </a:p>
      </dsp:txBody>
      <dsp:txXfrm>
        <a:off x="4326731" y="2475879"/>
        <a:ext cx="1442243" cy="551748"/>
      </dsp:txXfrm>
    </dsp:sp>
    <dsp:sp modelId="{23C6A77E-E337-6042-8F2B-941B9F4BF995}">
      <dsp:nvSpPr>
        <dsp:cNvPr id="0" name=""/>
        <dsp:cNvSpPr/>
      </dsp:nvSpPr>
      <dsp:spPr>
        <a:xfrm>
          <a:off x="5768975" y="2475879"/>
          <a:ext cx="1442243"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DB Inventory </a:t>
          </a:r>
        </a:p>
      </dsp:txBody>
      <dsp:txXfrm>
        <a:off x="5768975" y="2475879"/>
        <a:ext cx="1442243" cy="551748"/>
      </dsp:txXfrm>
    </dsp:sp>
    <dsp:sp modelId="{C7E52F33-1922-CF40-81A5-24747A526407}">
      <dsp:nvSpPr>
        <dsp:cNvPr id="0" name=""/>
        <dsp:cNvSpPr/>
      </dsp:nvSpPr>
      <dsp:spPr>
        <a:xfrm>
          <a:off x="7211218" y="2475879"/>
          <a:ext cx="1442243" cy="551748"/>
        </a:xfrm>
        <a:prstGeom prst="rect">
          <a:avLst/>
        </a:prstGeom>
        <a:solidFill>
          <a:schemeClr val="accent2">
            <a:tint val="40000"/>
            <a:alpha val="90000"/>
            <a:hueOff val="900463"/>
            <a:satOff val="-7038"/>
            <a:lumOff val="-899"/>
            <a:alphaOff val="0"/>
          </a:schemeClr>
        </a:solidFill>
        <a:ln w="25400" cap="flat" cmpd="sng" algn="ctr">
          <a:solidFill>
            <a:schemeClr val="accent2">
              <a:tint val="40000"/>
              <a:alpha val="90000"/>
              <a:hueOff val="900463"/>
              <a:satOff val="-7038"/>
              <a:lumOff val="-8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CR In-Transit </a:t>
          </a:r>
        </a:p>
      </dsp:txBody>
      <dsp:txXfrm>
        <a:off x="7211218" y="2475879"/>
        <a:ext cx="1442243" cy="551748"/>
      </dsp:txXfrm>
    </dsp:sp>
    <dsp:sp modelId="{551F5AF6-7F4A-1444-9107-FD5C988CF839}">
      <dsp:nvSpPr>
        <dsp:cNvPr id="0" name=""/>
        <dsp:cNvSpPr/>
      </dsp:nvSpPr>
      <dsp:spPr>
        <a:xfrm>
          <a:off x="8653462" y="2475879"/>
          <a:ext cx="1442243" cy="551748"/>
        </a:xfrm>
        <a:prstGeom prst="rect">
          <a:avLst/>
        </a:prstGeom>
        <a:solidFill>
          <a:schemeClr val="accent2">
            <a:tint val="40000"/>
            <a:alpha val="90000"/>
            <a:hueOff val="1080555"/>
            <a:satOff val="-8446"/>
            <a:lumOff val="-1078"/>
            <a:alphaOff val="0"/>
          </a:schemeClr>
        </a:solidFill>
        <a:ln w="25400" cap="flat" cmpd="sng" algn="ctr">
          <a:solidFill>
            <a:schemeClr val="accent2">
              <a:tint val="40000"/>
              <a:alpha val="90000"/>
              <a:hueOff val="1080555"/>
              <a:satOff val="-8446"/>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DB Expense (COGS) </a:t>
          </a:r>
        </a:p>
      </dsp:txBody>
      <dsp:txXfrm>
        <a:off x="8653462" y="2475879"/>
        <a:ext cx="1442243" cy="551748"/>
      </dsp:txXfrm>
    </dsp:sp>
    <dsp:sp modelId="{2D2C1570-E16C-B74C-A34A-3EDD31AF1A6F}">
      <dsp:nvSpPr>
        <dsp:cNvPr id="0" name=""/>
        <dsp:cNvSpPr/>
      </dsp:nvSpPr>
      <dsp:spPr>
        <a:xfrm>
          <a:off x="10095706" y="2475879"/>
          <a:ext cx="1442243" cy="551748"/>
        </a:xfrm>
        <a:prstGeom prst="rect">
          <a:avLst/>
        </a:prstGeom>
        <a:solidFill>
          <a:schemeClr val="accent2">
            <a:tint val="40000"/>
            <a:alpha val="90000"/>
            <a:hueOff val="1260648"/>
            <a:satOff val="-9853"/>
            <a:lumOff val="-1258"/>
            <a:alphaOff val="0"/>
          </a:schemeClr>
        </a:solidFill>
        <a:ln w="25400" cap="flat" cmpd="sng" algn="ctr">
          <a:solidFill>
            <a:schemeClr val="accent2">
              <a:tint val="40000"/>
              <a:alpha val="90000"/>
              <a:hueOff val="1260648"/>
              <a:satOff val="-9853"/>
              <a:lumOff val="-12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CR Inventory </a:t>
          </a:r>
        </a:p>
      </dsp:txBody>
      <dsp:txXfrm>
        <a:off x="10095706" y="2475879"/>
        <a:ext cx="1442243"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Replenishment - Expense to Expense </a:t>
          </a:r>
        </a:p>
      </dsp:txBody>
      <dsp:txXfrm>
        <a:off x="0" y="648563"/>
        <a:ext cx="11537950" cy="5517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0" y="2475879"/>
          <a:ext cx="2884487"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DB In-Transit </a:t>
          </a:r>
        </a:p>
      </dsp:txBody>
      <dsp:txXfrm>
        <a:off x="0" y="2475879"/>
        <a:ext cx="2884487" cy="551748"/>
      </dsp:txXfrm>
    </dsp:sp>
    <dsp:sp modelId="{7D122401-A571-2141-B532-4C84CB4C35E2}">
      <dsp:nvSpPr>
        <dsp:cNvPr id="0" name=""/>
        <dsp:cNvSpPr/>
      </dsp:nvSpPr>
      <dsp:spPr>
        <a:xfrm>
          <a:off x="2884487" y="2475879"/>
          <a:ext cx="2884487" cy="551748"/>
        </a:xfrm>
        <a:prstGeom prst="rect">
          <a:avLst/>
        </a:prstGeom>
        <a:solidFill>
          <a:schemeClr val="accent2">
            <a:tint val="40000"/>
            <a:alpha val="90000"/>
            <a:hueOff val="360185"/>
            <a:satOff val="-2815"/>
            <a:lumOff val="-359"/>
            <a:alphaOff val="0"/>
          </a:schemeClr>
        </a:solidFill>
        <a:ln w="25400" cap="flat" cmpd="sng" algn="ctr">
          <a:solidFill>
            <a:schemeClr val="accent2">
              <a:tint val="40000"/>
              <a:alpha val="90000"/>
              <a:hueOff val="360185"/>
              <a:satOff val="-2815"/>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CR Inventory </a:t>
          </a:r>
        </a:p>
      </dsp:txBody>
      <dsp:txXfrm>
        <a:off x="2884487" y="2475879"/>
        <a:ext cx="2884487" cy="551748"/>
      </dsp:txXfrm>
    </dsp:sp>
    <dsp:sp modelId="{23C6A77E-E337-6042-8F2B-941B9F4BF995}">
      <dsp:nvSpPr>
        <dsp:cNvPr id="0" name=""/>
        <dsp:cNvSpPr/>
      </dsp:nvSpPr>
      <dsp:spPr>
        <a:xfrm>
          <a:off x="5768975" y="2475879"/>
          <a:ext cx="2884487"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DB Inventory </a:t>
          </a:r>
        </a:p>
      </dsp:txBody>
      <dsp:txXfrm>
        <a:off x="5768975" y="2475879"/>
        <a:ext cx="2884487" cy="551748"/>
      </dsp:txXfrm>
    </dsp:sp>
    <dsp:sp modelId="{C7E52F33-1922-CF40-81A5-24747A526407}">
      <dsp:nvSpPr>
        <dsp:cNvPr id="0" name=""/>
        <dsp:cNvSpPr/>
      </dsp:nvSpPr>
      <dsp:spPr>
        <a:xfrm>
          <a:off x="8653462" y="2475879"/>
          <a:ext cx="2884487" cy="551748"/>
        </a:xfrm>
        <a:prstGeom prst="rect">
          <a:avLst/>
        </a:prstGeom>
        <a:solidFill>
          <a:schemeClr val="accent2">
            <a:tint val="40000"/>
            <a:alpha val="90000"/>
            <a:hueOff val="1080555"/>
            <a:satOff val="-8446"/>
            <a:lumOff val="-1078"/>
            <a:alphaOff val="0"/>
          </a:schemeClr>
        </a:solidFill>
        <a:ln w="25400" cap="flat" cmpd="sng" algn="ctr">
          <a:solidFill>
            <a:schemeClr val="accent2">
              <a:tint val="40000"/>
              <a:alpha val="90000"/>
              <a:hueOff val="1080555"/>
              <a:satOff val="-8446"/>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CR In-Transit </a:t>
          </a:r>
        </a:p>
      </dsp:txBody>
      <dsp:txXfrm>
        <a:off x="8653462" y="2475879"/>
        <a:ext cx="2884487"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Replenishment - Asset to Asset </a:t>
          </a:r>
        </a:p>
      </dsp:txBody>
      <dsp:txXfrm>
        <a:off x="0" y="648563"/>
        <a:ext cx="11537950" cy="5517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5633" y="2475879"/>
          <a:ext cx="1921113"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Inventory </a:t>
          </a:r>
        </a:p>
      </dsp:txBody>
      <dsp:txXfrm>
        <a:off x="5633" y="2475879"/>
        <a:ext cx="1921113" cy="551748"/>
      </dsp:txXfrm>
    </dsp:sp>
    <dsp:sp modelId="{36601EE7-2330-F344-9DB2-DD77A63F0ED1}">
      <dsp:nvSpPr>
        <dsp:cNvPr id="0" name=""/>
        <dsp:cNvSpPr/>
      </dsp:nvSpPr>
      <dsp:spPr>
        <a:xfrm>
          <a:off x="1926747" y="2475879"/>
          <a:ext cx="1921113" cy="551748"/>
        </a:xfrm>
        <a:prstGeom prst="rect">
          <a:avLst/>
        </a:prstGeom>
        <a:solidFill>
          <a:schemeClr val="accent2">
            <a:tint val="40000"/>
            <a:alpha val="90000"/>
            <a:hueOff val="240123"/>
            <a:satOff val="-1877"/>
            <a:lumOff val="-240"/>
            <a:alphaOff val="0"/>
          </a:schemeClr>
        </a:solidFill>
        <a:ln w="25400" cap="flat" cmpd="sng" algn="ctr">
          <a:solidFill>
            <a:schemeClr val="accent2">
              <a:tint val="40000"/>
              <a:alpha val="90000"/>
              <a:hueOff val="240123"/>
              <a:satOff val="-1877"/>
              <a:lumOff val="-2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Expense (COGS) </a:t>
          </a:r>
        </a:p>
      </dsp:txBody>
      <dsp:txXfrm>
        <a:off x="1926747" y="2475879"/>
        <a:ext cx="1921113" cy="551748"/>
      </dsp:txXfrm>
    </dsp:sp>
    <dsp:sp modelId="{AB6099D7-776A-F040-B75A-981E6D74DECF}">
      <dsp:nvSpPr>
        <dsp:cNvPr id="0" name=""/>
        <dsp:cNvSpPr/>
      </dsp:nvSpPr>
      <dsp:spPr>
        <a:xfrm>
          <a:off x="3847861" y="2475879"/>
          <a:ext cx="1921113" cy="551748"/>
        </a:xfrm>
        <a:prstGeom prst="rect">
          <a:avLst/>
        </a:prstGeom>
        <a:solidFill>
          <a:schemeClr val="accent2">
            <a:tint val="40000"/>
            <a:alpha val="90000"/>
            <a:hueOff val="480247"/>
            <a:satOff val="-3754"/>
            <a:lumOff val="-479"/>
            <a:alphaOff val="0"/>
          </a:schemeClr>
        </a:solidFill>
        <a:ln w="25400" cap="flat" cmpd="sng" algn="ctr">
          <a:solidFill>
            <a:schemeClr val="accent2">
              <a:tint val="40000"/>
              <a:alpha val="90000"/>
              <a:hueOff val="480247"/>
              <a:satOff val="-3754"/>
              <a:lumOff val="-4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In-Transit </a:t>
          </a:r>
        </a:p>
      </dsp:txBody>
      <dsp:txXfrm>
        <a:off x="3847861" y="2475879"/>
        <a:ext cx="1921113" cy="551748"/>
      </dsp:txXfrm>
    </dsp:sp>
    <dsp:sp modelId="{7D122401-A571-2141-B532-4C84CB4C35E2}">
      <dsp:nvSpPr>
        <dsp:cNvPr id="0" name=""/>
        <dsp:cNvSpPr/>
      </dsp:nvSpPr>
      <dsp:spPr>
        <a:xfrm>
          <a:off x="5768975" y="2475879"/>
          <a:ext cx="1921113"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Inventory </a:t>
          </a:r>
        </a:p>
      </dsp:txBody>
      <dsp:txXfrm>
        <a:off x="5768975" y="2475879"/>
        <a:ext cx="1921113" cy="551748"/>
      </dsp:txXfrm>
    </dsp:sp>
    <dsp:sp modelId="{23C6A77E-E337-6042-8F2B-941B9F4BF995}">
      <dsp:nvSpPr>
        <dsp:cNvPr id="0" name=""/>
        <dsp:cNvSpPr/>
      </dsp:nvSpPr>
      <dsp:spPr>
        <a:xfrm>
          <a:off x="7690088" y="2475879"/>
          <a:ext cx="1921113" cy="551748"/>
        </a:xfrm>
        <a:prstGeom prst="rect">
          <a:avLst/>
        </a:prstGeom>
        <a:solidFill>
          <a:schemeClr val="accent2">
            <a:tint val="40000"/>
            <a:alpha val="90000"/>
            <a:hueOff val="960494"/>
            <a:satOff val="-7507"/>
            <a:lumOff val="-959"/>
            <a:alphaOff val="0"/>
          </a:schemeClr>
        </a:solidFill>
        <a:ln w="25400" cap="flat" cmpd="sng" algn="ctr">
          <a:solidFill>
            <a:schemeClr val="accent2">
              <a:tint val="40000"/>
              <a:alpha val="90000"/>
              <a:hueOff val="960494"/>
              <a:satOff val="-7507"/>
              <a:lumOff val="-9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Inventory </a:t>
          </a:r>
        </a:p>
      </dsp:txBody>
      <dsp:txXfrm>
        <a:off x="7690088" y="2475879"/>
        <a:ext cx="1921113" cy="551748"/>
      </dsp:txXfrm>
    </dsp:sp>
    <dsp:sp modelId="{C7E52F33-1922-CF40-81A5-24747A526407}">
      <dsp:nvSpPr>
        <dsp:cNvPr id="0" name=""/>
        <dsp:cNvSpPr/>
      </dsp:nvSpPr>
      <dsp:spPr>
        <a:xfrm>
          <a:off x="9611202" y="2475879"/>
          <a:ext cx="1921113" cy="551748"/>
        </a:xfrm>
        <a:prstGeom prst="rect">
          <a:avLst/>
        </a:prstGeom>
        <a:solidFill>
          <a:schemeClr val="accent2">
            <a:tint val="40000"/>
            <a:alpha val="90000"/>
            <a:hueOff val="1200617"/>
            <a:satOff val="-9384"/>
            <a:lumOff val="-1198"/>
            <a:alphaOff val="0"/>
          </a:schemeClr>
        </a:solidFill>
        <a:ln w="25400" cap="flat" cmpd="sng" algn="ctr">
          <a:solidFill>
            <a:schemeClr val="accent2">
              <a:tint val="40000"/>
              <a:alpha val="90000"/>
              <a:hueOff val="1200617"/>
              <a:satOff val="-9384"/>
              <a:lumOff val="-11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In-Transit </a:t>
          </a:r>
        </a:p>
      </dsp:txBody>
      <dsp:txXfrm>
        <a:off x="9611202" y="2475879"/>
        <a:ext cx="1921113"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Replenishment - Expense to Asset </a:t>
          </a:r>
        </a:p>
      </dsp:txBody>
      <dsp:txXfrm>
        <a:off x="0" y="648563"/>
        <a:ext cx="11537950" cy="5517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E306-EFFF-724F-8EC3-A58FB007E7D1}">
      <dsp:nvSpPr>
        <dsp:cNvPr id="0" name=""/>
        <dsp:cNvSpPr/>
      </dsp:nvSpPr>
      <dsp:spPr>
        <a:xfrm>
          <a:off x="2819699" y="2591"/>
          <a:ext cx="983091" cy="491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Supply Order Generation –Internal Source</a:t>
          </a:r>
        </a:p>
      </dsp:txBody>
      <dsp:txXfrm>
        <a:off x="2834096" y="16988"/>
        <a:ext cx="954297" cy="462751"/>
      </dsp:txXfrm>
    </dsp:sp>
    <dsp:sp modelId="{347AAE28-AE2C-B441-8DC3-B7C102604E50}">
      <dsp:nvSpPr>
        <dsp:cNvPr id="0" name=""/>
        <dsp:cNvSpPr/>
      </dsp:nvSpPr>
      <dsp:spPr>
        <a:xfrm>
          <a:off x="4048564" y="2591"/>
          <a:ext cx="983091" cy="491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Replenishment - Asset to Expense</a:t>
          </a:r>
        </a:p>
      </dsp:txBody>
      <dsp:txXfrm>
        <a:off x="4062961" y="16988"/>
        <a:ext cx="954297" cy="462751"/>
      </dsp:txXfrm>
    </dsp:sp>
    <dsp:sp modelId="{2095D8B9-A033-9A43-85F5-1C8252BD760F}">
      <dsp:nvSpPr>
        <dsp:cNvPr id="0" name=""/>
        <dsp:cNvSpPr/>
      </dsp:nvSpPr>
      <dsp:spPr>
        <a:xfrm>
          <a:off x="4146873" y="494137"/>
          <a:ext cx="98309" cy="368659"/>
        </a:xfrm>
        <a:custGeom>
          <a:avLst/>
          <a:gdLst/>
          <a:ahLst/>
          <a:cxnLst/>
          <a:rect l="0" t="0" r="0" b="0"/>
          <a:pathLst>
            <a:path>
              <a:moveTo>
                <a:pt x="0" y="0"/>
              </a:moveTo>
              <a:lnTo>
                <a:pt x="0" y="368659"/>
              </a:lnTo>
              <a:lnTo>
                <a:pt x="98309" y="368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02420-8998-3746-A6B5-0ED994DEDBDE}">
      <dsp:nvSpPr>
        <dsp:cNvPr id="0" name=""/>
        <dsp:cNvSpPr/>
      </dsp:nvSpPr>
      <dsp:spPr>
        <a:xfrm>
          <a:off x="4245182" y="617024"/>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In Transit </a:t>
          </a:r>
        </a:p>
      </dsp:txBody>
      <dsp:txXfrm>
        <a:off x="4259579" y="631421"/>
        <a:ext cx="757679" cy="462751"/>
      </dsp:txXfrm>
    </dsp:sp>
    <dsp:sp modelId="{4E50F5BB-E746-B94C-905A-B80D156BD049}">
      <dsp:nvSpPr>
        <dsp:cNvPr id="0" name=""/>
        <dsp:cNvSpPr/>
      </dsp:nvSpPr>
      <dsp:spPr>
        <a:xfrm>
          <a:off x="4146873" y="494137"/>
          <a:ext cx="98309" cy="983091"/>
        </a:xfrm>
        <a:custGeom>
          <a:avLst/>
          <a:gdLst/>
          <a:ahLst/>
          <a:cxnLst/>
          <a:rect l="0" t="0" r="0" b="0"/>
          <a:pathLst>
            <a:path>
              <a:moveTo>
                <a:pt x="0" y="0"/>
              </a:moveTo>
              <a:lnTo>
                <a:pt x="0" y="983091"/>
              </a:lnTo>
              <a:lnTo>
                <a:pt x="98309" y="983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EB0F6-F410-2341-B909-2B3E1491A39C}">
      <dsp:nvSpPr>
        <dsp:cNvPr id="0" name=""/>
        <dsp:cNvSpPr/>
      </dsp:nvSpPr>
      <dsp:spPr>
        <a:xfrm>
          <a:off x="4245182" y="1231456"/>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Inventory </a:t>
          </a:r>
        </a:p>
      </dsp:txBody>
      <dsp:txXfrm>
        <a:off x="4259579" y="1245853"/>
        <a:ext cx="757679" cy="462751"/>
      </dsp:txXfrm>
    </dsp:sp>
    <dsp:sp modelId="{E06F78A3-3DF3-B04D-82CA-EDF46C89D251}">
      <dsp:nvSpPr>
        <dsp:cNvPr id="0" name=""/>
        <dsp:cNvSpPr/>
      </dsp:nvSpPr>
      <dsp:spPr>
        <a:xfrm>
          <a:off x="4146873" y="494137"/>
          <a:ext cx="98309" cy="1597524"/>
        </a:xfrm>
        <a:custGeom>
          <a:avLst/>
          <a:gdLst/>
          <a:ahLst/>
          <a:cxnLst/>
          <a:rect l="0" t="0" r="0" b="0"/>
          <a:pathLst>
            <a:path>
              <a:moveTo>
                <a:pt x="0" y="0"/>
              </a:moveTo>
              <a:lnTo>
                <a:pt x="0" y="1597524"/>
              </a:lnTo>
              <a:lnTo>
                <a:pt x="98309" y="1597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120EA-EEB1-034A-A608-FD92FBECAC6B}">
      <dsp:nvSpPr>
        <dsp:cNvPr id="0" name=""/>
        <dsp:cNvSpPr/>
      </dsp:nvSpPr>
      <dsp:spPr>
        <a:xfrm>
          <a:off x="4245182" y="1845889"/>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Inventory </a:t>
          </a:r>
        </a:p>
      </dsp:txBody>
      <dsp:txXfrm>
        <a:off x="4259579" y="1860286"/>
        <a:ext cx="757679" cy="462751"/>
      </dsp:txXfrm>
    </dsp:sp>
    <dsp:sp modelId="{EA5162C1-C1D0-6546-A4F2-91AEA8421187}">
      <dsp:nvSpPr>
        <dsp:cNvPr id="0" name=""/>
        <dsp:cNvSpPr/>
      </dsp:nvSpPr>
      <dsp:spPr>
        <a:xfrm>
          <a:off x="4146873" y="494137"/>
          <a:ext cx="98309" cy="2211956"/>
        </a:xfrm>
        <a:custGeom>
          <a:avLst/>
          <a:gdLst/>
          <a:ahLst/>
          <a:cxnLst/>
          <a:rect l="0" t="0" r="0" b="0"/>
          <a:pathLst>
            <a:path>
              <a:moveTo>
                <a:pt x="0" y="0"/>
              </a:moveTo>
              <a:lnTo>
                <a:pt x="0" y="2211956"/>
              </a:lnTo>
              <a:lnTo>
                <a:pt x="98309" y="22119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E785A6-A0D3-484F-869A-67FE4FD552D6}">
      <dsp:nvSpPr>
        <dsp:cNvPr id="0" name=""/>
        <dsp:cNvSpPr/>
      </dsp:nvSpPr>
      <dsp:spPr>
        <a:xfrm>
          <a:off x="4245182" y="2460321"/>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In Transit </a:t>
          </a:r>
        </a:p>
      </dsp:txBody>
      <dsp:txXfrm>
        <a:off x="4259579" y="2474718"/>
        <a:ext cx="757679" cy="462751"/>
      </dsp:txXfrm>
    </dsp:sp>
    <dsp:sp modelId="{3FB079E4-D1C7-0041-8F9C-36128D6F2FBF}">
      <dsp:nvSpPr>
        <dsp:cNvPr id="0" name=""/>
        <dsp:cNvSpPr/>
      </dsp:nvSpPr>
      <dsp:spPr>
        <a:xfrm>
          <a:off x="4146873" y="494137"/>
          <a:ext cx="98309" cy="2826389"/>
        </a:xfrm>
        <a:custGeom>
          <a:avLst/>
          <a:gdLst/>
          <a:ahLst/>
          <a:cxnLst/>
          <a:rect l="0" t="0" r="0" b="0"/>
          <a:pathLst>
            <a:path>
              <a:moveTo>
                <a:pt x="0" y="0"/>
              </a:moveTo>
              <a:lnTo>
                <a:pt x="0" y="2826389"/>
              </a:lnTo>
              <a:lnTo>
                <a:pt x="98309" y="2826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DA8D10-82BE-764A-9ECC-4C556DD9F0DA}">
      <dsp:nvSpPr>
        <dsp:cNvPr id="0" name=""/>
        <dsp:cNvSpPr/>
      </dsp:nvSpPr>
      <dsp:spPr>
        <a:xfrm>
          <a:off x="4245182" y="3074753"/>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Expense (COGS) </a:t>
          </a:r>
        </a:p>
      </dsp:txBody>
      <dsp:txXfrm>
        <a:off x="4259579" y="3089150"/>
        <a:ext cx="757679" cy="462751"/>
      </dsp:txXfrm>
    </dsp:sp>
    <dsp:sp modelId="{60FC5A05-A8C7-8347-AA19-1B9969F77F92}">
      <dsp:nvSpPr>
        <dsp:cNvPr id="0" name=""/>
        <dsp:cNvSpPr/>
      </dsp:nvSpPr>
      <dsp:spPr>
        <a:xfrm>
          <a:off x="4146873" y="494137"/>
          <a:ext cx="98309" cy="3440821"/>
        </a:xfrm>
        <a:custGeom>
          <a:avLst/>
          <a:gdLst/>
          <a:ahLst/>
          <a:cxnLst/>
          <a:rect l="0" t="0" r="0" b="0"/>
          <a:pathLst>
            <a:path>
              <a:moveTo>
                <a:pt x="0" y="0"/>
              </a:moveTo>
              <a:lnTo>
                <a:pt x="0" y="3440821"/>
              </a:lnTo>
              <a:lnTo>
                <a:pt x="98309" y="3440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5B35C7-5633-D74E-9B8D-5E79C7242BC4}">
      <dsp:nvSpPr>
        <dsp:cNvPr id="0" name=""/>
        <dsp:cNvSpPr/>
      </dsp:nvSpPr>
      <dsp:spPr>
        <a:xfrm>
          <a:off x="4245182" y="3689186"/>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Inventory </a:t>
          </a:r>
        </a:p>
      </dsp:txBody>
      <dsp:txXfrm>
        <a:off x="4259579" y="3703583"/>
        <a:ext cx="757679" cy="462751"/>
      </dsp:txXfrm>
    </dsp:sp>
    <dsp:sp modelId="{D3F07E5A-E0EF-2F4A-B4D5-5BECC117E61B}">
      <dsp:nvSpPr>
        <dsp:cNvPr id="0" name=""/>
        <dsp:cNvSpPr/>
      </dsp:nvSpPr>
      <dsp:spPr>
        <a:xfrm>
          <a:off x="5277429" y="2591"/>
          <a:ext cx="983091" cy="491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Replenishment - Expense to Expense</a:t>
          </a:r>
        </a:p>
      </dsp:txBody>
      <dsp:txXfrm>
        <a:off x="5291826" y="16988"/>
        <a:ext cx="954297" cy="462751"/>
      </dsp:txXfrm>
    </dsp:sp>
    <dsp:sp modelId="{B111652F-915E-0443-8361-89D610AA08EC}">
      <dsp:nvSpPr>
        <dsp:cNvPr id="0" name=""/>
        <dsp:cNvSpPr/>
      </dsp:nvSpPr>
      <dsp:spPr>
        <a:xfrm>
          <a:off x="5375738" y="494137"/>
          <a:ext cx="98309" cy="368659"/>
        </a:xfrm>
        <a:custGeom>
          <a:avLst/>
          <a:gdLst/>
          <a:ahLst/>
          <a:cxnLst/>
          <a:rect l="0" t="0" r="0" b="0"/>
          <a:pathLst>
            <a:path>
              <a:moveTo>
                <a:pt x="0" y="0"/>
              </a:moveTo>
              <a:lnTo>
                <a:pt x="0" y="368659"/>
              </a:lnTo>
              <a:lnTo>
                <a:pt x="98309" y="368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6D79B-0C16-434B-A99B-9204ED1D9698}">
      <dsp:nvSpPr>
        <dsp:cNvPr id="0" name=""/>
        <dsp:cNvSpPr/>
      </dsp:nvSpPr>
      <dsp:spPr>
        <a:xfrm>
          <a:off x="5474047" y="617024"/>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Inventory </a:t>
          </a:r>
        </a:p>
      </dsp:txBody>
      <dsp:txXfrm>
        <a:off x="5488444" y="631421"/>
        <a:ext cx="757679" cy="462751"/>
      </dsp:txXfrm>
    </dsp:sp>
    <dsp:sp modelId="{A696E6A4-2110-AE47-835E-D1F3BC07FBA6}">
      <dsp:nvSpPr>
        <dsp:cNvPr id="0" name=""/>
        <dsp:cNvSpPr/>
      </dsp:nvSpPr>
      <dsp:spPr>
        <a:xfrm>
          <a:off x="5375738" y="494137"/>
          <a:ext cx="98309" cy="983091"/>
        </a:xfrm>
        <a:custGeom>
          <a:avLst/>
          <a:gdLst/>
          <a:ahLst/>
          <a:cxnLst/>
          <a:rect l="0" t="0" r="0" b="0"/>
          <a:pathLst>
            <a:path>
              <a:moveTo>
                <a:pt x="0" y="0"/>
              </a:moveTo>
              <a:lnTo>
                <a:pt x="0" y="983091"/>
              </a:lnTo>
              <a:lnTo>
                <a:pt x="98309" y="983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6BB0DA-F0D6-9844-997E-ABE2E8DF6EDC}">
      <dsp:nvSpPr>
        <dsp:cNvPr id="0" name=""/>
        <dsp:cNvSpPr/>
      </dsp:nvSpPr>
      <dsp:spPr>
        <a:xfrm>
          <a:off x="5474047" y="1231456"/>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Expense (COGS) </a:t>
          </a:r>
        </a:p>
      </dsp:txBody>
      <dsp:txXfrm>
        <a:off x="5488444" y="1245853"/>
        <a:ext cx="757679" cy="462751"/>
      </dsp:txXfrm>
    </dsp:sp>
    <dsp:sp modelId="{9394F9B9-EE44-1144-BABB-183F772331CD}">
      <dsp:nvSpPr>
        <dsp:cNvPr id="0" name=""/>
        <dsp:cNvSpPr/>
      </dsp:nvSpPr>
      <dsp:spPr>
        <a:xfrm>
          <a:off x="5375738" y="494137"/>
          <a:ext cx="98309" cy="1597524"/>
        </a:xfrm>
        <a:custGeom>
          <a:avLst/>
          <a:gdLst/>
          <a:ahLst/>
          <a:cxnLst/>
          <a:rect l="0" t="0" r="0" b="0"/>
          <a:pathLst>
            <a:path>
              <a:moveTo>
                <a:pt x="0" y="0"/>
              </a:moveTo>
              <a:lnTo>
                <a:pt x="0" y="1597524"/>
              </a:lnTo>
              <a:lnTo>
                <a:pt x="98309" y="1597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2DE693-B39F-C14A-B1D6-19005C6257F5}">
      <dsp:nvSpPr>
        <dsp:cNvPr id="0" name=""/>
        <dsp:cNvSpPr/>
      </dsp:nvSpPr>
      <dsp:spPr>
        <a:xfrm>
          <a:off x="5474047" y="1845889"/>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In Transit </a:t>
          </a:r>
        </a:p>
      </dsp:txBody>
      <dsp:txXfrm>
        <a:off x="5488444" y="1860286"/>
        <a:ext cx="757679" cy="462751"/>
      </dsp:txXfrm>
    </dsp:sp>
    <dsp:sp modelId="{A215ADE1-D77B-8F43-AD8C-AC6440FD024C}">
      <dsp:nvSpPr>
        <dsp:cNvPr id="0" name=""/>
        <dsp:cNvSpPr/>
      </dsp:nvSpPr>
      <dsp:spPr>
        <a:xfrm>
          <a:off x="5375738" y="494137"/>
          <a:ext cx="98309" cy="2211956"/>
        </a:xfrm>
        <a:custGeom>
          <a:avLst/>
          <a:gdLst/>
          <a:ahLst/>
          <a:cxnLst/>
          <a:rect l="0" t="0" r="0" b="0"/>
          <a:pathLst>
            <a:path>
              <a:moveTo>
                <a:pt x="0" y="0"/>
              </a:moveTo>
              <a:lnTo>
                <a:pt x="0" y="2211956"/>
              </a:lnTo>
              <a:lnTo>
                <a:pt x="98309" y="22119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6BBFC-A845-AA48-8F8F-684E44D3E5CF}">
      <dsp:nvSpPr>
        <dsp:cNvPr id="0" name=""/>
        <dsp:cNvSpPr/>
      </dsp:nvSpPr>
      <dsp:spPr>
        <a:xfrm>
          <a:off x="5474047" y="2460321"/>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Inventory Account</a:t>
          </a:r>
        </a:p>
      </dsp:txBody>
      <dsp:txXfrm>
        <a:off x="5488444" y="2474718"/>
        <a:ext cx="757679" cy="462751"/>
      </dsp:txXfrm>
    </dsp:sp>
    <dsp:sp modelId="{25460272-A942-4C42-B2D2-31C6A00D7614}">
      <dsp:nvSpPr>
        <dsp:cNvPr id="0" name=""/>
        <dsp:cNvSpPr/>
      </dsp:nvSpPr>
      <dsp:spPr>
        <a:xfrm>
          <a:off x="5375738" y="494137"/>
          <a:ext cx="98309" cy="2826389"/>
        </a:xfrm>
        <a:custGeom>
          <a:avLst/>
          <a:gdLst/>
          <a:ahLst/>
          <a:cxnLst/>
          <a:rect l="0" t="0" r="0" b="0"/>
          <a:pathLst>
            <a:path>
              <a:moveTo>
                <a:pt x="0" y="0"/>
              </a:moveTo>
              <a:lnTo>
                <a:pt x="0" y="2826389"/>
              </a:lnTo>
              <a:lnTo>
                <a:pt x="98309" y="2826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5A898B-57D9-A942-9B79-C7F671B9E2CE}">
      <dsp:nvSpPr>
        <dsp:cNvPr id="0" name=""/>
        <dsp:cNvSpPr/>
      </dsp:nvSpPr>
      <dsp:spPr>
        <a:xfrm>
          <a:off x="5474047" y="3074753"/>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Inventory </a:t>
          </a:r>
        </a:p>
      </dsp:txBody>
      <dsp:txXfrm>
        <a:off x="5488444" y="3089150"/>
        <a:ext cx="757679" cy="462751"/>
      </dsp:txXfrm>
    </dsp:sp>
    <dsp:sp modelId="{ED44B0A5-5C25-9043-8807-C5E17B9665CC}">
      <dsp:nvSpPr>
        <dsp:cNvPr id="0" name=""/>
        <dsp:cNvSpPr/>
      </dsp:nvSpPr>
      <dsp:spPr>
        <a:xfrm>
          <a:off x="5375738" y="494137"/>
          <a:ext cx="98309" cy="3440821"/>
        </a:xfrm>
        <a:custGeom>
          <a:avLst/>
          <a:gdLst/>
          <a:ahLst/>
          <a:cxnLst/>
          <a:rect l="0" t="0" r="0" b="0"/>
          <a:pathLst>
            <a:path>
              <a:moveTo>
                <a:pt x="0" y="0"/>
              </a:moveTo>
              <a:lnTo>
                <a:pt x="0" y="3440821"/>
              </a:lnTo>
              <a:lnTo>
                <a:pt x="98309" y="3440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D43F5-5F8E-854B-9636-17C95638113D}">
      <dsp:nvSpPr>
        <dsp:cNvPr id="0" name=""/>
        <dsp:cNvSpPr/>
      </dsp:nvSpPr>
      <dsp:spPr>
        <a:xfrm>
          <a:off x="5474047" y="3689186"/>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In Transit </a:t>
          </a:r>
        </a:p>
      </dsp:txBody>
      <dsp:txXfrm>
        <a:off x="5488444" y="3703583"/>
        <a:ext cx="757679" cy="462751"/>
      </dsp:txXfrm>
    </dsp:sp>
    <dsp:sp modelId="{0276D83D-588D-E04A-814B-A0BD0549653C}">
      <dsp:nvSpPr>
        <dsp:cNvPr id="0" name=""/>
        <dsp:cNvSpPr/>
      </dsp:nvSpPr>
      <dsp:spPr>
        <a:xfrm>
          <a:off x="5375738" y="494137"/>
          <a:ext cx="98309" cy="4055254"/>
        </a:xfrm>
        <a:custGeom>
          <a:avLst/>
          <a:gdLst/>
          <a:ahLst/>
          <a:cxnLst/>
          <a:rect l="0" t="0" r="0" b="0"/>
          <a:pathLst>
            <a:path>
              <a:moveTo>
                <a:pt x="0" y="0"/>
              </a:moveTo>
              <a:lnTo>
                <a:pt x="0" y="4055254"/>
              </a:lnTo>
              <a:lnTo>
                <a:pt x="98309" y="4055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FB0D1-69A0-7E4E-956D-BA2D3320AD9E}">
      <dsp:nvSpPr>
        <dsp:cNvPr id="0" name=""/>
        <dsp:cNvSpPr/>
      </dsp:nvSpPr>
      <dsp:spPr>
        <a:xfrm>
          <a:off x="5474047" y="4303618"/>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Expense (COGS) </a:t>
          </a:r>
        </a:p>
      </dsp:txBody>
      <dsp:txXfrm>
        <a:off x="5488444" y="4318015"/>
        <a:ext cx="757679" cy="462751"/>
      </dsp:txXfrm>
    </dsp:sp>
    <dsp:sp modelId="{4B2BAF89-0C99-9841-B5B9-3C70DE12F9D1}">
      <dsp:nvSpPr>
        <dsp:cNvPr id="0" name=""/>
        <dsp:cNvSpPr/>
      </dsp:nvSpPr>
      <dsp:spPr>
        <a:xfrm>
          <a:off x="5375738" y="494137"/>
          <a:ext cx="98309" cy="4669686"/>
        </a:xfrm>
        <a:custGeom>
          <a:avLst/>
          <a:gdLst/>
          <a:ahLst/>
          <a:cxnLst/>
          <a:rect l="0" t="0" r="0" b="0"/>
          <a:pathLst>
            <a:path>
              <a:moveTo>
                <a:pt x="0" y="0"/>
              </a:moveTo>
              <a:lnTo>
                <a:pt x="0" y="4669686"/>
              </a:lnTo>
              <a:lnTo>
                <a:pt x="98309" y="46696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87F0B-79C9-3D46-93E3-FD7A09ADD707}">
      <dsp:nvSpPr>
        <dsp:cNvPr id="0" name=""/>
        <dsp:cNvSpPr/>
      </dsp:nvSpPr>
      <dsp:spPr>
        <a:xfrm>
          <a:off x="5474047" y="4918051"/>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Inventory </a:t>
          </a:r>
        </a:p>
      </dsp:txBody>
      <dsp:txXfrm>
        <a:off x="5488444" y="4932448"/>
        <a:ext cx="757679" cy="462751"/>
      </dsp:txXfrm>
    </dsp:sp>
    <dsp:sp modelId="{58B29E27-B3D1-4B4A-9516-8C610E3DB14F}">
      <dsp:nvSpPr>
        <dsp:cNvPr id="0" name=""/>
        <dsp:cNvSpPr/>
      </dsp:nvSpPr>
      <dsp:spPr>
        <a:xfrm>
          <a:off x="6506293" y="2591"/>
          <a:ext cx="983091" cy="491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Replenishment - Asset to Asset</a:t>
          </a:r>
        </a:p>
      </dsp:txBody>
      <dsp:txXfrm>
        <a:off x="6520690" y="16988"/>
        <a:ext cx="954297" cy="462751"/>
      </dsp:txXfrm>
    </dsp:sp>
    <dsp:sp modelId="{6B1923C3-5533-C04E-A680-A2E3B519BD2C}">
      <dsp:nvSpPr>
        <dsp:cNvPr id="0" name=""/>
        <dsp:cNvSpPr/>
      </dsp:nvSpPr>
      <dsp:spPr>
        <a:xfrm>
          <a:off x="6604603" y="494137"/>
          <a:ext cx="98309" cy="368659"/>
        </a:xfrm>
        <a:custGeom>
          <a:avLst/>
          <a:gdLst/>
          <a:ahLst/>
          <a:cxnLst/>
          <a:rect l="0" t="0" r="0" b="0"/>
          <a:pathLst>
            <a:path>
              <a:moveTo>
                <a:pt x="0" y="0"/>
              </a:moveTo>
              <a:lnTo>
                <a:pt x="0" y="368659"/>
              </a:lnTo>
              <a:lnTo>
                <a:pt x="98309" y="368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BFDA9-B6F0-4B4D-B192-C8048F06AE30}">
      <dsp:nvSpPr>
        <dsp:cNvPr id="0" name=""/>
        <dsp:cNvSpPr/>
      </dsp:nvSpPr>
      <dsp:spPr>
        <a:xfrm>
          <a:off x="6702912" y="617024"/>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In Transit </a:t>
          </a:r>
        </a:p>
      </dsp:txBody>
      <dsp:txXfrm>
        <a:off x="6717309" y="631421"/>
        <a:ext cx="757679" cy="462751"/>
      </dsp:txXfrm>
    </dsp:sp>
    <dsp:sp modelId="{FB8A0DDB-CAC5-984E-99F8-813DEE0B9D16}">
      <dsp:nvSpPr>
        <dsp:cNvPr id="0" name=""/>
        <dsp:cNvSpPr/>
      </dsp:nvSpPr>
      <dsp:spPr>
        <a:xfrm>
          <a:off x="6604603" y="494137"/>
          <a:ext cx="98309" cy="983091"/>
        </a:xfrm>
        <a:custGeom>
          <a:avLst/>
          <a:gdLst/>
          <a:ahLst/>
          <a:cxnLst/>
          <a:rect l="0" t="0" r="0" b="0"/>
          <a:pathLst>
            <a:path>
              <a:moveTo>
                <a:pt x="0" y="0"/>
              </a:moveTo>
              <a:lnTo>
                <a:pt x="0" y="983091"/>
              </a:lnTo>
              <a:lnTo>
                <a:pt x="98309" y="983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8D8FD0-BF9D-7F47-98CC-054AD7A0DAFF}">
      <dsp:nvSpPr>
        <dsp:cNvPr id="0" name=""/>
        <dsp:cNvSpPr/>
      </dsp:nvSpPr>
      <dsp:spPr>
        <a:xfrm>
          <a:off x="6702912" y="1231456"/>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Inventory </a:t>
          </a:r>
        </a:p>
      </dsp:txBody>
      <dsp:txXfrm>
        <a:off x="6717309" y="1245853"/>
        <a:ext cx="757679" cy="462751"/>
      </dsp:txXfrm>
    </dsp:sp>
    <dsp:sp modelId="{839BC1AF-2DBB-CA4F-86DB-3BCB31AF1F90}">
      <dsp:nvSpPr>
        <dsp:cNvPr id="0" name=""/>
        <dsp:cNvSpPr/>
      </dsp:nvSpPr>
      <dsp:spPr>
        <a:xfrm>
          <a:off x="6604603" y="494137"/>
          <a:ext cx="98309" cy="1597524"/>
        </a:xfrm>
        <a:custGeom>
          <a:avLst/>
          <a:gdLst/>
          <a:ahLst/>
          <a:cxnLst/>
          <a:rect l="0" t="0" r="0" b="0"/>
          <a:pathLst>
            <a:path>
              <a:moveTo>
                <a:pt x="0" y="0"/>
              </a:moveTo>
              <a:lnTo>
                <a:pt x="0" y="1597524"/>
              </a:lnTo>
              <a:lnTo>
                <a:pt x="98309" y="1597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0C23B7-C32F-A942-9562-48DC3F8254B4}">
      <dsp:nvSpPr>
        <dsp:cNvPr id="0" name=""/>
        <dsp:cNvSpPr/>
      </dsp:nvSpPr>
      <dsp:spPr>
        <a:xfrm>
          <a:off x="6702912" y="1845889"/>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Inventory </a:t>
          </a:r>
        </a:p>
      </dsp:txBody>
      <dsp:txXfrm>
        <a:off x="6717309" y="1860286"/>
        <a:ext cx="757679" cy="462751"/>
      </dsp:txXfrm>
    </dsp:sp>
    <dsp:sp modelId="{AA1E3116-6A36-9D47-9FDA-D949EBADE3EE}">
      <dsp:nvSpPr>
        <dsp:cNvPr id="0" name=""/>
        <dsp:cNvSpPr/>
      </dsp:nvSpPr>
      <dsp:spPr>
        <a:xfrm>
          <a:off x="6604603" y="494137"/>
          <a:ext cx="98309" cy="2211956"/>
        </a:xfrm>
        <a:custGeom>
          <a:avLst/>
          <a:gdLst/>
          <a:ahLst/>
          <a:cxnLst/>
          <a:rect l="0" t="0" r="0" b="0"/>
          <a:pathLst>
            <a:path>
              <a:moveTo>
                <a:pt x="0" y="0"/>
              </a:moveTo>
              <a:lnTo>
                <a:pt x="0" y="2211956"/>
              </a:lnTo>
              <a:lnTo>
                <a:pt x="98309" y="22119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D64446-307A-B14C-8041-EDFFE63FF5DC}">
      <dsp:nvSpPr>
        <dsp:cNvPr id="0" name=""/>
        <dsp:cNvSpPr/>
      </dsp:nvSpPr>
      <dsp:spPr>
        <a:xfrm>
          <a:off x="6702912" y="2460321"/>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In Transit </a:t>
          </a:r>
        </a:p>
      </dsp:txBody>
      <dsp:txXfrm>
        <a:off x="6717309" y="2474718"/>
        <a:ext cx="757679" cy="462751"/>
      </dsp:txXfrm>
    </dsp:sp>
    <dsp:sp modelId="{A80CBAF5-3457-6745-8927-6EB626F4CC98}">
      <dsp:nvSpPr>
        <dsp:cNvPr id="0" name=""/>
        <dsp:cNvSpPr/>
      </dsp:nvSpPr>
      <dsp:spPr>
        <a:xfrm>
          <a:off x="7735158" y="2591"/>
          <a:ext cx="983091" cy="491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Replenishment - Expense to Asset</a:t>
          </a:r>
        </a:p>
      </dsp:txBody>
      <dsp:txXfrm>
        <a:off x="7749555" y="16988"/>
        <a:ext cx="954297" cy="462751"/>
      </dsp:txXfrm>
    </dsp:sp>
    <dsp:sp modelId="{1120ECD4-5E96-1B48-9D6F-3109D9E77352}">
      <dsp:nvSpPr>
        <dsp:cNvPr id="0" name=""/>
        <dsp:cNvSpPr/>
      </dsp:nvSpPr>
      <dsp:spPr>
        <a:xfrm>
          <a:off x="7833468" y="494137"/>
          <a:ext cx="98309" cy="368659"/>
        </a:xfrm>
        <a:custGeom>
          <a:avLst/>
          <a:gdLst/>
          <a:ahLst/>
          <a:cxnLst/>
          <a:rect l="0" t="0" r="0" b="0"/>
          <a:pathLst>
            <a:path>
              <a:moveTo>
                <a:pt x="0" y="0"/>
              </a:moveTo>
              <a:lnTo>
                <a:pt x="0" y="368659"/>
              </a:lnTo>
              <a:lnTo>
                <a:pt x="98309" y="368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C580B-9B31-CF4A-AC5A-29DDB4888764}">
      <dsp:nvSpPr>
        <dsp:cNvPr id="0" name=""/>
        <dsp:cNvSpPr/>
      </dsp:nvSpPr>
      <dsp:spPr>
        <a:xfrm>
          <a:off x="7931777" y="617024"/>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Inventory </a:t>
          </a:r>
        </a:p>
      </dsp:txBody>
      <dsp:txXfrm>
        <a:off x="7946174" y="631421"/>
        <a:ext cx="757679" cy="462751"/>
      </dsp:txXfrm>
    </dsp:sp>
    <dsp:sp modelId="{2D91CD48-538F-FA46-86A5-D0586582267C}">
      <dsp:nvSpPr>
        <dsp:cNvPr id="0" name=""/>
        <dsp:cNvSpPr/>
      </dsp:nvSpPr>
      <dsp:spPr>
        <a:xfrm>
          <a:off x="7833468" y="494137"/>
          <a:ext cx="98309" cy="983091"/>
        </a:xfrm>
        <a:custGeom>
          <a:avLst/>
          <a:gdLst/>
          <a:ahLst/>
          <a:cxnLst/>
          <a:rect l="0" t="0" r="0" b="0"/>
          <a:pathLst>
            <a:path>
              <a:moveTo>
                <a:pt x="0" y="0"/>
              </a:moveTo>
              <a:lnTo>
                <a:pt x="0" y="983091"/>
              </a:lnTo>
              <a:lnTo>
                <a:pt x="98309" y="983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D0E4EB-24A7-5B43-A988-AB6A29F4C58C}">
      <dsp:nvSpPr>
        <dsp:cNvPr id="0" name=""/>
        <dsp:cNvSpPr/>
      </dsp:nvSpPr>
      <dsp:spPr>
        <a:xfrm>
          <a:off x="7931777" y="1231456"/>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Expense (COGS) </a:t>
          </a:r>
        </a:p>
      </dsp:txBody>
      <dsp:txXfrm>
        <a:off x="7946174" y="1245853"/>
        <a:ext cx="757679" cy="462751"/>
      </dsp:txXfrm>
    </dsp:sp>
    <dsp:sp modelId="{589180BC-D3C9-8D4F-A24D-1B78CB0D418B}">
      <dsp:nvSpPr>
        <dsp:cNvPr id="0" name=""/>
        <dsp:cNvSpPr/>
      </dsp:nvSpPr>
      <dsp:spPr>
        <a:xfrm>
          <a:off x="7833468" y="494137"/>
          <a:ext cx="98309" cy="1597524"/>
        </a:xfrm>
        <a:custGeom>
          <a:avLst/>
          <a:gdLst/>
          <a:ahLst/>
          <a:cxnLst/>
          <a:rect l="0" t="0" r="0" b="0"/>
          <a:pathLst>
            <a:path>
              <a:moveTo>
                <a:pt x="0" y="0"/>
              </a:moveTo>
              <a:lnTo>
                <a:pt x="0" y="1597524"/>
              </a:lnTo>
              <a:lnTo>
                <a:pt x="98309" y="1597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BC299B-DE2D-6249-8F7C-878565185504}">
      <dsp:nvSpPr>
        <dsp:cNvPr id="0" name=""/>
        <dsp:cNvSpPr/>
      </dsp:nvSpPr>
      <dsp:spPr>
        <a:xfrm>
          <a:off x="7931777" y="1845889"/>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In Transit </a:t>
          </a:r>
        </a:p>
      </dsp:txBody>
      <dsp:txXfrm>
        <a:off x="7946174" y="1860286"/>
        <a:ext cx="757679" cy="462751"/>
      </dsp:txXfrm>
    </dsp:sp>
    <dsp:sp modelId="{B7F83C12-567D-DF4E-AB5B-DF4D12E4FEF2}">
      <dsp:nvSpPr>
        <dsp:cNvPr id="0" name=""/>
        <dsp:cNvSpPr/>
      </dsp:nvSpPr>
      <dsp:spPr>
        <a:xfrm>
          <a:off x="7833468" y="494137"/>
          <a:ext cx="98309" cy="2211956"/>
        </a:xfrm>
        <a:custGeom>
          <a:avLst/>
          <a:gdLst/>
          <a:ahLst/>
          <a:cxnLst/>
          <a:rect l="0" t="0" r="0" b="0"/>
          <a:pathLst>
            <a:path>
              <a:moveTo>
                <a:pt x="0" y="0"/>
              </a:moveTo>
              <a:lnTo>
                <a:pt x="0" y="2211956"/>
              </a:lnTo>
              <a:lnTo>
                <a:pt x="98309" y="22119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0A4C47-C60A-CA40-A878-C10F6E35B3D9}">
      <dsp:nvSpPr>
        <dsp:cNvPr id="0" name=""/>
        <dsp:cNvSpPr/>
      </dsp:nvSpPr>
      <dsp:spPr>
        <a:xfrm>
          <a:off x="7931777" y="2460321"/>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Inventory </a:t>
          </a:r>
        </a:p>
      </dsp:txBody>
      <dsp:txXfrm>
        <a:off x="7946174" y="2474718"/>
        <a:ext cx="757679" cy="462751"/>
      </dsp:txXfrm>
    </dsp:sp>
    <dsp:sp modelId="{13574574-105F-8844-9A06-467558186964}">
      <dsp:nvSpPr>
        <dsp:cNvPr id="0" name=""/>
        <dsp:cNvSpPr/>
      </dsp:nvSpPr>
      <dsp:spPr>
        <a:xfrm>
          <a:off x="7833468" y="494137"/>
          <a:ext cx="98309" cy="2826389"/>
        </a:xfrm>
        <a:custGeom>
          <a:avLst/>
          <a:gdLst/>
          <a:ahLst/>
          <a:cxnLst/>
          <a:rect l="0" t="0" r="0" b="0"/>
          <a:pathLst>
            <a:path>
              <a:moveTo>
                <a:pt x="0" y="0"/>
              </a:moveTo>
              <a:lnTo>
                <a:pt x="0" y="2826389"/>
              </a:lnTo>
              <a:lnTo>
                <a:pt x="98309" y="2826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A844B-D135-BB46-8D36-4AF1BBB47F13}">
      <dsp:nvSpPr>
        <dsp:cNvPr id="0" name=""/>
        <dsp:cNvSpPr/>
      </dsp:nvSpPr>
      <dsp:spPr>
        <a:xfrm>
          <a:off x="7931777" y="3074753"/>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DB Inventory </a:t>
          </a:r>
        </a:p>
      </dsp:txBody>
      <dsp:txXfrm>
        <a:off x="7946174" y="3089150"/>
        <a:ext cx="757679" cy="462751"/>
      </dsp:txXfrm>
    </dsp:sp>
    <dsp:sp modelId="{F8C5D816-323C-4546-A60F-3CD7EDFFC8F7}">
      <dsp:nvSpPr>
        <dsp:cNvPr id="0" name=""/>
        <dsp:cNvSpPr/>
      </dsp:nvSpPr>
      <dsp:spPr>
        <a:xfrm>
          <a:off x="7833468" y="494137"/>
          <a:ext cx="98309" cy="3440821"/>
        </a:xfrm>
        <a:custGeom>
          <a:avLst/>
          <a:gdLst/>
          <a:ahLst/>
          <a:cxnLst/>
          <a:rect l="0" t="0" r="0" b="0"/>
          <a:pathLst>
            <a:path>
              <a:moveTo>
                <a:pt x="0" y="0"/>
              </a:moveTo>
              <a:lnTo>
                <a:pt x="0" y="3440821"/>
              </a:lnTo>
              <a:lnTo>
                <a:pt x="98309" y="3440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EDB5B-AC9A-7D49-B272-23B59D1348F3}">
      <dsp:nvSpPr>
        <dsp:cNvPr id="0" name=""/>
        <dsp:cNvSpPr/>
      </dsp:nvSpPr>
      <dsp:spPr>
        <a:xfrm>
          <a:off x="7931777" y="3689186"/>
          <a:ext cx="786473" cy="491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CR In Transit </a:t>
          </a:r>
        </a:p>
      </dsp:txBody>
      <dsp:txXfrm>
        <a:off x="7946174" y="3703583"/>
        <a:ext cx="757679" cy="4627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0" y="2475879"/>
          <a:ext cx="5768975"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DB Expense (COGS) </a:t>
          </a:r>
        </a:p>
      </dsp:txBody>
      <dsp:txXfrm>
        <a:off x="0" y="2475879"/>
        <a:ext cx="5768975" cy="551748"/>
      </dsp:txXfrm>
    </dsp:sp>
    <dsp:sp modelId="{7D122401-A571-2141-B532-4C84CB4C35E2}">
      <dsp:nvSpPr>
        <dsp:cNvPr id="0" name=""/>
        <dsp:cNvSpPr/>
      </dsp:nvSpPr>
      <dsp:spPr>
        <a:xfrm>
          <a:off x="5768975" y="2475879"/>
          <a:ext cx="5768975"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CR Inventory </a:t>
          </a:r>
        </a:p>
      </dsp:txBody>
      <dsp:txXfrm>
        <a:off x="5768975" y="2475879"/>
        <a:ext cx="5768975"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Usage</a:t>
          </a:r>
        </a:p>
      </dsp:txBody>
      <dsp:txXfrm>
        <a:off x="0" y="648563"/>
        <a:ext cx="11537950" cy="5517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32C4E-1BA1-44C5-B38B-A289201C0A16}">
      <dsp:nvSpPr>
        <dsp:cNvPr id="0" name=""/>
        <dsp:cNvSpPr/>
      </dsp:nvSpPr>
      <dsp:spPr>
        <a:xfrm>
          <a:off x="10140" y="0"/>
          <a:ext cx="3030965" cy="17774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mj-lt"/>
            <a:buNone/>
          </a:pPr>
          <a:r>
            <a:rPr lang="en-US" sz="2100" b="0" kern="1200" baseline="0"/>
            <a:t>Input the destination location of the item.</a:t>
          </a:r>
          <a:endParaRPr lang="en-US" sz="2100" kern="1200"/>
        </a:p>
      </dsp:txBody>
      <dsp:txXfrm>
        <a:off x="62200" y="52060"/>
        <a:ext cx="2926845" cy="1673356"/>
      </dsp:txXfrm>
    </dsp:sp>
    <dsp:sp modelId="{430BE0D0-A7DB-4C61-838E-1F351FA9F01B}">
      <dsp:nvSpPr>
        <dsp:cNvPr id="0" name=""/>
        <dsp:cNvSpPr/>
      </dsp:nvSpPr>
      <dsp:spPr>
        <a:xfrm>
          <a:off x="3344202" y="512898"/>
          <a:ext cx="642564" cy="751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344202" y="663234"/>
        <a:ext cx="449795" cy="451007"/>
      </dsp:txXfrm>
    </dsp:sp>
    <dsp:sp modelId="{74072666-F84C-4C95-B872-0F354E03BE3E}">
      <dsp:nvSpPr>
        <dsp:cNvPr id="0" name=""/>
        <dsp:cNvSpPr/>
      </dsp:nvSpPr>
      <dsp:spPr>
        <a:xfrm>
          <a:off x="4253492" y="0"/>
          <a:ext cx="3030965" cy="17774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baseline="0"/>
            <a:t>Input the cost center for the source location. This resource is used to reverse supply </a:t>
          </a:r>
          <a:r>
            <a:rPr lang="en-US" sz="2100" kern="1200"/>
            <a:t>u</a:t>
          </a:r>
          <a:r>
            <a:rPr lang="en-US" sz="2100" b="0" kern="1200" baseline="0"/>
            <a:t>sages.</a:t>
          </a:r>
          <a:endParaRPr lang="en-US" sz="2100" kern="1200"/>
        </a:p>
      </dsp:txBody>
      <dsp:txXfrm>
        <a:off x="4305552" y="52060"/>
        <a:ext cx="2926845" cy="1673356"/>
      </dsp:txXfrm>
    </dsp:sp>
    <dsp:sp modelId="{3A50859B-5988-45E3-A95B-CF5F6F7BA46A}">
      <dsp:nvSpPr>
        <dsp:cNvPr id="0" name=""/>
        <dsp:cNvSpPr/>
      </dsp:nvSpPr>
      <dsp:spPr>
        <a:xfrm>
          <a:off x="7587554" y="512898"/>
          <a:ext cx="642564" cy="751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587554" y="663234"/>
        <a:ext cx="449795" cy="451007"/>
      </dsp:txXfrm>
    </dsp:sp>
    <dsp:sp modelId="{6901EFDB-DC64-4B11-8345-85645A16EA2D}">
      <dsp:nvSpPr>
        <dsp:cNvPr id="0" name=""/>
        <dsp:cNvSpPr/>
      </dsp:nvSpPr>
      <dsp:spPr>
        <a:xfrm>
          <a:off x="8496843" y="0"/>
          <a:ext cx="3030965" cy="17774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baseline="0"/>
            <a:t>Verify Movements resource to validate.</a:t>
          </a:r>
          <a:endParaRPr lang="en-US" sz="2100" kern="1200"/>
        </a:p>
      </dsp:txBody>
      <dsp:txXfrm>
        <a:off x="8548903" y="52060"/>
        <a:ext cx="2926845" cy="16733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0" y="2475879"/>
          <a:ext cx="5768975"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DB Inventory </a:t>
          </a:r>
        </a:p>
      </dsp:txBody>
      <dsp:txXfrm>
        <a:off x="0" y="2475879"/>
        <a:ext cx="5768975" cy="551748"/>
      </dsp:txXfrm>
    </dsp:sp>
    <dsp:sp modelId="{7D122401-A571-2141-B532-4C84CB4C35E2}">
      <dsp:nvSpPr>
        <dsp:cNvPr id="0" name=""/>
        <dsp:cNvSpPr/>
      </dsp:nvSpPr>
      <dsp:spPr>
        <a:xfrm>
          <a:off x="5768975" y="2475879"/>
          <a:ext cx="5768975"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CR Expense (COGS) </a:t>
          </a:r>
        </a:p>
      </dsp:txBody>
      <dsp:txXfrm>
        <a:off x="5768975" y="2475879"/>
        <a:ext cx="5768975"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Usage Return</a:t>
          </a:r>
        </a:p>
      </dsp:txBody>
      <dsp:txXfrm>
        <a:off x="0" y="648563"/>
        <a:ext cx="11537950" cy="551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2930951"/>
          <a:ext cx="11537950" cy="19230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a:t>Workday ERP</a:t>
          </a:r>
        </a:p>
      </dsp:txBody>
      <dsp:txXfrm>
        <a:off x="0" y="2930951"/>
        <a:ext cx="11537950" cy="1923021"/>
      </dsp:txXfrm>
    </dsp:sp>
    <dsp:sp modelId="{DD606CEF-BE3D-7A4C-9C39-AA6C488A64EB}">
      <dsp:nvSpPr>
        <dsp:cNvPr id="0" name=""/>
        <dsp:cNvSpPr/>
      </dsp:nvSpPr>
      <dsp:spPr>
        <a:xfrm rot="10800000">
          <a:off x="0" y="2189"/>
          <a:ext cx="11537950" cy="2957606"/>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err="1"/>
            <a:t>Tecsys</a:t>
          </a:r>
          <a:r>
            <a:rPr lang="en-US" sz="3700" kern="1200"/>
            <a:t> POU Movements</a:t>
          </a:r>
        </a:p>
      </dsp:txBody>
      <dsp:txXfrm rot="-10800000">
        <a:off x="0" y="2189"/>
        <a:ext cx="11537950" cy="1038119"/>
      </dsp:txXfrm>
    </dsp:sp>
    <dsp:sp modelId="{1B599357-1FFC-734E-AD62-6033D91424DF}">
      <dsp:nvSpPr>
        <dsp:cNvPr id="0" name=""/>
        <dsp:cNvSpPr/>
      </dsp:nvSpPr>
      <dsp:spPr>
        <a:xfrm>
          <a:off x="0" y="1040309"/>
          <a:ext cx="2884487" cy="88432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Usage</a:t>
          </a:r>
        </a:p>
      </dsp:txBody>
      <dsp:txXfrm>
        <a:off x="0" y="1040309"/>
        <a:ext cx="2884487" cy="884324"/>
      </dsp:txXfrm>
    </dsp:sp>
    <dsp:sp modelId="{BADC48B5-1B56-914F-8490-998B4B7F7A8D}">
      <dsp:nvSpPr>
        <dsp:cNvPr id="0" name=""/>
        <dsp:cNvSpPr/>
      </dsp:nvSpPr>
      <dsp:spPr>
        <a:xfrm>
          <a:off x="2884487" y="1040309"/>
          <a:ext cx="2884487" cy="884324"/>
        </a:xfrm>
        <a:prstGeom prst="rect">
          <a:avLst/>
        </a:prstGeom>
        <a:solidFill>
          <a:schemeClr val="accent2">
            <a:tint val="40000"/>
            <a:alpha val="90000"/>
            <a:hueOff val="480247"/>
            <a:satOff val="-3754"/>
            <a:lumOff val="-479"/>
            <a:alphaOff val="0"/>
          </a:schemeClr>
        </a:solidFill>
        <a:ln w="25400" cap="flat" cmpd="sng" algn="ctr">
          <a:solidFill>
            <a:schemeClr val="accent2">
              <a:tint val="40000"/>
              <a:alpha val="90000"/>
              <a:hueOff val="480247"/>
              <a:satOff val="-3754"/>
              <a:lumOff val="-4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Usage Return</a:t>
          </a:r>
        </a:p>
      </dsp:txBody>
      <dsp:txXfrm>
        <a:off x="2884487" y="1040309"/>
        <a:ext cx="2884487" cy="884324"/>
      </dsp:txXfrm>
    </dsp:sp>
    <dsp:sp modelId="{2E3B91AD-24A0-A74C-A1E9-AB13A7C54845}">
      <dsp:nvSpPr>
        <dsp:cNvPr id="0" name=""/>
        <dsp:cNvSpPr/>
      </dsp:nvSpPr>
      <dsp:spPr>
        <a:xfrm>
          <a:off x="5768975" y="1040309"/>
          <a:ext cx="2884487" cy="884324"/>
        </a:xfrm>
        <a:prstGeom prst="rect">
          <a:avLst/>
        </a:prstGeom>
        <a:solidFill>
          <a:schemeClr val="accent2">
            <a:tint val="40000"/>
            <a:alpha val="90000"/>
            <a:hueOff val="960494"/>
            <a:satOff val="-7507"/>
            <a:lumOff val="-959"/>
            <a:alphaOff val="0"/>
          </a:schemeClr>
        </a:solidFill>
        <a:ln w="25400" cap="flat" cmpd="sng" algn="ctr">
          <a:solidFill>
            <a:schemeClr val="accent2">
              <a:tint val="40000"/>
              <a:alpha val="90000"/>
              <a:hueOff val="960494"/>
              <a:satOff val="-7507"/>
              <a:lumOff val="-9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Average Cost Adjustment</a:t>
          </a:r>
        </a:p>
      </dsp:txBody>
      <dsp:txXfrm>
        <a:off x="5768975" y="1040309"/>
        <a:ext cx="2884487" cy="884324"/>
      </dsp:txXfrm>
    </dsp:sp>
    <dsp:sp modelId="{DCA3542F-27D4-474B-8A0A-11C5DCEDC770}">
      <dsp:nvSpPr>
        <dsp:cNvPr id="0" name=""/>
        <dsp:cNvSpPr/>
      </dsp:nvSpPr>
      <dsp:spPr>
        <a:xfrm>
          <a:off x="8653462" y="1040309"/>
          <a:ext cx="2884487" cy="884324"/>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Supply Adjustment - Inventory Increase &amp; Decrease</a:t>
          </a:r>
        </a:p>
      </dsp:txBody>
      <dsp:txXfrm>
        <a:off x="8653462" y="1040309"/>
        <a:ext cx="2884487" cy="8843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0" y="2475879"/>
          <a:ext cx="2884487"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DB Inventory </a:t>
          </a:r>
        </a:p>
      </dsp:txBody>
      <dsp:txXfrm>
        <a:off x="0" y="2475879"/>
        <a:ext cx="2884487" cy="551748"/>
      </dsp:txXfrm>
    </dsp:sp>
    <dsp:sp modelId="{7D122401-A571-2141-B532-4C84CB4C35E2}">
      <dsp:nvSpPr>
        <dsp:cNvPr id="0" name=""/>
        <dsp:cNvSpPr/>
      </dsp:nvSpPr>
      <dsp:spPr>
        <a:xfrm>
          <a:off x="2884487" y="2475879"/>
          <a:ext cx="2884487" cy="551748"/>
        </a:xfrm>
        <a:prstGeom prst="rect">
          <a:avLst/>
        </a:prstGeom>
        <a:solidFill>
          <a:schemeClr val="accent2">
            <a:tint val="40000"/>
            <a:alpha val="90000"/>
            <a:hueOff val="360185"/>
            <a:satOff val="-2815"/>
            <a:lumOff val="-359"/>
            <a:alphaOff val="0"/>
          </a:schemeClr>
        </a:solidFill>
        <a:ln w="25400" cap="flat" cmpd="sng" algn="ctr">
          <a:solidFill>
            <a:schemeClr val="accent2">
              <a:tint val="40000"/>
              <a:alpha val="90000"/>
              <a:hueOff val="360185"/>
              <a:satOff val="-2815"/>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CR Variance </a:t>
          </a:r>
        </a:p>
      </dsp:txBody>
      <dsp:txXfrm>
        <a:off x="2884487" y="2475879"/>
        <a:ext cx="2884487" cy="551748"/>
      </dsp:txXfrm>
    </dsp:sp>
    <dsp:sp modelId="{6E55393E-E328-3946-9FCB-47FD99725187}">
      <dsp:nvSpPr>
        <dsp:cNvPr id="0" name=""/>
        <dsp:cNvSpPr/>
      </dsp:nvSpPr>
      <dsp:spPr>
        <a:xfrm>
          <a:off x="5768975" y="2475879"/>
          <a:ext cx="2884487"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DB Variance </a:t>
          </a:r>
        </a:p>
      </dsp:txBody>
      <dsp:txXfrm>
        <a:off x="5768975" y="2475879"/>
        <a:ext cx="2884487" cy="551748"/>
      </dsp:txXfrm>
    </dsp:sp>
    <dsp:sp modelId="{560E850F-60A6-BB49-91A5-B8B799E145E9}">
      <dsp:nvSpPr>
        <dsp:cNvPr id="0" name=""/>
        <dsp:cNvSpPr/>
      </dsp:nvSpPr>
      <dsp:spPr>
        <a:xfrm>
          <a:off x="8653462" y="2475879"/>
          <a:ext cx="2884487" cy="551748"/>
        </a:xfrm>
        <a:prstGeom prst="rect">
          <a:avLst/>
        </a:prstGeom>
        <a:solidFill>
          <a:schemeClr val="accent2">
            <a:tint val="40000"/>
            <a:alpha val="90000"/>
            <a:hueOff val="1080555"/>
            <a:satOff val="-8446"/>
            <a:lumOff val="-1078"/>
            <a:alphaOff val="0"/>
          </a:schemeClr>
        </a:solidFill>
        <a:ln w="25400" cap="flat" cmpd="sng" algn="ctr">
          <a:solidFill>
            <a:schemeClr val="accent2">
              <a:tint val="40000"/>
              <a:alpha val="90000"/>
              <a:hueOff val="1080555"/>
              <a:satOff val="-8446"/>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CR Inventory</a:t>
          </a:r>
        </a:p>
      </dsp:txBody>
      <dsp:txXfrm>
        <a:off x="8653462" y="2475879"/>
        <a:ext cx="2884487"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Average Cost Adjustment</a:t>
          </a:r>
        </a:p>
      </dsp:txBody>
      <dsp:txXfrm>
        <a:off x="0" y="648563"/>
        <a:ext cx="11537950" cy="5517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0" y="2475879"/>
          <a:ext cx="2884487"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a:t>DB Inventory </a:t>
          </a:r>
        </a:p>
      </dsp:txBody>
      <dsp:txXfrm>
        <a:off x="0" y="2475879"/>
        <a:ext cx="2884487" cy="551748"/>
      </dsp:txXfrm>
    </dsp:sp>
    <dsp:sp modelId="{7D122401-A571-2141-B532-4C84CB4C35E2}">
      <dsp:nvSpPr>
        <dsp:cNvPr id="0" name=""/>
        <dsp:cNvSpPr/>
      </dsp:nvSpPr>
      <dsp:spPr>
        <a:xfrm>
          <a:off x="2884487" y="2475879"/>
          <a:ext cx="2884487" cy="551748"/>
        </a:xfrm>
        <a:prstGeom prst="rect">
          <a:avLst/>
        </a:prstGeom>
        <a:solidFill>
          <a:schemeClr val="accent2">
            <a:tint val="40000"/>
            <a:alpha val="90000"/>
            <a:hueOff val="360185"/>
            <a:satOff val="-2815"/>
            <a:lumOff val="-359"/>
            <a:alphaOff val="0"/>
          </a:schemeClr>
        </a:solidFill>
        <a:ln w="25400" cap="flat" cmpd="sng" algn="ctr">
          <a:solidFill>
            <a:schemeClr val="accent2">
              <a:tint val="40000"/>
              <a:alpha val="90000"/>
              <a:hueOff val="360185"/>
              <a:satOff val="-2815"/>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a:t>CR Adjustment </a:t>
          </a:r>
        </a:p>
      </dsp:txBody>
      <dsp:txXfrm>
        <a:off x="2884487" y="2475879"/>
        <a:ext cx="2884487" cy="551748"/>
      </dsp:txXfrm>
    </dsp:sp>
    <dsp:sp modelId="{6E55393E-E328-3946-9FCB-47FD99725187}">
      <dsp:nvSpPr>
        <dsp:cNvPr id="0" name=""/>
        <dsp:cNvSpPr/>
      </dsp:nvSpPr>
      <dsp:spPr>
        <a:xfrm>
          <a:off x="5768975" y="2475879"/>
          <a:ext cx="2884487"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a:t>DB Adjustment </a:t>
          </a:r>
        </a:p>
      </dsp:txBody>
      <dsp:txXfrm>
        <a:off x="5768975" y="2475879"/>
        <a:ext cx="2884487" cy="551748"/>
      </dsp:txXfrm>
    </dsp:sp>
    <dsp:sp modelId="{560E850F-60A6-BB49-91A5-B8B799E145E9}">
      <dsp:nvSpPr>
        <dsp:cNvPr id="0" name=""/>
        <dsp:cNvSpPr/>
      </dsp:nvSpPr>
      <dsp:spPr>
        <a:xfrm>
          <a:off x="8653462" y="2475879"/>
          <a:ext cx="2884487" cy="551748"/>
        </a:xfrm>
        <a:prstGeom prst="rect">
          <a:avLst/>
        </a:prstGeom>
        <a:solidFill>
          <a:schemeClr val="accent2">
            <a:tint val="40000"/>
            <a:alpha val="90000"/>
            <a:hueOff val="1080555"/>
            <a:satOff val="-8446"/>
            <a:lumOff val="-1078"/>
            <a:alphaOff val="0"/>
          </a:schemeClr>
        </a:solidFill>
        <a:ln w="25400" cap="flat" cmpd="sng" algn="ctr">
          <a:solidFill>
            <a:schemeClr val="accent2">
              <a:tint val="40000"/>
              <a:alpha val="90000"/>
              <a:hueOff val="1080555"/>
              <a:satOff val="-8446"/>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a:t>CR Inventory </a:t>
          </a:r>
        </a:p>
      </dsp:txBody>
      <dsp:txXfrm>
        <a:off x="8653462" y="2475879"/>
        <a:ext cx="2884487"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a:t>Supply Adjustment – Inventory Increase &amp; Decrease</a:t>
          </a:r>
        </a:p>
      </dsp:txBody>
      <dsp:txXfrm>
        <a:off x="0" y="648563"/>
        <a:ext cx="11537950" cy="55174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0" y="2475879"/>
          <a:ext cx="2884487"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DB In Transit </a:t>
          </a:r>
        </a:p>
      </dsp:txBody>
      <dsp:txXfrm>
        <a:off x="0" y="2475879"/>
        <a:ext cx="2884487" cy="551748"/>
      </dsp:txXfrm>
    </dsp:sp>
    <dsp:sp modelId="{7D122401-A571-2141-B532-4C84CB4C35E2}">
      <dsp:nvSpPr>
        <dsp:cNvPr id="0" name=""/>
        <dsp:cNvSpPr/>
      </dsp:nvSpPr>
      <dsp:spPr>
        <a:xfrm>
          <a:off x="2884487" y="2475879"/>
          <a:ext cx="2884487" cy="551748"/>
        </a:xfrm>
        <a:prstGeom prst="rect">
          <a:avLst/>
        </a:prstGeom>
        <a:solidFill>
          <a:schemeClr val="accent2">
            <a:tint val="40000"/>
            <a:alpha val="90000"/>
            <a:hueOff val="360185"/>
            <a:satOff val="-2815"/>
            <a:lumOff val="-359"/>
            <a:alphaOff val="0"/>
          </a:schemeClr>
        </a:solidFill>
        <a:ln w="25400" cap="flat" cmpd="sng" algn="ctr">
          <a:solidFill>
            <a:schemeClr val="accent2">
              <a:tint val="40000"/>
              <a:alpha val="90000"/>
              <a:hueOff val="360185"/>
              <a:satOff val="-2815"/>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CR Inventory </a:t>
          </a:r>
        </a:p>
      </dsp:txBody>
      <dsp:txXfrm>
        <a:off x="2884487" y="2475879"/>
        <a:ext cx="2884487" cy="551748"/>
      </dsp:txXfrm>
    </dsp:sp>
    <dsp:sp modelId="{6E55393E-E328-3946-9FCB-47FD99725187}">
      <dsp:nvSpPr>
        <dsp:cNvPr id="0" name=""/>
        <dsp:cNvSpPr/>
      </dsp:nvSpPr>
      <dsp:spPr>
        <a:xfrm>
          <a:off x="5768975" y="2475879"/>
          <a:ext cx="2884487"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DB Inventory </a:t>
          </a:r>
        </a:p>
      </dsp:txBody>
      <dsp:txXfrm>
        <a:off x="5768975" y="2475879"/>
        <a:ext cx="2884487" cy="551748"/>
      </dsp:txXfrm>
    </dsp:sp>
    <dsp:sp modelId="{560E850F-60A6-BB49-91A5-B8B799E145E9}">
      <dsp:nvSpPr>
        <dsp:cNvPr id="0" name=""/>
        <dsp:cNvSpPr/>
      </dsp:nvSpPr>
      <dsp:spPr>
        <a:xfrm>
          <a:off x="8653462" y="2475879"/>
          <a:ext cx="2884487" cy="551748"/>
        </a:xfrm>
        <a:prstGeom prst="rect">
          <a:avLst/>
        </a:prstGeom>
        <a:solidFill>
          <a:schemeClr val="accent2">
            <a:tint val="40000"/>
            <a:alpha val="90000"/>
            <a:hueOff val="1080555"/>
            <a:satOff val="-8446"/>
            <a:lumOff val="-1078"/>
            <a:alphaOff val="0"/>
          </a:schemeClr>
        </a:solidFill>
        <a:ln w="25400" cap="flat" cmpd="sng" algn="ctr">
          <a:solidFill>
            <a:schemeClr val="accent2">
              <a:tint val="40000"/>
              <a:alpha val="90000"/>
              <a:hueOff val="1080555"/>
              <a:satOff val="-8446"/>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CR In Transit </a:t>
          </a:r>
        </a:p>
      </dsp:txBody>
      <dsp:txXfrm>
        <a:off x="8653462" y="2475879"/>
        <a:ext cx="2884487"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a:t>Supply Transfer – Asset to Asset</a:t>
          </a:r>
        </a:p>
      </dsp:txBody>
      <dsp:txXfrm>
        <a:off x="0" y="648563"/>
        <a:ext cx="11537950" cy="5517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5633" y="2475879"/>
          <a:ext cx="1921113"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In Transit </a:t>
          </a:r>
        </a:p>
      </dsp:txBody>
      <dsp:txXfrm>
        <a:off x="5633" y="2475879"/>
        <a:ext cx="1921113" cy="551748"/>
      </dsp:txXfrm>
    </dsp:sp>
    <dsp:sp modelId="{7D122401-A571-2141-B532-4C84CB4C35E2}">
      <dsp:nvSpPr>
        <dsp:cNvPr id="0" name=""/>
        <dsp:cNvSpPr/>
      </dsp:nvSpPr>
      <dsp:spPr>
        <a:xfrm>
          <a:off x="1926747" y="2475879"/>
          <a:ext cx="1921113" cy="551748"/>
        </a:xfrm>
        <a:prstGeom prst="rect">
          <a:avLst/>
        </a:prstGeom>
        <a:solidFill>
          <a:schemeClr val="accent2">
            <a:tint val="40000"/>
            <a:alpha val="90000"/>
            <a:hueOff val="240123"/>
            <a:satOff val="-1877"/>
            <a:lumOff val="-240"/>
            <a:alphaOff val="0"/>
          </a:schemeClr>
        </a:solidFill>
        <a:ln w="25400" cap="flat" cmpd="sng" algn="ctr">
          <a:solidFill>
            <a:schemeClr val="accent2">
              <a:tint val="40000"/>
              <a:alpha val="90000"/>
              <a:hueOff val="240123"/>
              <a:satOff val="-1877"/>
              <a:lumOff val="-2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Inventory </a:t>
          </a:r>
        </a:p>
      </dsp:txBody>
      <dsp:txXfrm>
        <a:off x="1926747" y="2475879"/>
        <a:ext cx="1921113" cy="551748"/>
      </dsp:txXfrm>
    </dsp:sp>
    <dsp:sp modelId="{6E55393E-E328-3946-9FCB-47FD99725187}">
      <dsp:nvSpPr>
        <dsp:cNvPr id="0" name=""/>
        <dsp:cNvSpPr/>
      </dsp:nvSpPr>
      <dsp:spPr>
        <a:xfrm>
          <a:off x="3847861" y="2475879"/>
          <a:ext cx="1921113" cy="551748"/>
        </a:xfrm>
        <a:prstGeom prst="rect">
          <a:avLst/>
        </a:prstGeom>
        <a:solidFill>
          <a:schemeClr val="accent2">
            <a:tint val="40000"/>
            <a:alpha val="90000"/>
            <a:hueOff val="480247"/>
            <a:satOff val="-3754"/>
            <a:lumOff val="-479"/>
            <a:alphaOff val="0"/>
          </a:schemeClr>
        </a:solidFill>
        <a:ln w="25400" cap="flat" cmpd="sng" algn="ctr">
          <a:solidFill>
            <a:schemeClr val="accent2">
              <a:tint val="40000"/>
              <a:alpha val="90000"/>
              <a:hueOff val="480247"/>
              <a:satOff val="-3754"/>
              <a:lumOff val="-4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Inventory </a:t>
          </a:r>
        </a:p>
      </dsp:txBody>
      <dsp:txXfrm>
        <a:off x="3847861" y="2475879"/>
        <a:ext cx="1921113" cy="551748"/>
      </dsp:txXfrm>
    </dsp:sp>
    <dsp:sp modelId="{560E850F-60A6-BB49-91A5-B8B799E145E9}">
      <dsp:nvSpPr>
        <dsp:cNvPr id="0" name=""/>
        <dsp:cNvSpPr/>
      </dsp:nvSpPr>
      <dsp:spPr>
        <a:xfrm>
          <a:off x="5768975" y="2475879"/>
          <a:ext cx="1921113"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In Transit </a:t>
          </a:r>
        </a:p>
      </dsp:txBody>
      <dsp:txXfrm>
        <a:off x="5768975" y="2475879"/>
        <a:ext cx="1921113" cy="551748"/>
      </dsp:txXfrm>
    </dsp:sp>
    <dsp:sp modelId="{964F50E6-592A-C34C-9FE5-F9487C60F19E}">
      <dsp:nvSpPr>
        <dsp:cNvPr id="0" name=""/>
        <dsp:cNvSpPr/>
      </dsp:nvSpPr>
      <dsp:spPr>
        <a:xfrm>
          <a:off x="7690088" y="2475879"/>
          <a:ext cx="1921113" cy="551748"/>
        </a:xfrm>
        <a:prstGeom prst="rect">
          <a:avLst/>
        </a:prstGeom>
        <a:solidFill>
          <a:schemeClr val="accent2">
            <a:tint val="40000"/>
            <a:alpha val="90000"/>
            <a:hueOff val="960494"/>
            <a:satOff val="-7507"/>
            <a:lumOff val="-959"/>
            <a:alphaOff val="0"/>
          </a:schemeClr>
        </a:solidFill>
        <a:ln w="25400" cap="flat" cmpd="sng" algn="ctr">
          <a:solidFill>
            <a:schemeClr val="accent2">
              <a:tint val="40000"/>
              <a:alpha val="90000"/>
              <a:hueOff val="960494"/>
              <a:satOff val="-7507"/>
              <a:lumOff val="-9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Expense (COGS) </a:t>
          </a:r>
        </a:p>
      </dsp:txBody>
      <dsp:txXfrm>
        <a:off x="7690088" y="2475879"/>
        <a:ext cx="1921113" cy="551748"/>
      </dsp:txXfrm>
    </dsp:sp>
    <dsp:sp modelId="{5F402F71-72BD-E74E-9F26-6425AA2CE8B2}">
      <dsp:nvSpPr>
        <dsp:cNvPr id="0" name=""/>
        <dsp:cNvSpPr/>
      </dsp:nvSpPr>
      <dsp:spPr>
        <a:xfrm>
          <a:off x="9611202" y="2475879"/>
          <a:ext cx="1921113" cy="551748"/>
        </a:xfrm>
        <a:prstGeom prst="rect">
          <a:avLst/>
        </a:prstGeom>
        <a:solidFill>
          <a:schemeClr val="accent2">
            <a:tint val="40000"/>
            <a:alpha val="90000"/>
            <a:hueOff val="1200617"/>
            <a:satOff val="-9384"/>
            <a:lumOff val="-1198"/>
            <a:alphaOff val="0"/>
          </a:schemeClr>
        </a:solidFill>
        <a:ln w="25400" cap="flat" cmpd="sng" algn="ctr">
          <a:solidFill>
            <a:schemeClr val="accent2">
              <a:tint val="40000"/>
              <a:alpha val="90000"/>
              <a:hueOff val="1200617"/>
              <a:satOff val="-9384"/>
              <a:lumOff val="-11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Inventory </a:t>
          </a:r>
        </a:p>
      </dsp:txBody>
      <dsp:txXfrm>
        <a:off x="9611202" y="2475879"/>
        <a:ext cx="1921113"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Supply Transfer – Asset to Expense</a:t>
          </a:r>
        </a:p>
      </dsp:txBody>
      <dsp:txXfrm>
        <a:off x="0" y="648563"/>
        <a:ext cx="11537950" cy="55174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E306-EFFF-724F-8EC3-A58FB007E7D1}">
      <dsp:nvSpPr>
        <dsp:cNvPr id="0" name=""/>
        <dsp:cNvSpPr/>
      </dsp:nvSpPr>
      <dsp:spPr>
        <a:xfrm>
          <a:off x="9859" y="44998"/>
          <a:ext cx="1588721" cy="794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Usage</a:t>
          </a:r>
        </a:p>
      </dsp:txBody>
      <dsp:txXfrm>
        <a:off x="33125" y="68264"/>
        <a:ext cx="1542189" cy="747828"/>
      </dsp:txXfrm>
    </dsp:sp>
    <dsp:sp modelId="{70F90884-3147-2448-91B6-5CA487CFC563}">
      <dsp:nvSpPr>
        <dsp:cNvPr id="0" name=""/>
        <dsp:cNvSpPr/>
      </dsp:nvSpPr>
      <dsp:spPr>
        <a:xfrm>
          <a:off x="168731" y="839359"/>
          <a:ext cx="158872" cy="595770"/>
        </a:xfrm>
        <a:custGeom>
          <a:avLst/>
          <a:gdLst/>
          <a:ahLst/>
          <a:cxnLst/>
          <a:rect l="0" t="0" r="0" b="0"/>
          <a:pathLst>
            <a:path>
              <a:moveTo>
                <a:pt x="0" y="0"/>
              </a:moveTo>
              <a:lnTo>
                <a:pt x="0" y="595770"/>
              </a:lnTo>
              <a:lnTo>
                <a:pt x="158872" y="595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4EAE44-65CC-4942-BB3D-22163F26E2CE}">
      <dsp:nvSpPr>
        <dsp:cNvPr id="0" name=""/>
        <dsp:cNvSpPr/>
      </dsp:nvSpPr>
      <dsp:spPr>
        <a:xfrm>
          <a:off x="327603" y="1037949"/>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DB Expense (COGS) </a:t>
          </a:r>
        </a:p>
      </dsp:txBody>
      <dsp:txXfrm>
        <a:off x="350869" y="1061215"/>
        <a:ext cx="1224445" cy="747828"/>
      </dsp:txXfrm>
    </dsp:sp>
    <dsp:sp modelId="{1E525710-771A-8E4F-9394-7972DFFB670D}">
      <dsp:nvSpPr>
        <dsp:cNvPr id="0" name=""/>
        <dsp:cNvSpPr/>
      </dsp:nvSpPr>
      <dsp:spPr>
        <a:xfrm>
          <a:off x="1995761" y="44998"/>
          <a:ext cx="1588721" cy="794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Usage Return</a:t>
          </a:r>
        </a:p>
      </dsp:txBody>
      <dsp:txXfrm>
        <a:off x="2019027" y="68264"/>
        <a:ext cx="1542189" cy="747828"/>
      </dsp:txXfrm>
    </dsp:sp>
    <dsp:sp modelId="{CD9648A3-7395-2B48-BE1B-058DBBE37FDA}">
      <dsp:nvSpPr>
        <dsp:cNvPr id="0" name=""/>
        <dsp:cNvSpPr/>
      </dsp:nvSpPr>
      <dsp:spPr>
        <a:xfrm>
          <a:off x="2154633" y="839359"/>
          <a:ext cx="158872" cy="595770"/>
        </a:xfrm>
        <a:custGeom>
          <a:avLst/>
          <a:gdLst/>
          <a:ahLst/>
          <a:cxnLst/>
          <a:rect l="0" t="0" r="0" b="0"/>
          <a:pathLst>
            <a:path>
              <a:moveTo>
                <a:pt x="0" y="0"/>
              </a:moveTo>
              <a:lnTo>
                <a:pt x="0" y="595770"/>
              </a:lnTo>
              <a:lnTo>
                <a:pt x="158872" y="595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8F4E64-94B0-4146-99BC-2E8C02537CAB}">
      <dsp:nvSpPr>
        <dsp:cNvPr id="0" name=""/>
        <dsp:cNvSpPr/>
      </dsp:nvSpPr>
      <dsp:spPr>
        <a:xfrm>
          <a:off x="2313505" y="1037949"/>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DB Inventory </a:t>
          </a:r>
        </a:p>
      </dsp:txBody>
      <dsp:txXfrm>
        <a:off x="2336771" y="1061215"/>
        <a:ext cx="1224445" cy="747828"/>
      </dsp:txXfrm>
    </dsp:sp>
    <dsp:sp modelId="{57884D1B-9380-1043-B613-590D965BFC78}">
      <dsp:nvSpPr>
        <dsp:cNvPr id="0" name=""/>
        <dsp:cNvSpPr/>
      </dsp:nvSpPr>
      <dsp:spPr>
        <a:xfrm>
          <a:off x="2154633" y="839359"/>
          <a:ext cx="158872" cy="1588721"/>
        </a:xfrm>
        <a:custGeom>
          <a:avLst/>
          <a:gdLst/>
          <a:ahLst/>
          <a:cxnLst/>
          <a:rect l="0" t="0" r="0" b="0"/>
          <a:pathLst>
            <a:path>
              <a:moveTo>
                <a:pt x="0" y="0"/>
              </a:moveTo>
              <a:lnTo>
                <a:pt x="0" y="1588721"/>
              </a:lnTo>
              <a:lnTo>
                <a:pt x="158872" y="1588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47B58-53CE-9F4A-8829-3D3BD22DB55E}">
      <dsp:nvSpPr>
        <dsp:cNvPr id="0" name=""/>
        <dsp:cNvSpPr/>
      </dsp:nvSpPr>
      <dsp:spPr>
        <a:xfrm>
          <a:off x="2313505" y="2030900"/>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CR Expense (COGS) </a:t>
          </a:r>
        </a:p>
      </dsp:txBody>
      <dsp:txXfrm>
        <a:off x="2336771" y="2054166"/>
        <a:ext cx="1224445" cy="747828"/>
      </dsp:txXfrm>
    </dsp:sp>
    <dsp:sp modelId="{347AAE28-AE2C-B441-8DC3-B7C102604E50}">
      <dsp:nvSpPr>
        <dsp:cNvPr id="0" name=""/>
        <dsp:cNvSpPr/>
      </dsp:nvSpPr>
      <dsp:spPr>
        <a:xfrm>
          <a:off x="3981663" y="44998"/>
          <a:ext cx="1588721" cy="794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Average Cost Adjustment</a:t>
          </a:r>
        </a:p>
      </dsp:txBody>
      <dsp:txXfrm>
        <a:off x="4004929" y="68264"/>
        <a:ext cx="1542189" cy="747828"/>
      </dsp:txXfrm>
    </dsp:sp>
    <dsp:sp modelId="{E06F78A3-3DF3-B04D-82CA-EDF46C89D251}">
      <dsp:nvSpPr>
        <dsp:cNvPr id="0" name=""/>
        <dsp:cNvSpPr/>
      </dsp:nvSpPr>
      <dsp:spPr>
        <a:xfrm>
          <a:off x="4140535" y="839359"/>
          <a:ext cx="158872" cy="595770"/>
        </a:xfrm>
        <a:custGeom>
          <a:avLst/>
          <a:gdLst/>
          <a:ahLst/>
          <a:cxnLst/>
          <a:rect l="0" t="0" r="0" b="0"/>
          <a:pathLst>
            <a:path>
              <a:moveTo>
                <a:pt x="0" y="0"/>
              </a:moveTo>
              <a:lnTo>
                <a:pt x="0" y="595770"/>
              </a:lnTo>
              <a:lnTo>
                <a:pt x="158872" y="595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120EA-EEB1-034A-A608-FD92FBECAC6B}">
      <dsp:nvSpPr>
        <dsp:cNvPr id="0" name=""/>
        <dsp:cNvSpPr/>
      </dsp:nvSpPr>
      <dsp:spPr>
        <a:xfrm>
          <a:off x="4299407" y="1037949"/>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DB Inventory  (Increase)</a:t>
          </a:r>
        </a:p>
      </dsp:txBody>
      <dsp:txXfrm>
        <a:off x="4322673" y="1061215"/>
        <a:ext cx="1224445" cy="747828"/>
      </dsp:txXfrm>
    </dsp:sp>
    <dsp:sp modelId="{EA5162C1-C1D0-6546-A4F2-91AEA8421187}">
      <dsp:nvSpPr>
        <dsp:cNvPr id="0" name=""/>
        <dsp:cNvSpPr/>
      </dsp:nvSpPr>
      <dsp:spPr>
        <a:xfrm>
          <a:off x="4140535" y="839359"/>
          <a:ext cx="158872" cy="1588721"/>
        </a:xfrm>
        <a:custGeom>
          <a:avLst/>
          <a:gdLst/>
          <a:ahLst/>
          <a:cxnLst/>
          <a:rect l="0" t="0" r="0" b="0"/>
          <a:pathLst>
            <a:path>
              <a:moveTo>
                <a:pt x="0" y="0"/>
              </a:moveTo>
              <a:lnTo>
                <a:pt x="0" y="1588721"/>
              </a:lnTo>
              <a:lnTo>
                <a:pt x="158872" y="1588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E785A6-A0D3-484F-869A-67FE4FD552D6}">
      <dsp:nvSpPr>
        <dsp:cNvPr id="0" name=""/>
        <dsp:cNvSpPr/>
      </dsp:nvSpPr>
      <dsp:spPr>
        <a:xfrm>
          <a:off x="4299407" y="2030900"/>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CR Variance  (Increase)</a:t>
          </a:r>
        </a:p>
      </dsp:txBody>
      <dsp:txXfrm>
        <a:off x="4322673" y="2054166"/>
        <a:ext cx="1224445" cy="747828"/>
      </dsp:txXfrm>
    </dsp:sp>
    <dsp:sp modelId="{3FB079E4-D1C7-0041-8F9C-36128D6F2FBF}">
      <dsp:nvSpPr>
        <dsp:cNvPr id="0" name=""/>
        <dsp:cNvSpPr/>
      </dsp:nvSpPr>
      <dsp:spPr>
        <a:xfrm>
          <a:off x="4140535" y="839359"/>
          <a:ext cx="158872" cy="2581672"/>
        </a:xfrm>
        <a:custGeom>
          <a:avLst/>
          <a:gdLst/>
          <a:ahLst/>
          <a:cxnLst/>
          <a:rect l="0" t="0" r="0" b="0"/>
          <a:pathLst>
            <a:path>
              <a:moveTo>
                <a:pt x="0" y="0"/>
              </a:moveTo>
              <a:lnTo>
                <a:pt x="0" y="2581672"/>
              </a:lnTo>
              <a:lnTo>
                <a:pt x="158872" y="2581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DA8D10-82BE-764A-9ECC-4C556DD9F0DA}">
      <dsp:nvSpPr>
        <dsp:cNvPr id="0" name=""/>
        <dsp:cNvSpPr/>
      </dsp:nvSpPr>
      <dsp:spPr>
        <a:xfrm>
          <a:off x="4299407" y="3023851"/>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DB Variance  (Decrease)</a:t>
          </a:r>
        </a:p>
      </dsp:txBody>
      <dsp:txXfrm>
        <a:off x="4322673" y="3047117"/>
        <a:ext cx="1224445" cy="747828"/>
      </dsp:txXfrm>
    </dsp:sp>
    <dsp:sp modelId="{60FC5A05-A8C7-8347-AA19-1B9969F77F92}">
      <dsp:nvSpPr>
        <dsp:cNvPr id="0" name=""/>
        <dsp:cNvSpPr/>
      </dsp:nvSpPr>
      <dsp:spPr>
        <a:xfrm>
          <a:off x="4140535" y="839359"/>
          <a:ext cx="158872" cy="3574623"/>
        </a:xfrm>
        <a:custGeom>
          <a:avLst/>
          <a:gdLst/>
          <a:ahLst/>
          <a:cxnLst/>
          <a:rect l="0" t="0" r="0" b="0"/>
          <a:pathLst>
            <a:path>
              <a:moveTo>
                <a:pt x="0" y="0"/>
              </a:moveTo>
              <a:lnTo>
                <a:pt x="0" y="3574623"/>
              </a:lnTo>
              <a:lnTo>
                <a:pt x="158872" y="3574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5B35C7-5633-D74E-9B8D-5E79C7242BC4}">
      <dsp:nvSpPr>
        <dsp:cNvPr id="0" name=""/>
        <dsp:cNvSpPr/>
      </dsp:nvSpPr>
      <dsp:spPr>
        <a:xfrm>
          <a:off x="4299407" y="4016802"/>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CR In Transit  (Decrease)</a:t>
          </a:r>
        </a:p>
      </dsp:txBody>
      <dsp:txXfrm>
        <a:off x="4322673" y="4040068"/>
        <a:ext cx="1224445" cy="747828"/>
      </dsp:txXfrm>
    </dsp:sp>
    <dsp:sp modelId="{D3F07E5A-E0EF-2F4A-B4D5-5BECC117E61B}">
      <dsp:nvSpPr>
        <dsp:cNvPr id="0" name=""/>
        <dsp:cNvSpPr/>
      </dsp:nvSpPr>
      <dsp:spPr>
        <a:xfrm>
          <a:off x="5967565" y="44998"/>
          <a:ext cx="1588721" cy="794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Supply Adjustment - Inventory Increase &amp; Decrease</a:t>
          </a:r>
        </a:p>
      </dsp:txBody>
      <dsp:txXfrm>
        <a:off x="5990831" y="68264"/>
        <a:ext cx="1542189" cy="747828"/>
      </dsp:txXfrm>
    </dsp:sp>
    <dsp:sp modelId="{B111652F-915E-0443-8361-89D610AA08EC}">
      <dsp:nvSpPr>
        <dsp:cNvPr id="0" name=""/>
        <dsp:cNvSpPr/>
      </dsp:nvSpPr>
      <dsp:spPr>
        <a:xfrm>
          <a:off x="6126437" y="839359"/>
          <a:ext cx="158872" cy="595770"/>
        </a:xfrm>
        <a:custGeom>
          <a:avLst/>
          <a:gdLst/>
          <a:ahLst/>
          <a:cxnLst/>
          <a:rect l="0" t="0" r="0" b="0"/>
          <a:pathLst>
            <a:path>
              <a:moveTo>
                <a:pt x="0" y="0"/>
              </a:moveTo>
              <a:lnTo>
                <a:pt x="0" y="595770"/>
              </a:lnTo>
              <a:lnTo>
                <a:pt x="158872" y="595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6D79B-0C16-434B-A99B-9204ED1D9698}">
      <dsp:nvSpPr>
        <dsp:cNvPr id="0" name=""/>
        <dsp:cNvSpPr/>
      </dsp:nvSpPr>
      <dsp:spPr>
        <a:xfrm>
          <a:off x="6285309" y="1037949"/>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DB Inventory  (Increase)</a:t>
          </a:r>
        </a:p>
      </dsp:txBody>
      <dsp:txXfrm>
        <a:off x="6308575" y="1061215"/>
        <a:ext cx="1224445" cy="747828"/>
      </dsp:txXfrm>
    </dsp:sp>
    <dsp:sp modelId="{A696E6A4-2110-AE47-835E-D1F3BC07FBA6}">
      <dsp:nvSpPr>
        <dsp:cNvPr id="0" name=""/>
        <dsp:cNvSpPr/>
      </dsp:nvSpPr>
      <dsp:spPr>
        <a:xfrm>
          <a:off x="6126437" y="839359"/>
          <a:ext cx="158872" cy="1588721"/>
        </a:xfrm>
        <a:custGeom>
          <a:avLst/>
          <a:gdLst/>
          <a:ahLst/>
          <a:cxnLst/>
          <a:rect l="0" t="0" r="0" b="0"/>
          <a:pathLst>
            <a:path>
              <a:moveTo>
                <a:pt x="0" y="0"/>
              </a:moveTo>
              <a:lnTo>
                <a:pt x="0" y="1588721"/>
              </a:lnTo>
              <a:lnTo>
                <a:pt x="158872" y="1588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6BB0DA-F0D6-9844-997E-ABE2E8DF6EDC}">
      <dsp:nvSpPr>
        <dsp:cNvPr id="0" name=""/>
        <dsp:cNvSpPr/>
      </dsp:nvSpPr>
      <dsp:spPr>
        <a:xfrm>
          <a:off x="6285309" y="2030900"/>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CR Adjustment  (Increase)</a:t>
          </a:r>
        </a:p>
      </dsp:txBody>
      <dsp:txXfrm>
        <a:off x="6308575" y="2054166"/>
        <a:ext cx="1224445" cy="747828"/>
      </dsp:txXfrm>
    </dsp:sp>
    <dsp:sp modelId="{A00A856D-9755-AE4C-8ACF-BDAB612A06FD}">
      <dsp:nvSpPr>
        <dsp:cNvPr id="0" name=""/>
        <dsp:cNvSpPr/>
      </dsp:nvSpPr>
      <dsp:spPr>
        <a:xfrm>
          <a:off x="6126437" y="839359"/>
          <a:ext cx="158872" cy="2581672"/>
        </a:xfrm>
        <a:custGeom>
          <a:avLst/>
          <a:gdLst/>
          <a:ahLst/>
          <a:cxnLst/>
          <a:rect l="0" t="0" r="0" b="0"/>
          <a:pathLst>
            <a:path>
              <a:moveTo>
                <a:pt x="0" y="0"/>
              </a:moveTo>
              <a:lnTo>
                <a:pt x="0" y="2581672"/>
              </a:lnTo>
              <a:lnTo>
                <a:pt x="158872" y="2581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E223BA-CE74-0640-B0D2-12B13C0B829F}">
      <dsp:nvSpPr>
        <dsp:cNvPr id="0" name=""/>
        <dsp:cNvSpPr/>
      </dsp:nvSpPr>
      <dsp:spPr>
        <a:xfrm>
          <a:off x="6285309" y="3023851"/>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DB Adjustment  (Decrease)</a:t>
          </a:r>
        </a:p>
      </dsp:txBody>
      <dsp:txXfrm>
        <a:off x="6308575" y="3047117"/>
        <a:ext cx="1224445" cy="747828"/>
      </dsp:txXfrm>
    </dsp:sp>
    <dsp:sp modelId="{F40505D9-B641-A845-A324-2206C265338E}">
      <dsp:nvSpPr>
        <dsp:cNvPr id="0" name=""/>
        <dsp:cNvSpPr/>
      </dsp:nvSpPr>
      <dsp:spPr>
        <a:xfrm>
          <a:off x="6126437" y="839359"/>
          <a:ext cx="158872" cy="3574623"/>
        </a:xfrm>
        <a:custGeom>
          <a:avLst/>
          <a:gdLst/>
          <a:ahLst/>
          <a:cxnLst/>
          <a:rect l="0" t="0" r="0" b="0"/>
          <a:pathLst>
            <a:path>
              <a:moveTo>
                <a:pt x="0" y="0"/>
              </a:moveTo>
              <a:lnTo>
                <a:pt x="0" y="3574623"/>
              </a:lnTo>
              <a:lnTo>
                <a:pt x="158872" y="3574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77CD70-D7E2-1149-BF56-36DDAAB109E1}">
      <dsp:nvSpPr>
        <dsp:cNvPr id="0" name=""/>
        <dsp:cNvSpPr/>
      </dsp:nvSpPr>
      <dsp:spPr>
        <a:xfrm>
          <a:off x="6285309" y="4016802"/>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CR Inventory  (Decrease)</a:t>
          </a:r>
        </a:p>
      </dsp:txBody>
      <dsp:txXfrm>
        <a:off x="6308575" y="4040068"/>
        <a:ext cx="1224445" cy="747828"/>
      </dsp:txXfrm>
    </dsp:sp>
    <dsp:sp modelId="{15910394-1DD0-4C47-903F-8F975FCD6C4E}">
      <dsp:nvSpPr>
        <dsp:cNvPr id="0" name=""/>
        <dsp:cNvSpPr/>
      </dsp:nvSpPr>
      <dsp:spPr>
        <a:xfrm>
          <a:off x="7953467" y="44998"/>
          <a:ext cx="1588721" cy="794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Supply Transfer - Asset to Asset</a:t>
          </a:r>
        </a:p>
      </dsp:txBody>
      <dsp:txXfrm>
        <a:off x="7976733" y="68264"/>
        <a:ext cx="1542189" cy="747828"/>
      </dsp:txXfrm>
    </dsp:sp>
    <dsp:sp modelId="{3CB82D01-5CEA-9A4F-A9C8-6CBA0289964D}">
      <dsp:nvSpPr>
        <dsp:cNvPr id="0" name=""/>
        <dsp:cNvSpPr/>
      </dsp:nvSpPr>
      <dsp:spPr>
        <a:xfrm>
          <a:off x="8112339" y="839359"/>
          <a:ext cx="158872" cy="595770"/>
        </a:xfrm>
        <a:custGeom>
          <a:avLst/>
          <a:gdLst/>
          <a:ahLst/>
          <a:cxnLst/>
          <a:rect l="0" t="0" r="0" b="0"/>
          <a:pathLst>
            <a:path>
              <a:moveTo>
                <a:pt x="0" y="0"/>
              </a:moveTo>
              <a:lnTo>
                <a:pt x="0" y="595770"/>
              </a:lnTo>
              <a:lnTo>
                <a:pt x="158872" y="595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F0687D-070E-9C4E-8F64-0AC13A6BAAB3}">
      <dsp:nvSpPr>
        <dsp:cNvPr id="0" name=""/>
        <dsp:cNvSpPr/>
      </dsp:nvSpPr>
      <dsp:spPr>
        <a:xfrm>
          <a:off x="8271211" y="1037949"/>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DB In Transit  (Out)</a:t>
          </a:r>
        </a:p>
      </dsp:txBody>
      <dsp:txXfrm>
        <a:off x="8294477" y="1061215"/>
        <a:ext cx="1224445" cy="747828"/>
      </dsp:txXfrm>
    </dsp:sp>
    <dsp:sp modelId="{BA073A76-3124-A547-AEA3-DBEF5362A28F}">
      <dsp:nvSpPr>
        <dsp:cNvPr id="0" name=""/>
        <dsp:cNvSpPr/>
      </dsp:nvSpPr>
      <dsp:spPr>
        <a:xfrm>
          <a:off x="8112339" y="839359"/>
          <a:ext cx="158872" cy="1588721"/>
        </a:xfrm>
        <a:custGeom>
          <a:avLst/>
          <a:gdLst/>
          <a:ahLst/>
          <a:cxnLst/>
          <a:rect l="0" t="0" r="0" b="0"/>
          <a:pathLst>
            <a:path>
              <a:moveTo>
                <a:pt x="0" y="0"/>
              </a:moveTo>
              <a:lnTo>
                <a:pt x="0" y="1588721"/>
              </a:lnTo>
              <a:lnTo>
                <a:pt x="158872" y="1588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2B2A52-F0BD-1847-816A-DCDEF4D54DA2}">
      <dsp:nvSpPr>
        <dsp:cNvPr id="0" name=""/>
        <dsp:cNvSpPr/>
      </dsp:nvSpPr>
      <dsp:spPr>
        <a:xfrm>
          <a:off x="8271211" y="2030900"/>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CR Inventory  (Out)</a:t>
          </a:r>
        </a:p>
      </dsp:txBody>
      <dsp:txXfrm>
        <a:off x="8294477" y="2054166"/>
        <a:ext cx="1224445" cy="747828"/>
      </dsp:txXfrm>
    </dsp:sp>
    <dsp:sp modelId="{450D2686-A189-E94D-B12F-67431725C388}">
      <dsp:nvSpPr>
        <dsp:cNvPr id="0" name=""/>
        <dsp:cNvSpPr/>
      </dsp:nvSpPr>
      <dsp:spPr>
        <a:xfrm>
          <a:off x="8112339" y="839359"/>
          <a:ext cx="158872" cy="2581672"/>
        </a:xfrm>
        <a:custGeom>
          <a:avLst/>
          <a:gdLst/>
          <a:ahLst/>
          <a:cxnLst/>
          <a:rect l="0" t="0" r="0" b="0"/>
          <a:pathLst>
            <a:path>
              <a:moveTo>
                <a:pt x="0" y="0"/>
              </a:moveTo>
              <a:lnTo>
                <a:pt x="0" y="2581672"/>
              </a:lnTo>
              <a:lnTo>
                <a:pt x="158872" y="2581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EC4F5-753E-9749-AE72-CFD2A0920B54}">
      <dsp:nvSpPr>
        <dsp:cNvPr id="0" name=""/>
        <dsp:cNvSpPr/>
      </dsp:nvSpPr>
      <dsp:spPr>
        <a:xfrm>
          <a:off x="8271211" y="3023851"/>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DB Inventory  (In)</a:t>
          </a:r>
        </a:p>
      </dsp:txBody>
      <dsp:txXfrm>
        <a:off x="8294477" y="3047117"/>
        <a:ext cx="1224445" cy="747828"/>
      </dsp:txXfrm>
    </dsp:sp>
    <dsp:sp modelId="{B19C2762-92AD-EA4A-8E9B-C6A8AED66C57}">
      <dsp:nvSpPr>
        <dsp:cNvPr id="0" name=""/>
        <dsp:cNvSpPr/>
      </dsp:nvSpPr>
      <dsp:spPr>
        <a:xfrm>
          <a:off x="8112339" y="839359"/>
          <a:ext cx="158872" cy="3574623"/>
        </a:xfrm>
        <a:custGeom>
          <a:avLst/>
          <a:gdLst/>
          <a:ahLst/>
          <a:cxnLst/>
          <a:rect l="0" t="0" r="0" b="0"/>
          <a:pathLst>
            <a:path>
              <a:moveTo>
                <a:pt x="0" y="0"/>
              </a:moveTo>
              <a:lnTo>
                <a:pt x="0" y="3574623"/>
              </a:lnTo>
              <a:lnTo>
                <a:pt x="158872" y="3574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5E8E55-FF32-AC4E-84FF-77D2063E5844}">
      <dsp:nvSpPr>
        <dsp:cNvPr id="0" name=""/>
        <dsp:cNvSpPr/>
      </dsp:nvSpPr>
      <dsp:spPr>
        <a:xfrm>
          <a:off x="8271211" y="4016802"/>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CR In Transit  (In)</a:t>
          </a:r>
        </a:p>
      </dsp:txBody>
      <dsp:txXfrm>
        <a:off x="8294477" y="4040068"/>
        <a:ext cx="1224445" cy="747828"/>
      </dsp:txXfrm>
    </dsp:sp>
    <dsp:sp modelId="{26A75797-AD4B-794D-BF9C-5BC5F5DC5100}">
      <dsp:nvSpPr>
        <dsp:cNvPr id="0" name=""/>
        <dsp:cNvSpPr/>
      </dsp:nvSpPr>
      <dsp:spPr>
        <a:xfrm>
          <a:off x="9939369" y="44998"/>
          <a:ext cx="1588721" cy="794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Supply Transfer - Asset to Expense</a:t>
          </a:r>
        </a:p>
      </dsp:txBody>
      <dsp:txXfrm>
        <a:off x="9962635" y="68264"/>
        <a:ext cx="1542189" cy="747828"/>
      </dsp:txXfrm>
    </dsp:sp>
    <dsp:sp modelId="{9AB7788C-A594-764B-8186-D3FF4FC005DA}">
      <dsp:nvSpPr>
        <dsp:cNvPr id="0" name=""/>
        <dsp:cNvSpPr/>
      </dsp:nvSpPr>
      <dsp:spPr>
        <a:xfrm>
          <a:off x="10098241" y="839359"/>
          <a:ext cx="158872" cy="595770"/>
        </a:xfrm>
        <a:custGeom>
          <a:avLst/>
          <a:gdLst/>
          <a:ahLst/>
          <a:cxnLst/>
          <a:rect l="0" t="0" r="0" b="0"/>
          <a:pathLst>
            <a:path>
              <a:moveTo>
                <a:pt x="0" y="0"/>
              </a:moveTo>
              <a:lnTo>
                <a:pt x="0" y="595770"/>
              </a:lnTo>
              <a:lnTo>
                <a:pt x="158872" y="595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CF619-1317-4146-BAAB-F0E81A63E55A}">
      <dsp:nvSpPr>
        <dsp:cNvPr id="0" name=""/>
        <dsp:cNvSpPr/>
      </dsp:nvSpPr>
      <dsp:spPr>
        <a:xfrm>
          <a:off x="10257113" y="1037949"/>
          <a:ext cx="1270977" cy="79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DB In Transit </a:t>
          </a:r>
        </a:p>
      </dsp:txBody>
      <dsp:txXfrm>
        <a:off x="10280379" y="1061215"/>
        <a:ext cx="1224445" cy="7478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5633" y="2475879"/>
          <a:ext cx="1921113"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Inventory </a:t>
          </a:r>
        </a:p>
      </dsp:txBody>
      <dsp:txXfrm>
        <a:off x="5633" y="2475879"/>
        <a:ext cx="1921113" cy="551748"/>
      </dsp:txXfrm>
    </dsp:sp>
    <dsp:sp modelId="{7D122401-A571-2141-B532-4C84CB4C35E2}">
      <dsp:nvSpPr>
        <dsp:cNvPr id="0" name=""/>
        <dsp:cNvSpPr/>
      </dsp:nvSpPr>
      <dsp:spPr>
        <a:xfrm>
          <a:off x="1926747" y="2475879"/>
          <a:ext cx="1921113" cy="551748"/>
        </a:xfrm>
        <a:prstGeom prst="rect">
          <a:avLst/>
        </a:prstGeom>
        <a:solidFill>
          <a:schemeClr val="accent2">
            <a:tint val="40000"/>
            <a:alpha val="90000"/>
            <a:hueOff val="240123"/>
            <a:satOff val="-1877"/>
            <a:lumOff val="-240"/>
            <a:alphaOff val="0"/>
          </a:schemeClr>
        </a:solidFill>
        <a:ln w="25400" cap="flat" cmpd="sng" algn="ctr">
          <a:solidFill>
            <a:schemeClr val="accent2">
              <a:tint val="40000"/>
              <a:alpha val="90000"/>
              <a:hueOff val="240123"/>
              <a:satOff val="-1877"/>
              <a:lumOff val="-2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Expense (COGS) </a:t>
          </a:r>
        </a:p>
      </dsp:txBody>
      <dsp:txXfrm>
        <a:off x="1926747" y="2475879"/>
        <a:ext cx="1921113" cy="551748"/>
      </dsp:txXfrm>
    </dsp:sp>
    <dsp:sp modelId="{6E55393E-E328-3946-9FCB-47FD99725187}">
      <dsp:nvSpPr>
        <dsp:cNvPr id="0" name=""/>
        <dsp:cNvSpPr/>
      </dsp:nvSpPr>
      <dsp:spPr>
        <a:xfrm>
          <a:off x="3847861" y="2475879"/>
          <a:ext cx="1921113" cy="551748"/>
        </a:xfrm>
        <a:prstGeom prst="rect">
          <a:avLst/>
        </a:prstGeom>
        <a:solidFill>
          <a:schemeClr val="accent2">
            <a:tint val="40000"/>
            <a:alpha val="90000"/>
            <a:hueOff val="480247"/>
            <a:satOff val="-3754"/>
            <a:lumOff val="-479"/>
            <a:alphaOff val="0"/>
          </a:schemeClr>
        </a:solidFill>
        <a:ln w="25400" cap="flat" cmpd="sng" algn="ctr">
          <a:solidFill>
            <a:schemeClr val="accent2">
              <a:tint val="40000"/>
              <a:alpha val="90000"/>
              <a:hueOff val="480247"/>
              <a:satOff val="-3754"/>
              <a:lumOff val="-4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In Transit </a:t>
          </a:r>
        </a:p>
      </dsp:txBody>
      <dsp:txXfrm>
        <a:off x="3847861" y="2475879"/>
        <a:ext cx="1921113" cy="551748"/>
      </dsp:txXfrm>
    </dsp:sp>
    <dsp:sp modelId="{560E850F-60A6-BB49-91A5-B8B799E145E9}">
      <dsp:nvSpPr>
        <dsp:cNvPr id="0" name=""/>
        <dsp:cNvSpPr/>
      </dsp:nvSpPr>
      <dsp:spPr>
        <a:xfrm>
          <a:off x="5768975" y="2475879"/>
          <a:ext cx="1921113"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Inventory </a:t>
          </a:r>
        </a:p>
      </dsp:txBody>
      <dsp:txXfrm>
        <a:off x="5768975" y="2475879"/>
        <a:ext cx="1921113" cy="551748"/>
      </dsp:txXfrm>
    </dsp:sp>
    <dsp:sp modelId="{964F50E6-592A-C34C-9FE5-F9487C60F19E}">
      <dsp:nvSpPr>
        <dsp:cNvPr id="0" name=""/>
        <dsp:cNvSpPr/>
      </dsp:nvSpPr>
      <dsp:spPr>
        <a:xfrm>
          <a:off x="7690088" y="2475879"/>
          <a:ext cx="1921113" cy="551748"/>
        </a:xfrm>
        <a:prstGeom prst="rect">
          <a:avLst/>
        </a:prstGeom>
        <a:solidFill>
          <a:schemeClr val="accent2">
            <a:tint val="40000"/>
            <a:alpha val="90000"/>
            <a:hueOff val="960494"/>
            <a:satOff val="-7507"/>
            <a:lumOff val="-959"/>
            <a:alphaOff val="0"/>
          </a:schemeClr>
        </a:solidFill>
        <a:ln w="25400" cap="flat" cmpd="sng" algn="ctr">
          <a:solidFill>
            <a:schemeClr val="accent2">
              <a:tint val="40000"/>
              <a:alpha val="90000"/>
              <a:hueOff val="960494"/>
              <a:satOff val="-7507"/>
              <a:lumOff val="-9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DB Inventory </a:t>
          </a:r>
        </a:p>
      </dsp:txBody>
      <dsp:txXfrm>
        <a:off x="7690088" y="2475879"/>
        <a:ext cx="1921113" cy="551748"/>
      </dsp:txXfrm>
    </dsp:sp>
    <dsp:sp modelId="{5F402F71-72BD-E74E-9F26-6425AA2CE8B2}">
      <dsp:nvSpPr>
        <dsp:cNvPr id="0" name=""/>
        <dsp:cNvSpPr/>
      </dsp:nvSpPr>
      <dsp:spPr>
        <a:xfrm>
          <a:off x="9611202" y="2475879"/>
          <a:ext cx="1921113" cy="551748"/>
        </a:xfrm>
        <a:prstGeom prst="rect">
          <a:avLst/>
        </a:prstGeom>
        <a:solidFill>
          <a:schemeClr val="accent2">
            <a:tint val="40000"/>
            <a:alpha val="90000"/>
            <a:hueOff val="1200617"/>
            <a:satOff val="-9384"/>
            <a:lumOff val="-1198"/>
            <a:alphaOff val="0"/>
          </a:schemeClr>
        </a:solidFill>
        <a:ln w="25400" cap="flat" cmpd="sng" algn="ctr">
          <a:solidFill>
            <a:schemeClr val="accent2">
              <a:tint val="40000"/>
              <a:alpha val="90000"/>
              <a:hueOff val="1200617"/>
              <a:satOff val="-9384"/>
              <a:lumOff val="-11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 In Transit </a:t>
          </a:r>
        </a:p>
      </dsp:txBody>
      <dsp:txXfrm>
        <a:off x="9611202" y="2475879"/>
        <a:ext cx="1921113"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Supply Transfer – Expense to Asset</a:t>
          </a:r>
        </a:p>
      </dsp:txBody>
      <dsp:txXfrm>
        <a:off x="0" y="648563"/>
        <a:ext cx="11537950" cy="55174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0" y="2475879"/>
          <a:ext cx="1442243"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DB Inventory </a:t>
          </a:r>
        </a:p>
      </dsp:txBody>
      <dsp:txXfrm>
        <a:off x="0" y="2475879"/>
        <a:ext cx="1442243" cy="551748"/>
      </dsp:txXfrm>
    </dsp:sp>
    <dsp:sp modelId="{7D122401-A571-2141-B532-4C84CB4C35E2}">
      <dsp:nvSpPr>
        <dsp:cNvPr id="0" name=""/>
        <dsp:cNvSpPr/>
      </dsp:nvSpPr>
      <dsp:spPr>
        <a:xfrm>
          <a:off x="1442243" y="2475879"/>
          <a:ext cx="1442243" cy="551748"/>
        </a:xfrm>
        <a:prstGeom prst="rect">
          <a:avLst/>
        </a:prstGeom>
        <a:solidFill>
          <a:schemeClr val="accent2">
            <a:tint val="40000"/>
            <a:alpha val="90000"/>
            <a:hueOff val="180093"/>
            <a:satOff val="-1408"/>
            <a:lumOff val="-180"/>
            <a:alphaOff val="0"/>
          </a:schemeClr>
        </a:solidFill>
        <a:ln w="25400" cap="flat" cmpd="sng" algn="ctr">
          <a:solidFill>
            <a:schemeClr val="accent2">
              <a:tint val="40000"/>
              <a:alpha val="90000"/>
              <a:hueOff val="180093"/>
              <a:satOff val="-1408"/>
              <a:lumOff val="-1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CR Expense (COGS) </a:t>
          </a:r>
        </a:p>
      </dsp:txBody>
      <dsp:txXfrm>
        <a:off x="1442243" y="2475879"/>
        <a:ext cx="1442243" cy="551748"/>
      </dsp:txXfrm>
    </dsp:sp>
    <dsp:sp modelId="{6E55393E-E328-3946-9FCB-47FD99725187}">
      <dsp:nvSpPr>
        <dsp:cNvPr id="0" name=""/>
        <dsp:cNvSpPr/>
      </dsp:nvSpPr>
      <dsp:spPr>
        <a:xfrm>
          <a:off x="2884487" y="2475879"/>
          <a:ext cx="1442243" cy="551748"/>
        </a:xfrm>
        <a:prstGeom prst="rect">
          <a:avLst/>
        </a:prstGeom>
        <a:solidFill>
          <a:schemeClr val="accent2">
            <a:tint val="40000"/>
            <a:alpha val="90000"/>
            <a:hueOff val="360185"/>
            <a:satOff val="-2815"/>
            <a:lumOff val="-359"/>
            <a:alphaOff val="0"/>
          </a:schemeClr>
        </a:solidFill>
        <a:ln w="25400" cap="flat" cmpd="sng" algn="ctr">
          <a:solidFill>
            <a:schemeClr val="accent2">
              <a:tint val="40000"/>
              <a:alpha val="90000"/>
              <a:hueOff val="360185"/>
              <a:satOff val="-2815"/>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DB In Transit </a:t>
          </a:r>
        </a:p>
      </dsp:txBody>
      <dsp:txXfrm>
        <a:off x="2884487" y="2475879"/>
        <a:ext cx="1442243" cy="551748"/>
      </dsp:txXfrm>
    </dsp:sp>
    <dsp:sp modelId="{560E850F-60A6-BB49-91A5-B8B799E145E9}">
      <dsp:nvSpPr>
        <dsp:cNvPr id="0" name=""/>
        <dsp:cNvSpPr/>
      </dsp:nvSpPr>
      <dsp:spPr>
        <a:xfrm>
          <a:off x="4326731" y="2475879"/>
          <a:ext cx="1442243" cy="551748"/>
        </a:xfrm>
        <a:prstGeom prst="rect">
          <a:avLst/>
        </a:prstGeom>
        <a:solidFill>
          <a:schemeClr val="accent2">
            <a:tint val="40000"/>
            <a:alpha val="90000"/>
            <a:hueOff val="540278"/>
            <a:satOff val="-4223"/>
            <a:lumOff val="-539"/>
            <a:alphaOff val="0"/>
          </a:schemeClr>
        </a:solidFill>
        <a:ln w="25400" cap="flat" cmpd="sng" algn="ctr">
          <a:solidFill>
            <a:schemeClr val="accent2">
              <a:tint val="40000"/>
              <a:alpha val="90000"/>
              <a:hueOff val="540278"/>
              <a:satOff val="-4223"/>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CR Inventory </a:t>
          </a:r>
        </a:p>
      </dsp:txBody>
      <dsp:txXfrm>
        <a:off x="4326731" y="2475879"/>
        <a:ext cx="1442243" cy="551748"/>
      </dsp:txXfrm>
    </dsp:sp>
    <dsp:sp modelId="{964F50E6-592A-C34C-9FE5-F9487C60F19E}">
      <dsp:nvSpPr>
        <dsp:cNvPr id="0" name=""/>
        <dsp:cNvSpPr/>
      </dsp:nvSpPr>
      <dsp:spPr>
        <a:xfrm>
          <a:off x="5768975" y="2475879"/>
          <a:ext cx="1442243"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DB Inventory </a:t>
          </a:r>
        </a:p>
      </dsp:txBody>
      <dsp:txXfrm>
        <a:off x="5768975" y="2475879"/>
        <a:ext cx="1442243" cy="551748"/>
      </dsp:txXfrm>
    </dsp:sp>
    <dsp:sp modelId="{5F402F71-72BD-E74E-9F26-6425AA2CE8B2}">
      <dsp:nvSpPr>
        <dsp:cNvPr id="0" name=""/>
        <dsp:cNvSpPr/>
      </dsp:nvSpPr>
      <dsp:spPr>
        <a:xfrm>
          <a:off x="7211218" y="2475879"/>
          <a:ext cx="1442243" cy="551748"/>
        </a:xfrm>
        <a:prstGeom prst="rect">
          <a:avLst/>
        </a:prstGeom>
        <a:solidFill>
          <a:schemeClr val="accent2">
            <a:tint val="40000"/>
            <a:alpha val="90000"/>
            <a:hueOff val="900463"/>
            <a:satOff val="-7038"/>
            <a:lumOff val="-899"/>
            <a:alphaOff val="0"/>
          </a:schemeClr>
        </a:solidFill>
        <a:ln w="25400" cap="flat" cmpd="sng" algn="ctr">
          <a:solidFill>
            <a:schemeClr val="accent2">
              <a:tint val="40000"/>
              <a:alpha val="90000"/>
              <a:hueOff val="900463"/>
              <a:satOff val="-7038"/>
              <a:lumOff val="-8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CR In Transit </a:t>
          </a:r>
        </a:p>
      </dsp:txBody>
      <dsp:txXfrm>
        <a:off x="7211218" y="2475879"/>
        <a:ext cx="1442243" cy="551748"/>
      </dsp:txXfrm>
    </dsp:sp>
    <dsp:sp modelId="{483AD462-7231-1547-B9AC-7E25B6FCCC59}">
      <dsp:nvSpPr>
        <dsp:cNvPr id="0" name=""/>
        <dsp:cNvSpPr/>
      </dsp:nvSpPr>
      <dsp:spPr>
        <a:xfrm>
          <a:off x="8653462" y="2475879"/>
          <a:ext cx="1442243" cy="551748"/>
        </a:xfrm>
        <a:prstGeom prst="rect">
          <a:avLst/>
        </a:prstGeom>
        <a:solidFill>
          <a:schemeClr val="accent2">
            <a:tint val="40000"/>
            <a:alpha val="90000"/>
            <a:hueOff val="1080555"/>
            <a:satOff val="-8446"/>
            <a:lumOff val="-1078"/>
            <a:alphaOff val="0"/>
          </a:schemeClr>
        </a:solidFill>
        <a:ln w="25400" cap="flat" cmpd="sng" algn="ctr">
          <a:solidFill>
            <a:schemeClr val="accent2">
              <a:tint val="40000"/>
              <a:alpha val="90000"/>
              <a:hueOff val="1080555"/>
              <a:satOff val="-8446"/>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DB Expense (COGS) </a:t>
          </a:r>
        </a:p>
      </dsp:txBody>
      <dsp:txXfrm>
        <a:off x="8653462" y="2475879"/>
        <a:ext cx="1442243" cy="551748"/>
      </dsp:txXfrm>
    </dsp:sp>
    <dsp:sp modelId="{F3CFEDBD-B252-0D41-9B38-2D91F696DDD3}">
      <dsp:nvSpPr>
        <dsp:cNvPr id="0" name=""/>
        <dsp:cNvSpPr/>
      </dsp:nvSpPr>
      <dsp:spPr>
        <a:xfrm>
          <a:off x="10095706" y="2475879"/>
          <a:ext cx="1442243" cy="551748"/>
        </a:xfrm>
        <a:prstGeom prst="rect">
          <a:avLst/>
        </a:prstGeom>
        <a:solidFill>
          <a:schemeClr val="accent2">
            <a:tint val="40000"/>
            <a:alpha val="90000"/>
            <a:hueOff val="1260648"/>
            <a:satOff val="-9853"/>
            <a:lumOff val="-1258"/>
            <a:alphaOff val="0"/>
          </a:schemeClr>
        </a:solidFill>
        <a:ln w="25400" cap="flat" cmpd="sng" algn="ctr">
          <a:solidFill>
            <a:schemeClr val="accent2">
              <a:tint val="40000"/>
              <a:alpha val="90000"/>
              <a:hueOff val="1260648"/>
              <a:satOff val="-9853"/>
              <a:lumOff val="-12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CR Inventory </a:t>
          </a:r>
        </a:p>
      </dsp:txBody>
      <dsp:txXfrm>
        <a:off x="10095706" y="2475879"/>
        <a:ext cx="1442243"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Supply Transfer – Expense to Expense</a:t>
          </a:r>
        </a:p>
      </dsp:txBody>
      <dsp:txXfrm>
        <a:off x="0" y="648563"/>
        <a:ext cx="11537950" cy="55174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E306-EFFF-724F-8EC3-A58FB007E7D1}">
      <dsp:nvSpPr>
        <dsp:cNvPr id="0" name=""/>
        <dsp:cNvSpPr/>
      </dsp:nvSpPr>
      <dsp:spPr>
        <a:xfrm>
          <a:off x="2143999" y="1739"/>
          <a:ext cx="999993" cy="499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Supply Transfer – Expense to Asset</a:t>
          </a:r>
        </a:p>
      </dsp:txBody>
      <dsp:txXfrm>
        <a:off x="2158643" y="16383"/>
        <a:ext cx="970705" cy="470708"/>
      </dsp:txXfrm>
    </dsp:sp>
    <dsp:sp modelId="{70F90884-3147-2448-91B6-5CA487CFC563}">
      <dsp:nvSpPr>
        <dsp:cNvPr id="0" name=""/>
        <dsp:cNvSpPr/>
      </dsp:nvSpPr>
      <dsp:spPr>
        <a:xfrm>
          <a:off x="2243998" y="501736"/>
          <a:ext cx="99999" cy="374997"/>
        </a:xfrm>
        <a:custGeom>
          <a:avLst/>
          <a:gdLst/>
          <a:ahLst/>
          <a:cxnLst/>
          <a:rect l="0" t="0" r="0" b="0"/>
          <a:pathLst>
            <a:path>
              <a:moveTo>
                <a:pt x="0" y="0"/>
              </a:moveTo>
              <a:lnTo>
                <a:pt x="0" y="374997"/>
              </a:lnTo>
              <a:lnTo>
                <a:pt x="99999" y="374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4EAE44-65CC-4942-BB3D-22163F26E2CE}">
      <dsp:nvSpPr>
        <dsp:cNvPr id="0" name=""/>
        <dsp:cNvSpPr/>
      </dsp:nvSpPr>
      <dsp:spPr>
        <a:xfrm>
          <a:off x="2343998" y="626735"/>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DB Inventory </a:t>
          </a:r>
        </a:p>
      </dsp:txBody>
      <dsp:txXfrm>
        <a:off x="2358642" y="641379"/>
        <a:ext cx="770706" cy="470708"/>
      </dsp:txXfrm>
    </dsp:sp>
    <dsp:sp modelId="{22C18CDC-4A6A-784A-98A5-EE1C2EEE926E}">
      <dsp:nvSpPr>
        <dsp:cNvPr id="0" name=""/>
        <dsp:cNvSpPr/>
      </dsp:nvSpPr>
      <dsp:spPr>
        <a:xfrm>
          <a:off x="2243998" y="501736"/>
          <a:ext cx="99999" cy="999993"/>
        </a:xfrm>
        <a:custGeom>
          <a:avLst/>
          <a:gdLst/>
          <a:ahLst/>
          <a:cxnLst/>
          <a:rect l="0" t="0" r="0" b="0"/>
          <a:pathLst>
            <a:path>
              <a:moveTo>
                <a:pt x="0" y="0"/>
              </a:moveTo>
              <a:lnTo>
                <a:pt x="0" y="999993"/>
              </a:lnTo>
              <a:lnTo>
                <a:pt x="99999" y="999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63D1A-4771-3342-B60B-7FB0BEBA5105}">
      <dsp:nvSpPr>
        <dsp:cNvPr id="0" name=""/>
        <dsp:cNvSpPr/>
      </dsp:nvSpPr>
      <dsp:spPr>
        <a:xfrm>
          <a:off x="2343998" y="1251731"/>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CR Expense (COGS) </a:t>
          </a:r>
        </a:p>
      </dsp:txBody>
      <dsp:txXfrm>
        <a:off x="2358642" y="1266375"/>
        <a:ext cx="770706" cy="470708"/>
      </dsp:txXfrm>
    </dsp:sp>
    <dsp:sp modelId="{A37617BF-CBB6-EA46-955D-156766278D2F}">
      <dsp:nvSpPr>
        <dsp:cNvPr id="0" name=""/>
        <dsp:cNvSpPr/>
      </dsp:nvSpPr>
      <dsp:spPr>
        <a:xfrm>
          <a:off x="2243998" y="501736"/>
          <a:ext cx="99999" cy="1624988"/>
        </a:xfrm>
        <a:custGeom>
          <a:avLst/>
          <a:gdLst/>
          <a:ahLst/>
          <a:cxnLst/>
          <a:rect l="0" t="0" r="0" b="0"/>
          <a:pathLst>
            <a:path>
              <a:moveTo>
                <a:pt x="0" y="0"/>
              </a:moveTo>
              <a:lnTo>
                <a:pt x="0" y="1624988"/>
              </a:lnTo>
              <a:lnTo>
                <a:pt x="99999" y="16249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36A98-7728-C443-9D9F-B52D7B6F5F04}">
      <dsp:nvSpPr>
        <dsp:cNvPr id="0" name=""/>
        <dsp:cNvSpPr/>
      </dsp:nvSpPr>
      <dsp:spPr>
        <a:xfrm>
          <a:off x="2343998" y="1876726"/>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DB In Transit </a:t>
          </a:r>
        </a:p>
      </dsp:txBody>
      <dsp:txXfrm>
        <a:off x="2358642" y="1891370"/>
        <a:ext cx="770706" cy="470708"/>
      </dsp:txXfrm>
    </dsp:sp>
    <dsp:sp modelId="{0D32706A-79F1-1E40-B772-29C35FFDF7A2}">
      <dsp:nvSpPr>
        <dsp:cNvPr id="0" name=""/>
        <dsp:cNvSpPr/>
      </dsp:nvSpPr>
      <dsp:spPr>
        <a:xfrm>
          <a:off x="2243998" y="501736"/>
          <a:ext cx="99999" cy="2249984"/>
        </a:xfrm>
        <a:custGeom>
          <a:avLst/>
          <a:gdLst/>
          <a:ahLst/>
          <a:cxnLst/>
          <a:rect l="0" t="0" r="0" b="0"/>
          <a:pathLst>
            <a:path>
              <a:moveTo>
                <a:pt x="0" y="0"/>
              </a:moveTo>
              <a:lnTo>
                <a:pt x="0" y="2249984"/>
              </a:lnTo>
              <a:lnTo>
                <a:pt x="99999" y="22499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85A066-0B25-8340-8DD7-2DC533AA3677}">
      <dsp:nvSpPr>
        <dsp:cNvPr id="0" name=""/>
        <dsp:cNvSpPr/>
      </dsp:nvSpPr>
      <dsp:spPr>
        <a:xfrm>
          <a:off x="2343998" y="2501722"/>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CR Inventory Account</a:t>
          </a:r>
        </a:p>
      </dsp:txBody>
      <dsp:txXfrm>
        <a:off x="2358642" y="2516366"/>
        <a:ext cx="770706" cy="470708"/>
      </dsp:txXfrm>
    </dsp:sp>
    <dsp:sp modelId="{21C2902A-E048-CC4D-99BD-803136030BE1}">
      <dsp:nvSpPr>
        <dsp:cNvPr id="0" name=""/>
        <dsp:cNvSpPr/>
      </dsp:nvSpPr>
      <dsp:spPr>
        <a:xfrm>
          <a:off x="2243998" y="501736"/>
          <a:ext cx="99999" cy="2874980"/>
        </a:xfrm>
        <a:custGeom>
          <a:avLst/>
          <a:gdLst/>
          <a:ahLst/>
          <a:cxnLst/>
          <a:rect l="0" t="0" r="0" b="0"/>
          <a:pathLst>
            <a:path>
              <a:moveTo>
                <a:pt x="0" y="0"/>
              </a:moveTo>
              <a:lnTo>
                <a:pt x="0" y="2874980"/>
              </a:lnTo>
              <a:lnTo>
                <a:pt x="99999" y="2874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A3A44-16D8-DD43-AD89-2D0F840875B1}">
      <dsp:nvSpPr>
        <dsp:cNvPr id="0" name=""/>
        <dsp:cNvSpPr/>
      </dsp:nvSpPr>
      <dsp:spPr>
        <a:xfrm>
          <a:off x="2343998" y="3126718"/>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DB Inventory </a:t>
          </a:r>
        </a:p>
      </dsp:txBody>
      <dsp:txXfrm>
        <a:off x="2358642" y="3141362"/>
        <a:ext cx="770706" cy="470708"/>
      </dsp:txXfrm>
    </dsp:sp>
    <dsp:sp modelId="{C10EA263-3004-0A46-A568-5246F8421AE3}">
      <dsp:nvSpPr>
        <dsp:cNvPr id="0" name=""/>
        <dsp:cNvSpPr/>
      </dsp:nvSpPr>
      <dsp:spPr>
        <a:xfrm>
          <a:off x="2243998" y="501736"/>
          <a:ext cx="99999" cy="3499976"/>
        </a:xfrm>
        <a:custGeom>
          <a:avLst/>
          <a:gdLst/>
          <a:ahLst/>
          <a:cxnLst/>
          <a:rect l="0" t="0" r="0" b="0"/>
          <a:pathLst>
            <a:path>
              <a:moveTo>
                <a:pt x="0" y="0"/>
              </a:moveTo>
              <a:lnTo>
                <a:pt x="0" y="3499976"/>
              </a:lnTo>
              <a:lnTo>
                <a:pt x="99999" y="34999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12685-C0C3-A749-A08B-375AC7462EAB}">
      <dsp:nvSpPr>
        <dsp:cNvPr id="0" name=""/>
        <dsp:cNvSpPr/>
      </dsp:nvSpPr>
      <dsp:spPr>
        <a:xfrm>
          <a:off x="2343998" y="3751714"/>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CR In Transit </a:t>
          </a:r>
        </a:p>
      </dsp:txBody>
      <dsp:txXfrm>
        <a:off x="2358642" y="3766358"/>
        <a:ext cx="770706" cy="470708"/>
      </dsp:txXfrm>
    </dsp:sp>
    <dsp:sp modelId="{1E525710-771A-8E4F-9394-7972DFFB670D}">
      <dsp:nvSpPr>
        <dsp:cNvPr id="0" name=""/>
        <dsp:cNvSpPr/>
      </dsp:nvSpPr>
      <dsp:spPr>
        <a:xfrm>
          <a:off x="3393991" y="1739"/>
          <a:ext cx="999993" cy="499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Supply Transfer – Expense to Expense</a:t>
          </a:r>
        </a:p>
      </dsp:txBody>
      <dsp:txXfrm>
        <a:off x="3408635" y="16383"/>
        <a:ext cx="970705" cy="470708"/>
      </dsp:txXfrm>
    </dsp:sp>
    <dsp:sp modelId="{CD9648A3-7395-2B48-BE1B-058DBBE37FDA}">
      <dsp:nvSpPr>
        <dsp:cNvPr id="0" name=""/>
        <dsp:cNvSpPr/>
      </dsp:nvSpPr>
      <dsp:spPr>
        <a:xfrm>
          <a:off x="3493990" y="501736"/>
          <a:ext cx="99999" cy="374997"/>
        </a:xfrm>
        <a:custGeom>
          <a:avLst/>
          <a:gdLst/>
          <a:ahLst/>
          <a:cxnLst/>
          <a:rect l="0" t="0" r="0" b="0"/>
          <a:pathLst>
            <a:path>
              <a:moveTo>
                <a:pt x="0" y="0"/>
              </a:moveTo>
              <a:lnTo>
                <a:pt x="0" y="374997"/>
              </a:lnTo>
              <a:lnTo>
                <a:pt x="99999" y="374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8F4E64-94B0-4146-99BC-2E8C02537CAB}">
      <dsp:nvSpPr>
        <dsp:cNvPr id="0" name=""/>
        <dsp:cNvSpPr/>
      </dsp:nvSpPr>
      <dsp:spPr>
        <a:xfrm>
          <a:off x="3593989" y="626735"/>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DB Inventory  (Out)</a:t>
          </a:r>
        </a:p>
      </dsp:txBody>
      <dsp:txXfrm>
        <a:off x="3608633" y="641379"/>
        <a:ext cx="770706" cy="470708"/>
      </dsp:txXfrm>
    </dsp:sp>
    <dsp:sp modelId="{57884D1B-9380-1043-B613-590D965BFC78}">
      <dsp:nvSpPr>
        <dsp:cNvPr id="0" name=""/>
        <dsp:cNvSpPr/>
      </dsp:nvSpPr>
      <dsp:spPr>
        <a:xfrm>
          <a:off x="3493990" y="501736"/>
          <a:ext cx="99999" cy="999993"/>
        </a:xfrm>
        <a:custGeom>
          <a:avLst/>
          <a:gdLst/>
          <a:ahLst/>
          <a:cxnLst/>
          <a:rect l="0" t="0" r="0" b="0"/>
          <a:pathLst>
            <a:path>
              <a:moveTo>
                <a:pt x="0" y="0"/>
              </a:moveTo>
              <a:lnTo>
                <a:pt x="0" y="999993"/>
              </a:lnTo>
              <a:lnTo>
                <a:pt x="99999" y="999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47B58-53CE-9F4A-8829-3D3BD22DB55E}">
      <dsp:nvSpPr>
        <dsp:cNvPr id="0" name=""/>
        <dsp:cNvSpPr/>
      </dsp:nvSpPr>
      <dsp:spPr>
        <a:xfrm>
          <a:off x="3593989" y="1251731"/>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CR Expense (COGS)  (Out)</a:t>
          </a:r>
        </a:p>
      </dsp:txBody>
      <dsp:txXfrm>
        <a:off x="3608633" y="1266375"/>
        <a:ext cx="770706" cy="470708"/>
      </dsp:txXfrm>
    </dsp:sp>
    <dsp:sp modelId="{7315BAD7-C813-4F44-8E0D-35524DE575BC}">
      <dsp:nvSpPr>
        <dsp:cNvPr id="0" name=""/>
        <dsp:cNvSpPr/>
      </dsp:nvSpPr>
      <dsp:spPr>
        <a:xfrm>
          <a:off x="3493990" y="501736"/>
          <a:ext cx="99999" cy="1624988"/>
        </a:xfrm>
        <a:custGeom>
          <a:avLst/>
          <a:gdLst/>
          <a:ahLst/>
          <a:cxnLst/>
          <a:rect l="0" t="0" r="0" b="0"/>
          <a:pathLst>
            <a:path>
              <a:moveTo>
                <a:pt x="0" y="0"/>
              </a:moveTo>
              <a:lnTo>
                <a:pt x="0" y="1624988"/>
              </a:lnTo>
              <a:lnTo>
                <a:pt x="99999" y="16249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459CC-03D2-D74D-96AD-DE8752BD0410}">
      <dsp:nvSpPr>
        <dsp:cNvPr id="0" name=""/>
        <dsp:cNvSpPr/>
      </dsp:nvSpPr>
      <dsp:spPr>
        <a:xfrm>
          <a:off x="3593989" y="1876726"/>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DB In Transit  (Out)</a:t>
          </a:r>
        </a:p>
      </dsp:txBody>
      <dsp:txXfrm>
        <a:off x="3608633" y="1891370"/>
        <a:ext cx="770706" cy="470708"/>
      </dsp:txXfrm>
    </dsp:sp>
    <dsp:sp modelId="{7542902E-16CD-3B4C-81A9-15C80D83363B}">
      <dsp:nvSpPr>
        <dsp:cNvPr id="0" name=""/>
        <dsp:cNvSpPr/>
      </dsp:nvSpPr>
      <dsp:spPr>
        <a:xfrm>
          <a:off x="3493990" y="501736"/>
          <a:ext cx="99999" cy="2249984"/>
        </a:xfrm>
        <a:custGeom>
          <a:avLst/>
          <a:gdLst/>
          <a:ahLst/>
          <a:cxnLst/>
          <a:rect l="0" t="0" r="0" b="0"/>
          <a:pathLst>
            <a:path>
              <a:moveTo>
                <a:pt x="0" y="0"/>
              </a:moveTo>
              <a:lnTo>
                <a:pt x="0" y="2249984"/>
              </a:lnTo>
              <a:lnTo>
                <a:pt x="99999" y="22499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287A8-CB7A-4D40-9E5A-FC4EBD2B1307}">
      <dsp:nvSpPr>
        <dsp:cNvPr id="0" name=""/>
        <dsp:cNvSpPr/>
      </dsp:nvSpPr>
      <dsp:spPr>
        <a:xfrm>
          <a:off x="3593989" y="2501722"/>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CR Inventory Account (Out)</a:t>
          </a:r>
        </a:p>
      </dsp:txBody>
      <dsp:txXfrm>
        <a:off x="3608633" y="2516366"/>
        <a:ext cx="770706" cy="470708"/>
      </dsp:txXfrm>
    </dsp:sp>
    <dsp:sp modelId="{61C2F8BA-B076-9E44-A1B6-31601938637A}">
      <dsp:nvSpPr>
        <dsp:cNvPr id="0" name=""/>
        <dsp:cNvSpPr/>
      </dsp:nvSpPr>
      <dsp:spPr>
        <a:xfrm>
          <a:off x="3493990" y="501736"/>
          <a:ext cx="99999" cy="2874980"/>
        </a:xfrm>
        <a:custGeom>
          <a:avLst/>
          <a:gdLst/>
          <a:ahLst/>
          <a:cxnLst/>
          <a:rect l="0" t="0" r="0" b="0"/>
          <a:pathLst>
            <a:path>
              <a:moveTo>
                <a:pt x="0" y="0"/>
              </a:moveTo>
              <a:lnTo>
                <a:pt x="0" y="2874980"/>
              </a:lnTo>
              <a:lnTo>
                <a:pt x="99999" y="2874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729959-F85E-864A-85DF-F0A9B1E80C28}">
      <dsp:nvSpPr>
        <dsp:cNvPr id="0" name=""/>
        <dsp:cNvSpPr/>
      </dsp:nvSpPr>
      <dsp:spPr>
        <a:xfrm>
          <a:off x="3593989" y="3126718"/>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DB Inventory  (In)</a:t>
          </a:r>
        </a:p>
      </dsp:txBody>
      <dsp:txXfrm>
        <a:off x="3608633" y="3141362"/>
        <a:ext cx="770706" cy="470708"/>
      </dsp:txXfrm>
    </dsp:sp>
    <dsp:sp modelId="{D5EF2938-687B-654B-A648-FCBB81CE401C}">
      <dsp:nvSpPr>
        <dsp:cNvPr id="0" name=""/>
        <dsp:cNvSpPr/>
      </dsp:nvSpPr>
      <dsp:spPr>
        <a:xfrm>
          <a:off x="3493990" y="501736"/>
          <a:ext cx="99999" cy="3499976"/>
        </a:xfrm>
        <a:custGeom>
          <a:avLst/>
          <a:gdLst/>
          <a:ahLst/>
          <a:cxnLst/>
          <a:rect l="0" t="0" r="0" b="0"/>
          <a:pathLst>
            <a:path>
              <a:moveTo>
                <a:pt x="0" y="0"/>
              </a:moveTo>
              <a:lnTo>
                <a:pt x="0" y="3499976"/>
              </a:lnTo>
              <a:lnTo>
                <a:pt x="99999" y="34999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3F251-6B93-9845-8298-2A9CD3E070EE}">
      <dsp:nvSpPr>
        <dsp:cNvPr id="0" name=""/>
        <dsp:cNvSpPr/>
      </dsp:nvSpPr>
      <dsp:spPr>
        <a:xfrm>
          <a:off x="3593989" y="3751714"/>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CR In Transit  (In)</a:t>
          </a:r>
        </a:p>
      </dsp:txBody>
      <dsp:txXfrm>
        <a:off x="3608633" y="3766358"/>
        <a:ext cx="770706" cy="470708"/>
      </dsp:txXfrm>
    </dsp:sp>
    <dsp:sp modelId="{5F9FC9A4-AFD7-8E4A-AA01-760DB5086355}">
      <dsp:nvSpPr>
        <dsp:cNvPr id="0" name=""/>
        <dsp:cNvSpPr/>
      </dsp:nvSpPr>
      <dsp:spPr>
        <a:xfrm>
          <a:off x="3493990" y="501736"/>
          <a:ext cx="99999" cy="4124972"/>
        </a:xfrm>
        <a:custGeom>
          <a:avLst/>
          <a:gdLst/>
          <a:ahLst/>
          <a:cxnLst/>
          <a:rect l="0" t="0" r="0" b="0"/>
          <a:pathLst>
            <a:path>
              <a:moveTo>
                <a:pt x="0" y="0"/>
              </a:moveTo>
              <a:lnTo>
                <a:pt x="0" y="4124972"/>
              </a:lnTo>
              <a:lnTo>
                <a:pt x="99999" y="4124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7B271-153F-4E4D-88C4-B28C0737E037}">
      <dsp:nvSpPr>
        <dsp:cNvPr id="0" name=""/>
        <dsp:cNvSpPr/>
      </dsp:nvSpPr>
      <dsp:spPr>
        <a:xfrm>
          <a:off x="3593989" y="4376709"/>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DB Expense (COGS)  (In)</a:t>
          </a:r>
        </a:p>
      </dsp:txBody>
      <dsp:txXfrm>
        <a:off x="3608633" y="4391353"/>
        <a:ext cx="770706" cy="470708"/>
      </dsp:txXfrm>
    </dsp:sp>
    <dsp:sp modelId="{22B2D0FF-8DD5-B343-886E-FDAE5E46FA0F}">
      <dsp:nvSpPr>
        <dsp:cNvPr id="0" name=""/>
        <dsp:cNvSpPr/>
      </dsp:nvSpPr>
      <dsp:spPr>
        <a:xfrm>
          <a:off x="3493990" y="501736"/>
          <a:ext cx="99999" cy="4749967"/>
        </a:xfrm>
        <a:custGeom>
          <a:avLst/>
          <a:gdLst/>
          <a:ahLst/>
          <a:cxnLst/>
          <a:rect l="0" t="0" r="0" b="0"/>
          <a:pathLst>
            <a:path>
              <a:moveTo>
                <a:pt x="0" y="0"/>
              </a:moveTo>
              <a:lnTo>
                <a:pt x="0" y="4749967"/>
              </a:lnTo>
              <a:lnTo>
                <a:pt x="99999" y="47499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888459-483C-594C-BF54-F73FE2C5054B}">
      <dsp:nvSpPr>
        <dsp:cNvPr id="0" name=""/>
        <dsp:cNvSpPr/>
      </dsp:nvSpPr>
      <dsp:spPr>
        <a:xfrm>
          <a:off x="3593989" y="5001705"/>
          <a:ext cx="799994" cy="499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a:t>CR Inventory  (In)</a:t>
          </a:r>
        </a:p>
      </dsp:txBody>
      <dsp:txXfrm>
        <a:off x="3608633" y="5016349"/>
        <a:ext cx="770706" cy="470708"/>
      </dsp:txXfrm>
    </dsp:sp>
    <dsp:sp modelId="{347AAE28-AE2C-B441-8DC3-B7C102604E50}">
      <dsp:nvSpPr>
        <dsp:cNvPr id="0" name=""/>
        <dsp:cNvSpPr/>
      </dsp:nvSpPr>
      <dsp:spPr>
        <a:xfrm>
          <a:off x="4643982" y="1739"/>
          <a:ext cx="999993" cy="499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Usage</a:t>
          </a:r>
        </a:p>
      </dsp:txBody>
      <dsp:txXfrm>
        <a:off x="4658626" y="16383"/>
        <a:ext cx="970705" cy="470708"/>
      </dsp:txXfrm>
    </dsp:sp>
    <dsp:sp modelId="{D3F07E5A-E0EF-2F4A-B4D5-5BECC117E61B}">
      <dsp:nvSpPr>
        <dsp:cNvPr id="0" name=""/>
        <dsp:cNvSpPr/>
      </dsp:nvSpPr>
      <dsp:spPr>
        <a:xfrm>
          <a:off x="5893974" y="1739"/>
          <a:ext cx="999993" cy="499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Usage Return</a:t>
          </a:r>
        </a:p>
      </dsp:txBody>
      <dsp:txXfrm>
        <a:off x="5908618" y="16383"/>
        <a:ext cx="970705" cy="470708"/>
      </dsp:txXfrm>
    </dsp:sp>
    <dsp:sp modelId="{15910394-1DD0-4C47-903F-8F975FCD6C4E}">
      <dsp:nvSpPr>
        <dsp:cNvPr id="0" name=""/>
        <dsp:cNvSpPr/>
      </dsp:nvSpPr>
      <dsp:spPr>
        <a:xfrm>
          <a:off x="7143965" y="1739"/>
          <a:ext cx="999993" cy="499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Average Cost Adjustment</a:t>
          </a:r>
        </a:p>
      </dsp:txBody>
      <dsp:txXfrm>
        <a:off x="7158609" y="16383"/>
        <a:ext cx="970705" cy="470708"/>
      </dsp:txXfrm>
    </dsp:sp>
    <dsp:sp modelId="{26A75797-AD4B-794D-BF9C-5BC5F5DC5100}">
      <dsp:nvSpPr>
        <dsp:cNvPr id="0" name=""/>
        <dsp:cNvSpPr/>
      </dsp:nvSpPr>
      <dsp:spPr>
        <a:xfrm>
          <a:off x="8393957" y="1739"/>
          <a:ext cx="999993" cy="499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Supply Adjustment – Inventory Increase &amp; Decrease</a:t>
          </a:r>
        </a:p>
      </dsp:txBody>
      <dsp:txXfrm>
        <a:off x="8408601" y="16383"/>
        <a:ext cx="970705" cy="47070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2930951"/>
          <a:ext cx="11537950" cy="19230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a:t>Workday ERP</a:t>
          </a:r>
        </a:p>
      </dsp:txBody>
      <dsp:txXfrm>
        <a:off x="0" y="2930951"/>
        <a:ext cx="11537950" cy="1923021"/>
      </dsp:txXfrm>
    </dsp:sp>
    <dsp:sp modelId="{DD606CEF-BE3D-7A4C-9C39-AA6C488A64EB}">
      <dsp:nvSpPr>
        <dsp:cNvPr id="0" name=""/>
        <dsp:cNvSpPr/>
      </dsp:nvSpPr>
      <dsp:spPr>
        <a:xfrm rot="10800000">
          <a:off x="0" y="2189"/>
          <a:ext cx="11537950" cy="2957606"/>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err="1"/>
            <a:t>Tecsys</a:t>
          </a:r>
          <a:r>
            <a:rPr lang="en-US" sz="3700" kern="1200"/>
            <a:t> POU Movements</a:t>
          </a:r>
        </a:p>
      </dsp:txBody>
      <dsp:txXfrm rot="-10800000">
        <a:off x="0" y="2189"/>
        <a:ext cx="11537950" cy="1038119"/>
      </dsp:txXfrm>
    </dsp:sp>
    <dsp:sp modelId="{1B599357-1FFC-734E-AD62-6033D91424DF}">
      <dsp:nvSpPr>
        <dsp:cNvPr id="0" name=""/>
        <dsp:cNvSpPr/>
      </dsp:nvSpPr>
      <dsp:spPr>
        <a:xfrm>
          <a:off x="5633" y="1040309"/>
          <a:ext cx="3842227" cy="88432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a:t>Case Picking</a:t>
          </a:r>
        </a:p>
      </dsp:txBody>
      <dsp:txXfrm>
        <a:off x="5633" y="1040309"/>
        <a:ext cx="3842227" cy="884324"/>
      </dsp:txXfrm>
    </dsp:sp>
    <dsp:sp modelId="{972870E7-AC3D-9A42-97F7-E597D3684671}">
      <dsp:nvSpPr>
        <dsp:cNvPr id="0" name=""/>
        <dsp:cNvSpPr/>
      </dsp:nvSpPr>
      <dsp:spPr>
        <a:xfrm>
          <a:off x="3847861" y="1040309"/>
          <a:ext cx="3842227" cy="884324"/>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a:t>Consumption in CDUI (All) - Expense</a:t>
          </a:r>
        </a:p>
      </dsp:txBody>
      <dsp:txXfrm>
        <a:off x="3847861" y="1040309"/>
        <a:ext cx="3842227" cy="884324"/>
      </dsp:txXfrm>
    </dsp:sp>
    <dsp:sp modelId="{8D5D27E1-6B21-644C-8FC4-2D7C36585D7F}">
      <dsp:nvSpPr>
        <dsp:cNvPr id="0" name=""/>
        <dsp:cNvSpPr/>
      </dsp:nvSpPr>
      <dsp:spPr>
        <a:xfrm>
          <a:off x="7690088" y="1040309"/>
          <a:ext cx="3842227" cy="884324"/>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a:t>Non-Stock Consumption</a:t>
          </a:r>
        </a:p>
      </dsp:txBody>
      <dsp:txXfrm>
        <a:off x="7690088" y="1040309"/>
        <a:ext cx="3842227" cy="8843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483AD462-7231-1547-B9AC-7E25B6FCCC59}">
      <dsp:nvSpPr>
        <dsp:cNvPr id="0" name=""/>
        <dsp:cNvSpPr/>
      </dsp:nvSpPr>
      <dsp:spPr>
        <a:xfrm>
          <a:off x="0" y="2475879"/>
          <a:ext cx="5768975"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DB Expense (COGS) </a:t>
          </a:r>
        </a:p>
      </dsp:txBody>
      <dsp:txXfrm>
        <a:off x="0" y="2475879"/>
        <a:ext cx="5768975" cy="551748"/>
      </dsp:txXfrm>
    </dsp:sp>
    <dsp:sp modelId="{F3CFEDBD-B252-0D41-9B38-2D91F696DDD3}">
      <dsp:nvSpPr>
        <dsp:cNvPr id="0" name=""/>
        <dsp:cNvSpPr/>
      </dsp:nvSpPr>
      <dsp:spPr>
        <a:xfrm>
          <a:off x="5768975" y="2475879"/>
          <a:ext cx="5768975"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CR Inventory </a:t>
          </a:r>
        </a:p>
      </dsp:txBody>
      <dsp:txXfrm>
        <a:off x="5768975" y="2475879"/>
        <a:ext cx="5768975"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Consumption in CDUI (All) – Asset</a:t>
          </a:r>
        </a:p>
      </dsp:txBody>
      <dsp:txXfrm>
        <a:off x="0" y="648563"/>
        <a:ext cx="11537950" cy="551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C67AA-052A-431D-8D0C-80FC02A8C0B1}">
      <dsp:nvSpPr>
        <dsp:cNvPr id="0" name=""/>
        <dsp:cNvSpPr/>
      </dsp:nvSpPr>
      <dsp:spPr>
        <a:xfrm>
          <a:off x="2457602" y="1469850"/>
          <a:ext cx="534534" cy="91440"/>
        </a:xfrm>
        <a:custGeom>
          <a:avLst/>
          <a:gdLst/>
          <a:ahLst/>
          <a:cxnLst/>
          <a:rect l="0" t="0" r="0" b="0"/>
          <a:pathLst>
            <a:path>
              <a:moveTo>
                <a:pt x="0" y="45720"/>
              </a:moveTo>
              <a:lnTo>
                <a:pt x="53453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10741" y="1512744"/>
        <a:ext cx="28256" cy="5651"/>
      </dsp:txXfrm>
    </dsp:sp>
    <dsp:sp modelId="{9D2582F3-979C-415E-B8AA-4D814EA98435}">
      <dsp:nvSpPr>
        <dsp:cNvPr id="0" name=""/>
        <dsp:cNvSpPr/>
      </dsp:nvSpPr>
      <dsp:spPr>
        <a:xfrm>
          <a:off x="2293" y="778437"/>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Font typeface="Wingdings" pitchFamily="2" charset="2"/>
            <a:buNone/>
          </a:pPr>
          <a:r>
            <a:rPr lang="fr-FR" sz="1900" kern="1200">
              <a:solidFill>
                <a:schemeClr val="bg1"/>
              </a:solidFill>
              <a:latin typeface="Segoe UI" panose="020B0502040204020203" pitchFamily="34" charset="0"/>
              <a:cs typeface="Segoe UI" panose="020B0502040204020203" pitchFamily="34" charset="0"/>
            </a:rPr>
            <a:t>Par count </a:t>
          </a:r>
          <a:r>
            <a:rPr lang="fr-FR" sz="1900" kern="1200" err="1">
              <a:solidFill>
                <a:schemeClr val="bg1"/>
              </a:solidFill>
              <a:latin typeface="Segoe UI" panose="020B0502040204020203" pitchFamily="34" charset="0"/>
              <a:cs typeface="Segoe UI" panose="020B0502040204020203" pitchFamily="34" charset="0"/>
            </a:rPr>
            <a:t>brings</a:t>
          </a:r>
          <a:r>
            <a:rPr lang="fr-FR" sz="1900" kern="1200">
              <a:solidFill>
                <a:schemeClr val="bg1"/>
              </a:solidFill>
              <a:latin typeface="Segoe UI" panose="020B0502040204020203" pitchFamily="34" charset="0"/>
              <a:cs typeface="Segoe UI" panose="020B0502040204020203" pitchFamily="34" charset="0"/>
            </a:rPr>
            <a:t> in Location </a:t>
          </a:r>
          <a:r>
            <a:rPr lang="fr-FR" sz="1900" kern="1200" err="1">
              <a:solidFill>
                <a:schemeClr val="bg1"/>
              </a:solidFill>
              <a:latin typeface="Segoe UI" panose="020B0502040204020203" pitchFamily="34" charset="0"/>
              <a:cs typeface="Segoe UI" panose="020B0502040204020203" pitchFamily="34" charset="0"/>
            </a:rPr>
            <a:t>Quantity</a:t>
          </a:r>
          <a:r>
            <a:rPr lang="fr-FR" sz="1900" kern="1200">
              <a:solidFill>
                <a:schemeClr val="bg1"/>
              </a:solidFill>
              <a:latin typeface="Segoe UI" panose="020B0502040204020203" pitchFamily="34" charset="0"/>
              <a:cs typeface="Segoe UI" panose="020B0502040204020203" pitchFamily="34" charset="0"/>
            </a:rPr>
            <a:t> at or </a:t>
          </a:r>
          <a:r>
            <a:rPr lang="fr-FR" sz="1900" kern="1200" err="1">
              <a:solidFill>
                <a:schemeClr val="bg1"/>
              </a:solidFill>
              <a:latin typeface="Segoe UI" panose="020B0502040204020203" pitchFamily="34" charset="0"/>
              <a:cs typeface="Segoe UI" panose="020B0502040204020203" pitchFamily="34" charset="0"/>
            </a:rPr>
            <a:t>below</a:t>
          </a:r>
          <a:r>
            <a:rPr lang="fr-FR" sz="1900" kern="1200">
              <a:solidFill>
                <a:schemeClr val="bg1"/>
              </a:solidFill>
              <a:latin typeface="Segoe UI" panose="020B0502040204020203" pitchFamily="34" charset="0"/>
              <a:cs typeface="Segoe UI" panose="020B0502040204020203" pitchFamily="34" charset="0"/>
            </a:rPr>
            <a:t> minimum in POU (SMS)</a:t>
          </a:r>
          <a:endParaRPr lang="en-US" sz="1900" kern="1200"/>
        </a:p>
      </dsp:txBody>
      <dsp:txXfrm>
        <a:off x="2293" y="778437"/>
        <a:ext cx="2457108" cy="1474264"/>
      </dsp:txXfrm>
    </dsp:sp>
    <dsp:sp modelId="{8DC5CEB8-E523-4064-B3AE-A338149C33E5}">
      <dsp:nvSpPr>
        <dsp:cNvPr id="0" name=""/>
        <dsp:cNvSpPr/>
      </dsp:nvSpPr>
      <dsp:spPr>
        <a:xfrm>
          <a:off x="5479845" y="1469850"/>
          <a:ext cx="534534" cy="91440"/>
        </a:xfrm>
        <a:custGeom>
          <a:avLst/>
          <a:gdLst/>
          <a:ahLst/>
          <a:cxnLst/>
          <a:rect l="0" t="0" r="0" b="0"/>
          <a:pathLst>
            <a:path>
              <a:moveTo>
                <a:pt x="0" y="45720"/>
              </a:moveTo>
              <a:lnTo>
                <a:pt x="53453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32984" y="1512744"/>
        <a:ext cx="28256" cy="5651"/>
      </dsp:txXfrm>
    </dsp:sp>
    <dsp:sp modelId="{AFE0D76E-C51A-4BAC-BCC3-AD5AA39EF3AA}">
      <dsp:nvSpPr>
        <dsp:cNvPr id="0" name=""/>
        <dsp:cNvSpPr/>
      </dsp:nvSpPr>
      <dsp:spPr>
        <a:xfrm>
          <a:off x="3024536" y="778437"/>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Supply Order generated in POU (SMS)</a:t>
          </a:r>
        </a:p>
      </dsp:txBody>
      <dsp:txXfrm>
        <a:off x="3024536" y="778437"/>
        <a:ext cx="2457108" cy="1474264"/>
      </dsp:txXfrm>
    </dsp:sp>
    <dsp:sp modelId="{06180E95-51CD-4D8E-AC7F-F2703461B467}">
      <dsp:nvSpPr>
        <dsp:cNvPr id="0" name=""/>
        <dsp:cNvSpPr/>
      </dsp:nvSpPr>
      <dsp:spPr>
        <a:xfrm>
          <a:off x="8502088" y="1469850"/>
          <a:ext cx="534534" cy="91440"/>
        </a:xfrm>
        <a:custGeom>
          <a:avLst/>
          <a:gdLst/>
          <a:ahLst/>
          <a:cxnLst/>
          <a:rect l="0" t="0" r="0" b="0"/>
          <a:pathLst>
            <a:path>
              <a:moveTo>
                <a:pt x="0" y="45720"/>
              </a:moveTo>
              <a:lnTo>
                <a:pt x="53453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55227" y="1512744"/>
        <a:ext cx="28256" cy="5651"/>
      </dsp:txXfrm>
    </dsp:sp>
    <dsp:sp modelId="{EEC3A640-C09B-4360-B5E9-530B40B35408}">
      <dsp:nvSpPr>
        <dsp:cNvPr id="0" name=""/>
        <dsp:cNvSpPr/>
      </dsp:nvSpPr>
      <dsp:spPr>
        <a:xfrm>
          <a:off x="6046779" y="778437"/>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Requisition sent to Workday</a:t>
          </a:r>
        </a:p>
      </dsp:txBody>
      <dsp:txXfrm>
        <a:off x="6046779" y="778437"/>
        <a:ext cx="2457108" cy="1474264"/>
      </dsp:txXfrm>
    </dsp:sp>
    <dsp:sp modelId="{EBE32317-C675-4A5F-A012-461359561552}">
      <dsp:nvSpPr>
        <dsp:cNvPr id="0" name=""/>
        <dsp:cNvSpPr/>
      </dsp:nvSpPr>
      <dsp:spPr>
        <a:xfrm>
          <a:off x="9069022" y="778437"/>
          <a:ext cx="2457108" cy="1474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Receipt transmitted to Tecsys</a:t>
          </a:r>
        </a:p>
      </dsp:txBody>
      <dsp:txXfrm>
        <a:off x="9069022" y="778437"/>
        <a:ext cx="2457108" cy="14742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483AD462-7231-1547-B9AC-7E25B6FCCC59}">
      <dsp:nvSpPr>
        <dsp:cNvPr id="0" name=""/>
        <dsp:cNvSpPr/>
      </dsp:nvSpPr>
      <dsp:spPr>
        <a:xfrm>
          <a:off x="0" y="2475879"/>
          <a:ext cx="5768975"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DB Expense (COGS) </a:t>
          </a:r>
        </a:p>
      </dsp:txBody>
      <dsp:txXfrm>
        <a:off x="0" y="2475879"/>
        <a:ext cx="5768975" cy="551748"/>
      </dsp:txXfrm>
    </dsp:sp>
    <dsp:sp modelId="{F3CFEDBD-B252-0D41-9B38-2D91F696DDD3}">
      <dsp:nvSpPr>
        <dsp:cNvPr id="0" name=""/>
        <dsp:cNvSpPr/>
      </dsp:nvSpPr>
      <dsp:spPr>
        <a:xfrm>
          <a:off x="5768975" y="2475879"/>
          <a:ext cx="5768975"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CR Inventory </a:t>
          </a:r>
        </a:p>
      </dsp:txBody>
      <dsp:txXfrm>
        <a:off x="5768975" y="2475879"/>
        <a:ext cx="5768975"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Supply Waste</a:t>
          </a:r>
        </a:p>
      </dsp:txBody>
      <dsp:txXfrm>
        <a:off x="0" y="648563"/>
        <a:ext cx="11537950" cy="55174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483AD462-7231-1547-B9AC-7E25B6FCCC59}">
      <dsp:nvSpPr>
        <dsp:cNvPr id="0" name=""/>
        <dsp:cNvSpPr/>
      </dsp:nvSpPr>
      <dsp:spPr>
        <a:xfrm>
          <a:off x="0" y="2475879"/>
          <a:ext cx="5768975"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DB Expense (COGS) </a:t>
          </a:r>
        </a:p>
      </dsp:txBody>
      <dsp:txXfrm>
        <a:off x="0" y="2475879"/>
        <a:ext cx="5768975" cy="551748"/>
      </dsp:txXfrm>
    </dsp:sp>
    <dsp:sp modelId="{F3CFEDBD-B252-0D41-9B38-2D91F696DDD3}">
      <dsp:nvSpPr>
        <dsp:cNvPr id="0" name=""/>
        <dsp:cNvSpPr/>
      </dsp:nvSpPr>
      <dsp:spPr>
        <a:xfrm>
          <a:off x="5768975" y="2475879"/>
          <a:ext cx="5768975"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CR Inventory </a:t>
          </a:r>
        </a:p>
      </dsp:txBody>
      <dsp:txXfrm>
        <a:off x="5768975" y="2475879"/>
        <a:ext cx="5768975"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Consignment Supply Consumption</a:t>
          </a:r>
        </a:p>
      </dsp:txBody>
      <dsp:txXfrm>
        <a:off x="0" y="648563"/>
        <a:ext cx="11537950" cy="55174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483AD462-7231-1547-B9AC-7E25B6FCCC59}">
      <dsp:nvSpPr>
        <dsp:cNvPr id="0" name=""/>
        <dsp:cNvSpPr/>
      </dsp:nvSpPr>
      <dsp:spPr>
        <a:xfrm>
          <a:off x="0" y="2475879"/>
          <a:ext cx="5768975"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DB Inventory </a:t>
          </a:r>
        </a:p>
      </dsp:txBody>
      <dsp:txXfrm>
        <a:off x="0" y="2475879"/>
        <a:ext cx="5768975" cy="551748"/>
      </dsp:txXfrm>
    </dsp:sp>
    <dsp:sp modelId="{F3CFEDBD-B252-0D41-9B38-2D91F696DDD3}">
      <dsp:nvSpPr>
        <dsp:cNvPr id="0" name=""/>
        <dsp:cNvSpPr/>
      </dsp:nvSpPr>
      <dsp:spPr>
        <a:xfrm>
          <a:off x="5768975" y="2475879"/>
          <a:ext cx="5768975"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CR COGS </a:t>
          </a:r>
        </a:p>
      </dsp:txBody>
      <dsp:txXfrm>
        <a:off x="5768975" y="2475879"/>
        <a:ext cx="5768975"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Supply Return in CDUI</a:t>
          </a:r>
        </a:p>
      </dsp:txBody>
      <dsp:txXfrm>
        <a:off x="0" y="648563"/>
        <a:ext cx="11537950" cy="55174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E6055-8B18-9F41-A1EB-F003A059E9BB}">
      <dsp:nvSpPr>
        <dsp:cNvPr id="0" name=""/>
        <dsp:cNvSpPr/>
      </dsp:nvSpPr>
      <dsp:spPr>
        <a:xfrm>
          <a:off x="4577" y="1564933"/>
          <a:ext cx="1356328" cy="678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Case Picking</a:t>
          </a:r>
        </a:p>
      </dsp:txBody>
      <dsp:txXfrm>
        <a:off x="24440" y="1584796"/>
        <a:ext cx="1316602" cy="638438"/>
      </dsp:txXfrm>
    </dsp:sp>
    <dsp:sp modelId="{8F260E5F-40B8-D847-8843-4FF0C6F1FCFF}">
      <dsp:nvSpPr>
        <dsp:cNvPr id="0" name=""/>
        <dsp:cNvSpPr/>
      </dsp:nvSpPr>
      <dsp:spPr>
        <a:xfrm>
          <a:off x="1699988" y="1564933"/>
          <a:ext cx="1356328" cy="678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Consumption in CDUI (All) - Expense</a:t>
          </a:r>
        </a:p>
      </dsp:txBody>
      <dsp:txXfrm>
        <a:off x="1719851" y="1584796"/>
        <a:ext cx="1316602" cy="638438"/>
      </dsp:txXfrm>
    </dsp:sp>
    <dsp:sp modelId="{DB1AD5D5-6925-A549-B0D7-19D9966D101E}">
      <dsp:nvSpPr>
        <dsp:cNvPr id="0" name=""/>
        <dsp:cNvSpPr/>
      </dsp:nvSpPr>
      <dsp:spPr>
        <a:xfrm>
          <a:off x="3395399" y="1564933"/>
          <a:ext cx="1356328" cy="678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Non-Stock Consumption</a:t>
          </a:r>
        </a:p>
      </dsp:txBody>
      <dsp:txXfrm>
        <a:off x="3415262" y="1584796"/>
        <a:ext cx="1316602" cy="638438"/>
      </dsp:txXfrm>
    </dsp:sp>
    <dsp:sp modelId="{4BABF0FB-9193-6A4C-B194-A6572A1E4E72}">
      <dsp:nvSpPr>
        <dsp:cNvPr id="0" name=""/>
        <dsp:cNvSpPr/>
      </dsp:nvSpPr>
      <dsp:spPr>
        <a:xfrm>
          <a:off x="5090810" y="1564933"/>
          <a:ext cx="1356328" cy="678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Consumption in CDUI (All) - Asset</a:t>
          </a:r>
        </a:p>
      </dsp:txBody>
      <dsp:txXfrm>
        <a:off x="5110673" y="1584796"/>
        <a:ext cx="1316602" cy="638438"/>
      </dsp:txXfrm>
    </dsp:sp>
    <dsp:sp modelId="{9F9E4F87-1E3A-BC43-B339-682778F51DE8}">
      <dsp:nvSpPr>
        <dsp:cNvPr id="0" name=""/>
        <dsp:cNvSpPr/>
      </dsp:nvSpPr>
      <dsp:spPr>
        <a:xfrm>
          <a:off x="5226443" y="2243097"/>
          <a:ext cx="135632" cy="508623"/>
        </a:xfrm>
        <a:custGeom>
          <a:avLst/>
          <a:gdLst/>
          <a:ahLst/>
          <a:cxnLst/>
          <a:rect l="0" t="0" r="0" b="0"/>
          <a:pathLst>
            <a:path>
              <a:moveTo>
                <a:pt x="0" y="0"/>
              </a:moveTo>
              <a:lnTo>
                <a:pt x="0" y="508623"/>
              </a:lnTo>
              <a:lnTo>
                <a:pt x="135632" y="508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7052A0-0B49-024F-8B5B-F9834ED38A62}">
      <dsp:nvSpPr>
        <dsp:cNvPr id="0" name=""/>
        <dsp:cNvSpPr/>
      </dsp:nvSpPr>
      <dsp:spPr>
        <a:xfrm>
          <a:off x="5362076" y="2412638"/>
          <a:ext cx="1085063" cy="6781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DB Expense (COGS) </a:t>
          </a:r>
        </a:p>
      </dsp:txBody>
      <dsp:txXfrm>
        <a:off x="5381939" y="2432501"/>
        <a:ext cx="1045337" cy="638438"/>
      </dsp:txXfrm>
    </dsp:sp>
    <dsp:sp modelId="{6E526E3B-2929-DB40-962D-693C2212FEFC}">
      <dsp:nvSpPr>
        <dsp:cNvPr id="0" name=""/>
        <dsp:cNvSpPr/>
      </dsp:nvSpPr>
      <dsp:spPr>
        <a:xfrm>
          <a:off x="5226443" y="2243097"/>
          <a:ext cx="135632" cy="1356328"/>
        </a:xfrm>
        <a:custGeom>
          <a:avLst/>
          <a:gdLst/>
          <a:ahLst/>
          <a:cxnLst/>
          <a:rect l="0" t="0" r="0" b="0"/>
          <a:pathLst>
            <a:path>
              <a:moveTo>
                <a:pt x="0" y="0"/>
              </a:moveTo>
              <a:lnTo>
                <a:pt x="0" y="1356328"/>
              </a:lnTo>
              <a:lnTo>
                <a:pt x="135632" y="13563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11035B-D061-314F-9041-AC0F3D828D00}">
      <dsp:nvSpPr>
        <dsp:cNvPr id="0" name=""/>
        <dsp:cNvSpPr/>
      </dsp:nvSpPr>
      <dsp:spPr>
        <a:xfrm>
          <a:off x="5362076" y="3260344"/>
          <a:ext cx="1085063" cy="6781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CR Inventory </a:t>
          </a:r>
        </a:p>
      </dsp:txBody>
      <dsp:txXfrm>
        <a:off x="5381939" y="3280207"/>
        <a:ext cx="1045337" cy="638438"/>
      </dsp:txXfrm>
    </dsp:sp>
    <dsp:sp modelId="{59F01F2D-0F32-0F4D-9EE8-03353A2CDF8E}">
      <dsp:nvSpPr>
        <dsp:cNvPr id="0" name=""/>
        <dsp:cNvSpPr/>
      </dsp:nvSpPr>
      <dsp:spPr>
        <a:xfrm>
          <a:off x="6786221" y="1564933"/>
          <a:ext cx="1356328" cy="678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Supply Waste</a:t>
          </a:r>
        </a:p>
      </dsp:txBody>
      <dsp:txXfrm>
        <a:off x="6806084" y="1584796"/>
        <a:ext cx="1316602" cy="638438"/>
      </dsp:txXfrm>
    </dsp:sp>
    <dsp:sp modelId="{E58D0FBC-1620-8642-A980-0C0FED8FE3D1}">
      <dsp:nvSpPr>
        <dsp:cNvPr id="0" name=""/>
        <dsp:cNvSpPr/>
      </dsp:nvSpPr>
      <dsp:spPr>
        <a:xfrm>
          <a:off x="6921854" y="2243097"/>
          <a:ext cx="135632" cy="508623"/>
        </a:xfrm>
        <a:custGeom>
          <a:avLst/>
          <a:gdLst/>
          <a:ahLst/>
          <a:cxnLst/>
          <a:rect l="0" t="0" r="0" b="0"/>
          <a:pathLst>
            <a:path>
              <a:moveTo>
                <a:pt x="0" y="0"/>
              </a:moveTo>
              <a:lnTo>
                <a:pt x="0" y="508623"/>
              </a:lnTo>
              <a:lnTo>
                <a:pt x="135632" y="508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BCDCB-E364-AC4E-AB32-4BF77495AB5F}">
      <dsp:nvSpPr>
        <dsp:cNvPr id="0" name=""/>
        <dsp:cNvSpPr/>
      </dsp:nvSpPr>
      <dsp:spPr>
        <a:xfrm>
          <a:off x="7057487" y="2412638"/>
          <a:ext cx="1085063" cy="6781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DB Expense (COGS) </a:t>
          </a:r>
        </a:p>
      </dsp:txBody>
      <dsp:txXfrm>
        <a:off x="7077350" y="2432501"/>
        <a:ext cx="1045337" cy="638438"/>
      </dsp:txXfrm>
    </dsp:sp>
    <dsp:sp modelId="{335F5887-EF7C-F24F-88B6-08CB41AB070F}">
      <dsp:nvSpPr>
        <dsp:cNvPr id="0" name=""/>
        <dsp:cNvSpPr/>
      </dsp:nvSpPr>
      <dsp:spPr>
        <a:xfrm>
          <a:off x="6921854" y="2243097"/>
          <a:ext cx="135632" cy="1356328"/>
        </a:xfrm>
        <a:custGeom>
          <a:avLst/>
          <a:gdLst/>
          <a:ahLst/>
          <a:cxnLst/>
          <a:rect l="0" t="0" r="0" b="0"/>
          <a:pathLst>
            <a:path>
              <a:moveTo>
                <a:pt x="0" y="0"/>
              </a:moveTo>
              <a:lnTo>
                <a:pt x="0" y="1356328"/>
              </a:lnTo>
              <a:lnTo>
                <a:pt x="135632" y="13563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92D9B-8DE0-4B4F-BA7D-380A6415D86C}">
      <dsp:nvSpPr>
        <dsp:cNvPr id="0" name=""/>
        <dsp:cNvSpPr/>
      </dsp:nvSpPr>
      <dsp:spPr>
        <a:xfrm>
          <a:off x="7057487" y="3260344"/>
          <a:ext cx="1085063" cy="6781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CR Inventory </a:t>
          </a:r>
        </a:p>
      </dsp:txBody>
      <dsp:txXfrm>
        <a:off x="7077350" y="3280207"/>
        <a:ext cx="1045337" cy="638438"/>
      </dsp:txXfrm>
    </dsp:sp>
    <dsp:sp modelId="{778F068D-4A69-F74B-AFD5-4F1C1195E649}">
      <dsp:nvSpPr>
        <dsp:cNvPr id="0" name=""/>
        <dsp:cNvSpPr/>
      </dsp:nvSpPr>
      <dsp:spPr>
        <a:xfrm>
          <a:off x="8481632" y="1564933"/>
          <a:ext cx="1356328" cy="678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Consignment Supply Consumption</a:t>
          </a:r>
        </a:p>
      </dsp:txBody>
      <dsp:txXfrm>
        <a:off x="8501495" y="1584796"/>
        <a:ext cx="1316602" cy="638438"/>
      </dsp:txXfrm>
    </dsp:sp>
    <dsp:sp modelId="{A1E7EA27-5DFA-E14F-9A79-4AE38B96A9DB}">
      <dsp:nvSpPr>
        <dsp:cNvPr id="0" name=""/>
        <dsp:cNvSpPr/>
      </dsp:nvSpPr>
      <dsp:spPr>
        <a:xfrm>
          <a:off x="8617265" y="2243097"/>
          <a:ext cx="135632" cy="508623"/>
        </a:xfrm>
        <a:custGeom>
          <a:avLst/>
          <a:gdLst/>
          <a:ahLst/>
          <a:cxnLst/>
          <a:rect l="0" t="0" r="0" b="0"/>
          <a:pathLst>
            <a:path>
              <a:moveTo>
                <a:pt x="0" y="0"/>
              </a:moveTo>
              <a:lnTo>
                <a:pt x="0" y="508623"/>
              </a:lnTo>
              <a:lnTo>
                <a:pt x="135632" y="508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15174-95B8-B04E-AE6F-22AE1A0394DE}">
      <dsp:nvSpPr>
        <dsp:cNvPr id="0" name=""/>
        <dsp:cNvSpPr/>
      </dsp:nvSpPr>
      <dsp:spPr>
        <a:xfrm>
          <a:off x="8752898" y="2412638"/>
          <a:ext cx="1085063" cy="6781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DB Expense (COGS) </a:t>
          </a:r>
        </a:p>
      </dsp:txBody>
      <dsp:txXfrm>
        <a:off x="8772761" y="2432501"/>
        <a:ext cx="1045337" cy="638438"/>
      </dsp:txXfrm>
    </dsp:sp>
    <dsp:sp modelId="{4F190F2E-2FFA-DE47-8EA6-8CB8DC76754C}">
      <dsp:nvSpPr>
        <dsp:cNvPr id="0" name=""/>
        <dsp:cNvSpPr/>
      </dsp:nvSpPr>
      <dsp:spPr>
        <a:xfrm>
          <a:off x="8617265" y="2243097"/>
          <a:ext cx="135632" cy="1356328"/>
        </a:xfrm>
        <a:custGeom>
          <a:avLst/>
          <a:gdLst/>
          <a:ahLst/>
          <a:cxnLst/>
          <a:rect l="0" t="0" r="0" b="0"/>
          <a:pathLst>
            <a:path>
              <a:moveTo>
                <a:pt x="0" y="0"/>
              </a:moveTo>
              <a:lnTo>
                <a:pt x="0" y="1356328"/>
              </a:lnTo>
              <a:lnTo>
                <a:pt x="135632" y="13563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2B2E6F-3241-CD4E-8BCE-400DF781BBE0}">
      <dsp:nvSpPr>
        <dsp:cNvPr id="0" name=""/>
        <dsp:cNvSpPr/>
      </dsp:nvSpPr>
      <dsp:spPr>
        <a:xfrm>
          <a:off x="8752898" y="3260344"/>
          <a:ext cx="1085063" cy="6781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CR Inventory </a:t>
          </a:r>
        </a:p>
      </dsp:txBody>
      <dsp:txXfrm>
        <a:off x="8772761" y="3280207"/>
        <a:ext cx="1045337" cy="638438"/>
      </dsp:txXfrm>
    </dsp:sp>
    <dsp:sp modelId="{E098321C-E1DE-2647-B3C9-A676FB28DC02}">
      <dsp:nvSpPr>
        <dsp:cNvPr id="0" name=""/>
        <dsp:cNvSpPr/>
      </dsp:nvSpPr>
      <dsp:spPr>
        <a:xfrm>
          <a:off x="10177043" y="1564933"/>
          <a:ext cx="1356328" cy="678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Supply Return in CDUI</a:t>
          </a:r>
        </a:p>
      </dsp:txBody>
      <dsp:txXfrm>
        <a:off x="10196906" y="1584796"/>
        <a:ext cx="1316602" cy="638438"/>
      </dsp:txXfrm>
    </dsp:sp>
    <dsp:sp modelId="{EA84D014-49BE-ED4F-B112-B65A9D356A8F}">
      <dsp:nvSpPr>
        <dsp:cNvPr id="0" name=""/>
        <dsp:cNvSpPr/>
      </dsp:nvSpPr>
      <dsp:spPr>
        <a:xfrm>
          <a:off x="10312676" y="2243097"/>
          <a:ext cx="135632" cy="508623"/>
        </a:xfrm>
        <a:custGeom>
          <a:avLst/>
          <a:gdLst/>
          <a:ahLst/>
          <a:cxnLst/>
          <a:rect l="0" t="0" r="0" b="0"/>
          <a:pathLst>
            <a:path>
              <a:moveTo>
                <a:pt x="0" y="0"/>
              </a:moveTo>
              <a:lnTo>
                <a:pt x="0" y="508623"/>
              </a:lnTo>
              <a:lnTo>
                <a:pt x="135632" y="508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C0FF3-BBF7-BE41-9217-885669DDBA36}">
      <dsp:nvSpPr>
        <dsp:cNvPr id="0" name=""/>
        <dsp:cNvSpPr/>
      </dsp:nvSpPr>
      <dsp:spPr>
        <a:xfrm>
          <a:off x="10448309" y="2412638"/>
          <a:ext cx="1085063" cy="6781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DB Inventory </a:t>
          </a:r>
        </a:p>
      </dsp:txBody>
      <dsp:txXfrm>
        <a:off x="10468172" y="2432501"/>
        <a:ext cx="1045337" cy="638438"/>
      </dsp:txXfrm>
    </dsp:sp>
    <dsp:sp modelId="{5704CF14-13BD-3342-9E6C-372F61647CE9}">
      <dsp:nvSpPr>
        <dsp:cNvPr id="0" name=""/>
        <dsp:cNvSpPr/>
      </dsp:nvSpPr>
      <dsp:spPr>
        <a:xfrm>
          <a:off x="10312676" y="2243097"/>
          <a:ext cx="135632" cy="1356328"/>
        </a:xfrm>
        <a:custGeom>
          <a:avLst/>
          <a:gdLst/>
          <a:ahLst/>
          <a:cxnLst/>
          <a:rect l="0" t="0" r="0" b="0"/>
          <a:pathLst>
            <a:path>
              <a:moveTo>
                <a:pt x="0" y="0"/>
              </a:moveTo>
              <a:lnTo>
                <a:pt x="0" y="1356328"/>
              </a:lnTo>
              <a:lnTo>
                <a:pt x="135632" y="13563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9B3633-E091-AA49-ACC8-A1743909BE95}">
      <dsp:nvSpPr>
        <dsp:cNvPr id="0" name=""/>
        <dsp:cNvSpPr/>
      </dsp:nvSpPr>
      <dsp:spPr>
        <a:xfrm>
          <a:off x="10448309" y="3260344"/>
          <a:ext cx="1085063" cy="6781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CR COGS </a:t>
          </a:r>
        </a:p>
      </dsp:txBody>
      <dsp:txXfrm>
        <a:off x="10468172" y="3280207"/>
        <a:ext cx="1045337" cy="63843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84007-D06D-4844-A485-B2DF707D8946}">
      <dsp:nvSpPr>
        <dsp:cNvPr id="0" name=""/>
        <dsp:cNvSpPr/>
      </dsp:nvSpPr>
      <dsp:spPr>
        <a:xfrm>
          <a:off x="776" y="351191"/>
          <a:ext cx="1415651" cy="1665472"/>
        </a:xfrm>
        <a:prstGeom prst="rect">
          <a:avLst/>
        </a:prstGeom>
        <a:solidFill>
          <a:schemeClr val="lt1">
            <a:alpha val="55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D08E52-B05C-49CF-BEE2-67510D4186A4}">
      <dsp:nvSpPr>
        <dsp:cNvPr id="0" name=""/>
        <dsp:cNvSpPr/>
      </dsp:nvSpPr>
      <dsp:spPr>
        <a:xfrm>
          <a:off x="71559" y="417810"/>
          <a:ext cx="1274086" cy="108255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2EECB-8427-43D4-8F2B-DD17F06986E7}">
      <dsp:nvSpPr>
        <dsp:cNvPr id="0" name=""/>
        <dsp:cNvSpPr/>
      </dsp:nvSpPr>
      <dsp:spPr>
        <a:xfrm>
          <a:off x="71559" y="1500367"/>
          <a:ext cx="1274086" cy="449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Introduction to </a:t>
          </a:r>
          <a:r>
            <a:rPr lang="en-US" sz="900" kern="1200" dirty="0" err="1"/>
            <a:t>Tecsys</a:t>
          </a:r>
          <a:r>
            <a:rPr lang="en-US" sz="900" kern="1200" dirty="0"/>
            <a:t> POU</a:t>
          </a:r>
        </a:p>
      </dsp:txBody>
      <dsp:txXfrm>
        <a:off x="71559" y="1500367"/>
        <a:ext cx="1274086" cy="449677"/>
      </dsp:txXfrm>
    </dsp:sp>
    <dsp:sp modelId="{0920AFC6-574C-8D42-8AE6-41FFF0BB9919}">
      <dsp:nvSpPr>
        <dsp:cNvPr id="0" name=""/>
        <dsp:cNvSpPr/>
      </dsp:nvSpPr>
      <dsp:spPr>
        <a:xfrm>
          <a:off x="1673105" y="351191"/>
          <a:ext cx="1415651" cy="1665472"/>
        </a:xfrm>
        <a:prstGeom prst="rect">
          <a:avLst/>
        </a:prstGeom>
        <a:solidFill>
          <a:schemeClr val="lt1">
            <a:alpha val="55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E8F2F7-43AC-3743-9637-4E33446247F9}">
      <dsp:nvSpPr>
        <dsp:cNvPr id="0" name=""/>
        <dsp:cNvSpPr/>
      </dsp:nvSpPr>
      <dsp:spPr>
        <a:xfrm>
          <a:off x="1743887" y="417810"/>
          <a:ext cx="1274086" cy="108255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115F8D-A952-D844-BA44-9021083490AD}">
      <dsp:nvSpPr>
        <dsp:cNvPr id="0" name=""/>
        <dsp:cNvSpPr/>
      </dsp:nvSpPr>
      <dsp:spPr>
        <a:xfrm>
          <a:off x="1743887" y="1500367"/>
          <a:ext cx="1274086" cy="449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General Configuration</a:t>
          </a:r>
        </a:p>
      </dsp:txBody>
      <dsp:txXfrm>
        <a:off x="1743887" y="1500367"/>
        <a:ext cx="1274086" cy="449677"/>
      </dsp:txXfrm>
    </dsp:sp>
    <dsp:sp modelId="{A94FBFAA-7E43-4A85-BC5E-7CAB7E8ABAE3}">
      <dsp:nvSpPr>
        <dsp:cNvPr id="0" name=""/>
        <dsp:cNvSpPr/>
      </dsp:nvSpPr>
      <dsp:spPr>
        <a:xfrm>
          <a:off x="3345433" y="351191"/>
          <a:ext cx="1415651" cy="1665472"/>
        </a:xfrm>
        <a:prstGeom prst="rect">
          <a:avLst/>
        </a:prstGeom>
        <a:solidFill>
          <a:schemeClr val="lt1">
            <a:alpha val="55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3067CE-8348-49F3-867B-8B591FD622CE}">
      <dsp:nvSpPr>
        <dsp:cNvPr id="0" name=""/>
        <dsp:cNvSpPr/>
      </dsp:nvSpPr>
      <dsp:spPr>
        <a:xfrm>
          <a:off x="3416216" y="417810"/>
          <a:ext cx="1274086" cy="1082557"/>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49ADD3-DE2F-466D-A9B2-8065242E451D}">
      <dsp:nvSpPr>
        <dsp:cNvPr id="0" name=""/>
        <dsp:cNvSpPr/>
      </dsp:nvSpPr>
      <dsp:spPr>
        <a:xfrm>
          <a:off x="3416216" y="1500367"/>
          <a:ext cx="1274086" cy="449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Barcode Tracking Configuration</a:t>
          </a:r>
        </a:p>
      </dsp:txBody>
      <dsp:txXfrm>
        <a:off x="3416216" y="1500367"/>
        <a:ext cx="1274086" cy="449677"/>
      </dsp:txXfrm>
    </dsp:sp>
    <dsp:sp modelId="{B387A621-8824-4B0E-A67D-B03576B233D7}">
      <dsp:nvSpPr>
        <dsp:cNvPr id="0" name=""/>
        <dsp:cNvSpPr/>
      </dsp:nvSpPr>
      <dsp:spPr>
        <a:xfrm>
          <a:off x="5017762" y="351191"/>
          <a:ext cx="1415651" cy="1665472"/>
        </a:xfrm>
        <a:prstGeom prst="rect">
          <a:avLst/>
        </a:prstGeom>
        <a:solidFill>
          <a:schemeClr val="lt1">
            <a:alpha val="55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8D951D-F0B2-4725-8B57-8F507B257AAA}">
      <dsp:nvSpPr>
        <dsp:cNvPr id="0" name=""/>
        <dsp:cNvSpPr/>
      </dsp:nvSpPr>
      <dsp:spPr>
        <a:xfrm>
          <a:off x="5088544" y="417810"/>
          <a:ext cx="1274086" cy="1082557"/>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5A423B-5571-4F26-B749-F5AB0DC39EEA}">
      <dsp:nvSpPr>
        <dsp:cNvPr id="0" name=""/>
        <dsp:cNvSpPr/>
      </dsp:nvSpPr>
      <dsp:spPr>
        <a:xfrm>
          <a:off x="5088544" y="1500367"/>
          <a:ext cx="1274086" cy="449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Recalls and Expired Items</a:t>
          </a:r>
        </a:p>
      </dsp:txBody>
      <dsp:txXfrm>
        <a:off x="5088544" y="1500367"/>
        <a:ext cx="1274086" cy="449677"/>
      </dsp:txXfrm>
    </dsp:sp>
    <dsp:sp modelId="{618DA085-DC23-454A-A5B7-2C134321F660}">
      <dsp:nvSpPr>
        <dsp:cNvPr id="0" name=""/>
        <dsp:cNvSpPr/>
      </dsp:nvSpPr>
      <dsp:spPr>
        <a:xfrm>
          <a:off x="776" y="2158229"/>
          <a:ext cx="1415651" cy="1665472"/>
        </a:xfrm>
        <a:prstGeom prst="rect">
          <a:avLst/>
        </a:prstGeom>
        <a:solidFill>
          <a:schemeClr val="lt1">
            <a:alpha val="55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1A5F4E-4099-49EE-BC61-13A465DA0688}">
      <dsp:nvSpPr>
        <dsp:cNvPr id="0" name=""/>
        <dsp:cNvSpPr/>
      </dsp:nvSpPr>
      <dsp:spPr>
        <a:xfrm>
          <a:off x="71559" y="2224848"/>
          <a:ext cx="1274086" cy="1082557"/>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05A226-6249-42A3-9E27-D7D8C3476286}">
      <dsp:nvSpPr>
        <dsp:cNvPr id="0" name=""/>
        <dsp:cNvSpPr/>
      </dsp:nvSpPr>
      <dsp:spPr>
        <a:xfrm>
          <a:off x="71559" y="3307405"/>
          <a:ext cx="1274086" cy="449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Inventory Replenishment</a:t>
          </a:r>
        </a:p>
      </dsp:txBody>
      <dsp:txXfrm>
        <a:off x="71559" y="3307405"/>
        <a:ext cx="1274086" cy="449677"/>
      </dsp:txXfrm>
    </dsp:sp>
    <dsp:sp modelId="{572CC6AE-0620-4718-9476-0509D95F7EB1}">
      <dsp:nvSpPr>
        <dsp:cNvPr id="0" name=""/>
        <dsp:cNvSpPr/>
      </dsp:nvSpPr>
      <dsp:spPr>
        <a:xfrm>
          <a:off x="1673105" y="2158229"/>
          <a:ext cx="1415651" cy="1665472"/>
        </a:xfrm>
        <a:prstGeom prst="rect">
          <a:avLst/>
        </a:prstGeom>
        <a:solidFill>
          <a:schemeClr val="lt1">
            <a:alpha val="55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45A5B4-22B7-47B7-85F4-15B7DEBA0BDE}">
      <dsp:nvSpPr>
        <dsp:cNvPr id="0" name=""/>
        <dsp:cNvSpPr/>
      </dsp:nvSpPr>
      <dsp:spPr>
        <a:xfrm>
          <a:off x="1743887" y="2224848"/>
          <a:ext cx="1274086" cy="1082557"/>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27EAE-82E1-40DB-9DE8-E0E4354ACC9D}">
      <dsp:nvSpPr>
        <dsp:cNvPr id="0" name=""/>
        <dsp:cNvSpPr/>
      </dsp:nvSpPr>
      <dsp:spPr>
        <a:xfrm>
          <a:off x="1743887" y="3307405"/>
          <a:ext cx="1274086" cy="449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Inventory Maintenance</a:t>
          </a:r>
        </a:p>
      </dsp:txBody>
      <dsp:txXfrm>
        <a:off x="1743887" y="3307405"/>
        <a:ext cx="1274086" cy="449677"/>
      </dsp:txXfrm>
    </dsp:sp>
    <dsp:sp modelId="{9990F88D-509D-4313-A8F0-FD2FCCBA39A5}">
      <dsp:nvSpPr>
        <dsp:cNvPr id="0" name=""/>
        <dsp:cNvSpPr/>
      </dsp:nvSpPr>
      <dsp:spPr>
        <a:xfrm>
          <a:off x="3345433" y="2158229"/>
          <a:ext cx="1415651" cy="1665472"/>
        </a:xfrm>
        <a:prstGeom prst="rect">
          <a:avLst/>
        </a:prstGeom>
        <a:solidFill>
          <a:schemeClr val="lt1">
            <a:alpha val="55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23C790D-FFDB-4277-A3B3-981FF6520DB3}">
      <dsp:nvSpPr>
        <dsp:cNvPr id="0" name=""/>
        <dsp:cNvSpPr/>
      </dsp:nvSpPr>
      <dsp:spPr>
        <a:xfrm>
          <a:off x="3416216" y="2224848"/>
          <a:ext cx="1274086" cy="1082557"/>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4B9F57-BF22-4565-8BFE-2DCEDFD2D08F}">
      <dsp:nvSpPr>
        <dsp:cNvPr id="0" name=""/>
        <dsp:cNvSpPr/>
      </dsp:nvSpPr>
      <dsp:spPr>
        <a:xfrm>
          <a:off x="3416216" y="3307405"/>
          <a:ext cx="1274086" cy="449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POU (SMS) Operations Monitor</a:t>
          </a:r>
        </a:p>
      </dsp:txBody>
      <dsp:txXfrm>
        <a:off x="3416216" y="3307405"/>
        <a:ext cx="1274086" cy="449677"/>
      </dsp:txXfrm>
    </dsp:sp>
    <dsp:sp modelId="{8F6EBC92-89CC-4C2F-AE1E-77D658D384C9}">
      <dsp:nvSpPr>
        <dsp:cNvPr id="0" name=""/>
        <dsp:cNvSpPr/>
      </dsp:nvSpPr>
      <dsp:spPr>
        <a:xfrm>
          <a:off x="5017762" y="2158229"/>
          <a:ext cx="1415651" cy="1665472"/>
        </a:xfrm>
        <a:prstGeom prst="rect">
          <a:avLst/>
        </a:prstGeom>
        <a:solidFill>
          <a:schemeClr val="lt1">
            <a:alpha val="55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620381-7398-4F0F-B66B-D71515847BF7}">
      <dsp:nvSpPr>
        <dsp:cNvPr id="0" name=""/>
        <dsp:cNvSpPr/>
      </dsp:nvSpPr>
      <dsp:spPr>
        <a:xfrm>
          <a:off x="5088544" y="2224848"/>
          <a:ext cx="1274086" cy="1082557"/>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44C8A9-3FED-4B47-BF02-D01DCCA6F4CE}">
      <dsp:nvSpPr>
        <dsp:cNvPr id="0" name=""/>
        <dsp:cNvSpPr/>
      </dsp:nvSpPr>
      <dsp:spPr>
        <a:xfrm>
          <a:off x="5088544" y="3307405"/>
          <a:ext cx="1274086" cy="449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Tecsys</a:t>
          </a:r>
          <a:r>
            <a:rPr lang="en-US" sz="900" kern="1200" dirty="0"/>
            <a:t> SCM Financials via SCM Hub</a:t>
          </a:r>
        </a:p>
      </dsp:txBody>
      <dsp:txXfrm>
        <a:off x="5088544" y="3307405"/>
        <a:ext cx="1274086" cy="4496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2472959"/>
          <a:ext cx="11528425" cy="16225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Workday ERP</a:t>
          </a:r>
        </a:p>
      </dsp:txBody>
      <dsp:txXfrm>
        <a:off x="0" y="2472959"/>
        <a:ext cx="11528425" cy="1622529"/>
      </dsp:txXfrm>
    </dsp:sp>
    <dsp:sp modelId="{DD606CEF-BE3D-7A4C-9C39-AA6C488A64EB}">
      <dsp:nvSpPr>
        <dsp:cNvPr id="0" name=""/>
        <dsp:cNvSpPr/>
      </dsp:nvSpPr>
      <dsp:spPr>
        <a:xfrm rot="10800000">
          <a:off x="0" y="1847"/>
          <a:ext cx="11528425" cy="2495450"/>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err="1"/>
            <a:t>Tecsys</a:t>
          </a:r>
          <a:r>
            <a:rPr lang="en-US" sz="3200" kern="1200"/>
            <a:t> POU Movements</a:t>
          </a:r>
        </a:p>
      </dsp:txBody>
      <dsp:txXfrm rot="-10800000">
        <a:off x="0" y="1847"/>
        <a:ext cx="11528425" cy="875903"/>
      </dsp:txXfrm>
    </dsp:sp>
    <dsp:sp modelId="{1B599357-1FFC-734E-AD62-6033D91424DF}">
      <dsp:nvSpPr>
        <dsp:cNvPr id="0" name=""/>
        <dsp:cNvSpPr/>
      </dsp:nvSpPr>
      <dsp:spPr>
        <a:xfrm>
          <a:off x="0" y="877750"/>
          <a:ext cx="11528425" cy="74613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55880" rIns="312928" bIns="55880" numCol="1" spcCol="1270" anchor="ctr" anchorCtr="0">
          <a:noAutofit/>
        </a:bodyPr>
        <a:lstStyle/>
        <a:p>
          <a:pPr marL="0" lvl="0" indent="0" algn="ctr" defTabSz="1955800">
            <a:lnSpc>
              <a:spcPct val="90000"/>
            </a:lnSpc>
            <a:spcBef>
              <a:spcPct val="0"/>
            </a:spcBef>
            <a:spcAft>
              <a:spcPct val="35000"/>
            </a:spcAft>
            <a:buNone/>
          </a:pPr>
          <a:r>
            <a:rPr lang="en-CA" sz="4400" kern="1200"/>
            <a:t>Supply Order Generation – External Source</a:t>
          </a:r>
          <a:endParaRPr lang="en-US" sz="4400" kern="1200"/>
        </a:p>
      </dsp:txBody>
      <dsp:txXfrm>
        <a:off x="0" y="877750"/>
        <a:ext cx="11528425" cy="746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09482-0EC8-5F4F-ADAC-61BF50E0555F}">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3F2BB6F2-A6C7-B243-836B-188E0530052D}">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8E579ABC-A456-C448-8042-4BFAB0C8F5BC}">
      <dsp:nvSpPr>
        <dsp:cNvPr id="0" name=""/>
        <dsp:cNvSpPr/>
      </dsp:nvSpPr>
      <dsp:spPr>
        <a:xfrm>
          <a:off x="0" y="2475879"/>
          <a:ext cx="5768975"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DB Inventory</a:t>
          </a:r>
        </a:p>
      </dsp:txBody>
      <dsp:txXfrm>
        <a:off x="0" y="2475879"/>
        <a:ext cx="5768975" cy="551748"/>
      </dsp:txXfrm>
    </dsp:sp>
    <dsp:sp modelId="{0081B573-96CA-9D42-893D-CEDDBB15302A}">
      <dsp:nvSpPr>
        <dsp:cNvPr id="0" name=""/>
        <dsp:cNvSpPr/>
      </dsp:nvSpPr>
      <dsp:spPr>
        <a:xfrm>
          <a:off x="5768975" y="2475879"/>
          <a:ext cx="5768975"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CR In-Transit</a:t>
          </a:r>
        </a:p>
      </dsp:txBody>
      <dsp:txXfrm>
        <a:off x="5768975" y="2475879"/>
        <a:ext cx="5768975"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Delivery Receiving - Asset &amp; Expense</a:t>
          </a:r>
        </a:p>
      </dsp:txBody>
      <dsp:txXfrm>
        <a:off x="0" y="648563"/>
        <a:ext cx="11537950" cy="5517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0" y="2475879"/>
          <a:ext cx="5768975"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DB Expense (GOGS)</a:t>
          </a:r>
        </a:p>
      </dsp:txBody>
      <dsp:txXfrm>
        <a:off x="0" y="2475879"/>
        <a:ext cx="5768975" cy="551748"/>
      </dsp:txXfrm>
    </dsp:sp>
    <dsp:sp modelId="{7D122401-A571-2141-B532-4C84CB4C35E2}">
      <dsp:nvSpPr>
        <dsp:cNvPr id="0" name=""/>
        <dsp:cNvSpPr/>
      </dsp:nvSpPr>
      <dsp:spPr>
        <a:xfrm>
          <a:off x="5768975" y="2475879"/>
          <a:ext cx="5768975"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CR Inventory</a:t>
          </a:r>
        </a:p>
      </dsp:txBody>
      <dsp:txXfrm>
        <a:off x="5768975" y="2475879"/>
        <a:ext cx="5768975"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a:t>Delivery </a:t>
          </a:r>
          <a:r>
            <a:rPr lang="en-US" sz="3500" kern="1200" err="1"/>
            <a:t>Putaway</a:t>
          </a:r>
          <a:r>
            <a:rPr lang="en-US" sz="3500" kern="1200"/>
            <a:t> - Expense</a:t>
          </a:r>
        </a:p>
      </dsp:txBody>
      <dsp:txXfrm>
        <a:off x="0" y="648563"/>
        <a:ext cx="11537950" cy="5517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5737225"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5737225" cy="1199813"/>
      </dsp:txXfrm>
    </dsp:sp>
    <dsp:sp modelId="{5363A553-6B86-0749-AB95-2F7D104B275B}">
      <dsp:nvSpPr>
        <dsp:cNvPr id="0" name=""/>
        <dsp:cNvSpPr/>
      </dsp:nvSpPr>
      <dsp:spPr>
        <a:xfrm rot="10800000">
          <a:off x="0" y="1828174"/>
          <a:ext cx="5737225"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5737225" cy="647704"/>
      </dsp:txXfrm>
    </dsp:sp>
    <dsp:sp modelId="{B0E8DACF-D933-5E49-9D1E-1B073209321F}">
      <dsp:nvSpPr>
        <dsp:cNvPr id="0" name=""/>
        <dsp:cNvSpPr/>
      </dsp:nvSpPr>
      <dsp:spPr>
        <a:xfrm>
          <a:off x="0" y="2475879"/>
          <a:ext cx="2868612"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a:t>DB Lost Goods</a:t>
          </a:r>
        </a:p>
      </dsp:txBody>
      <dsp:txXfrm>
        <a:off x="0" y="2475879"/>
        <a:ext cx="2868612" cy="551748"/>
      </dsp:txXfrm>
    </dsp:sp>
    <dsp:sp modelId="{7D122401-A571-2141-B532-4C84CB4C35E2}">
      <dsp:nvSpPr>
        <dsp:cNvPr id="0" name=""/>
        <dsp:cNvSpPr/>
      </dsp:nvSpPr>
      <dsp:spPr>
        <a:xfrm>
          <a:off x="2868612" y="2475879"/>
          <a:ext cx="2868612"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a:t>CR In-Transit</a:t>
          </a:r>
        </a:p>
      </dsp:txBody>
      <dsp:txXfrm>
        <a:off x="2868612" y="2475879"/>
        <a:ext cx="2868612" cy="551748"/>
      </dsp:txXfrm>
    </dsp:sp>
    <dsp:sp modelId="{DD606CEF-BE3D-7A4C-9C39-AA6C488A64EB}">
      <dsp:nvSpPr>
        <dsp:cNvPr id="0" name=""/>
        <dsp:cNvSpPr/>
      </dsp:nvSpPr>
      <dsp:spPr>
        <a:xfrm rot="10800000">
          <a:off x="0" y="858"/>
          <a:ext cx="5737225"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5737225" cy="647704"/>
      </dsp:txXfrm>
    </dsp:sp>
    <dsp:sp modelId="{1B599357-1FFC-734E-AD62-6033D91424DF}">
      <dsp:nvSpPr>
        <dsp:cNvPr id="0" name=""/>
        <dsp:cNvSpPr/>
      </dsp:nvSpPr>
      <dsp:spPr>
        <a:xfrm>
          <a:off x="0" y="648563"/>
          <a:ext cx="5737225"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a:t>Lost in Transit</a:t>
          </a:r>
        </a:p>
      </dsp:txBody>
      <dsp:txXfrm>
        <a:off x="0" y="648563"/>
        <a:ext cx="5737225" cy="5517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5737225"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5737225" cy="1199813"/>
      </dsp:txXfrm>
    </dsp:sp>
    <dsp:sp modelId="{5363A553-6B86-0749-AB95-2F7D104B275B}">
      <dsp:nvSpPr>
        <dsp:cNvPr id="0" name=""/>
        <dsp:cNvSpPr/>
      </dsp:nvSpPr>
      <dsp:spPr>
        <a:xfrm rot="10800000">
          <a:off x="0" y="1828174"/>
          <a:ext cx="5737225"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5737225" cy="647704"/>
      </dsp:txXfrm>
    </dsp:sp>
    <dsp:sp modelId="{B0E8DACF-D933-5E49-9D1E-1B073209321F}">
      <dsp:nvSpPr>
        <dsp:cNvPr id="0" name=""/>
        <dsp:cNvSpPr/>
      </dsp:nvSpPr>
      <dsp:spPr>
        <a:xfrm>
          <a:off x="0" y="2475879"/>
          <a:ext cx="2868612"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a:t>DB Lost Goods</a:t>
          </a:r>
        </a:p>
      </dsp:txBody>
      <dsp:txXfrm>
        <a:off x="0" y="2475879"/>
        <a:ext cx="2868612" cy="551748"/>
      </dsp:txXfrm>
    </dsp:sp>
    <dsp:sp modelId="{7D122401-A571-2141-B532-4C84CB4C35E2}">
      <dsp:nvSpPr>
        <dsp:cNvPr id="0" name=""/>
        <dsp:cNvSpPr/>
      </dsp:nvSpPr>
      <dsp:spPr>
        <a:xfrm>
          <a:off x="2868612" y="2475879"/>
          <a:ext cx="2868612"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a:t>CR Inventory</a:t>
          </a:r>
        </a:p>
      </dsp:txBody>
      <dsp:txXfrm>
        <a:off x="2868612" y="2475879"/>
        <a:ext cx="2868612" cy="551748"/>
      </dsp:txXfrm>
    </dsp:sp>
    <dsp:sp modelId="{DD606CEF-BE3D-7A4C-9C39-AA6C488A64EB}">
      <dsp:nvSpPr>
        <dsp:cNvPr id="0" name=""/>
        <dsp:cNvSpPr/>
      </dsp:nvSpPr>
      <dsp:spPr>
        <a:xfrm rot="10800000">
          <a:off x="0" y="858"/>
          <a:ext cx="5737225"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5737225" cy="647704"/>
      </dsp:txXfrm>
    </dsp:sp>
    <dsp:sp modelId="{1B599357-1FFC-734E-AD62-6033D91424DF}">
      <dsp:nvSpPr>
        <dsp:cNvPr id="0" name=""/>
        <dsp:cNvSpPr/>
      </dsp:nvSpPr>
      <dsp:spPr>
        <a:xfrm>
          <a:off x="0" y="648563"/>
          <a:ext cx="5737225"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a:t>Lost During </a:t>
          </a:r>
          <a:r>
            <a:rPr lang="en-US" sz="2800" kern="1200" err="1"/>
            <a:t>Putaway</a:t>
          </a:r>
          <a:endParaRPr lang="en-US" sz="2800" kern="1200"/>
        </a:p>
      </dsp:txBody>
      <dsp:txXfrm>
        <a:off x="0" y="648563"/>
        <a:ext cx="5737225" cy="5517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7CFD-38F1-484D-8482-ECE22E6C73E8}">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Workday ERP</a:t>
          </a:r>
        </a:p>
      </dsp:txBody>
      <dsp:txXfrm>
        <a:off x="0" y="3655490"/>
        <a:ext cx="11537950" cy="1199813"/>
      </dsp:txXfrm>
    </dsp:sp>
    <dsp:sp modelId="{5363A553-6B86-0749-AB95-2F7D104B275B}">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SCM Journals</a:t>
          </a:r>
        </a:p>
      </dsp:txBody>
      <dsp:txXfrm rot="-10800000">
        <a:off x="0" y="1828174"/>
        <a:ext cx="11537950" cy="647704"/>
      </dsp:txXfrm>
    </dsp:sp>
    <dsp:sp modelId="{B0E8DACF-D933-5E49-9D1E-1B073209321F}">
      <dsp:nvSpPr>
        <dsp:cNvPr id="0" name=""/>
        <dsp:cNvSpPr/>
      </dsp:nvSpPr>
      <dsp:spPr>
        <a:xfrm>
          <a:off x="0" y="2475879"/>
          <a:ext cx="5768975" cy="55174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a:t>DB Inventory</a:t>
          </a:r>
        </a:p>
      </dsp:txBody>
      <dsp:txXfrm>
        <a:off x="0" y="2475879"/>
        <a:ext cx="5768975" cy="551748"/>
      </dsp:txXfrm>
    </dsp:sp>
    <dsp:sp modelId="{150D118A-B04B-BC4D-AA46-3A650028C92F}">
      <dsp:nvSpPr>
        <dsp:cNvPr id="0" name=""/>
        <dsp:cNvSpPr/>
      </dsp:nvSpPr>
      <dsp:spPr>
        <a:xfrm>
          <a:off x="5768975" y="2475879"/>
          <a:ext cx="5768975" cy="551748"/>
        </a:xfrm>
        <a:prstGeom prst="rect">
          <a:avLst/>
        </a:prstGeom>
        <a:solidFill>
          <a:schemeClr val="accent2">
            <a:tint val="40000"/>
            <a:alpha val="90000"/>
            <a:hueOff val="720370"/>
            <a:satOff val="-5630"/>
            <a:lumOff val="-719"/>
            <a:alphaOff val="0"/>
          </a:schemeClr>
        </a:solidFill>
        <a:ln w="25400" cap="flat" cmpd="sng" algn="ctr">
          <a:solidFill>
            <a:schemeClr val="accent2">
              <a:tint val="40000"/>
              <a:alpha val="90000"/>
              <a:hueOff val="720370"/>
              <a:satOff val="-5630"/>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a:t>CR Expense (COGS)</a:t>
          </a:r>
        </a:p>
      </dsp:txBody>
      <dsp:txXfrm>
        <a:off x="5768975" y="2475879"/>
        <a:ext cx="5768975" cy="551748"/>
      </dsp:txXfrm>
    </dsp:sp>
    <dsp:sp modelId="{DD606CEF-BE3D-7A4C-9C39-AA6C488A64EB}">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err="1"/>
            <a:t>Tecsys</a:t>
          </a:r>
          <a:r>
            <a:rPr lang="en-US" sz="2300" kern="1200"/>
            <a:t> POU Movements</a:t>
          </a:r>
        </a:p>
      </dsp:txBody>
      <dsp:txXfrm rot="-10800000">
        <a:off x="0" y="858"/>
        <a:ext cx="11537950" cy="647704"/>
      </dsp:txXfrm>
    </dsp:sp>
    <dsp:sp modelId="{1B599357-1FFC-734E-AD62-6033D91424DF}">
      <dsp:nvSpPr>
        <dsp:cNvPr id="0" name=""/>
        <dsp:cNvSpPr/>
      </dsp:nvSpPr>
      <dsp:spPr>
        <a:xfrm>
          <a:off x="0" y="648563"/>
          <a:ext cx="11537950" cy="551748"/>
        </a:xfrm>
        <a:prstGeom prst="rect">
          <a:avLst/>
        </a:prstGeom>
        <a:solidFill>
          <a:schemeClr val="accent2">
            <a:tint val="40000"/>
            <a:alpha val="90000"/>
            <a:hueOff val="1440741"/>
            <a:satOff val="-11261"/>
            <a:lumOff val="-1438"/>
            <a:alphaOff val="0"/>
          </a:schemeClr>
        </a:solidFill>
        <a:ln w="25400" cap="flat" cmpd="sng" algn="ctr">
          <a:solidFill>
            <a:schemeClr val="accent2">
              <a:tint val="40000"/>
              <a:alpha val="90000"/>
              <a:hueOff val="1440741"/>
              <a:satOff val="-1126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a:t>Supply Returns (Supply Adjustment – Inventory Decrease)</a:t>
          </a:r>
        </a:p>
      </dsp:txBody>
      <dsp:txXfrm>
        <a:off x="0" y="648563"/>
        <a:ext cx="11537950" cy="5517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1B1489-166E-9F61-C094-88DAA4E169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81A988-616E-E7D4-7B2E-16D11BDB8D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2933F-6810-45A4-AA46-DFC55DB08B66}" type="datetimeFigureOut">
              <a:rPr lang="en-US" smtClean="0"/>
              <a:t>5/7/2024</a:t>
            </a:fld>
            <a:endParaRPr lang="en-US"/>
          </a:p>
        </p:txBody>
      </p:sp>
      <p:sp>
        <p:nvSpPr>
          <p:cNvPr id="4" name="Footer Placeholder 3">
            <a:extLst>
              <a:ext uri="{FF2B5EF4-FFF2-40B4-BE49-F238E27FC236}">
                <a16:creationId xmlns:a16="http://schemas.microsoft.com/office/drawing/2014/main" id="{738353CB-14CB-B111-1F98-5A4A7AE493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5F961A-F8E0-FA1A-3029-62A145C931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8D53FB-3CAF-434D-86DF-FA8C66690707}" type="slidenum">
              <a:rPr lang="en-US" smtClean="0"/>
              <a:t>‹#›</a:t>
            </a:fld>
            <a:endParaRPr lang="en-US"/>
          </a:p>
        </p:txBody>
      </p:sp>
    </p:spTree>
    <p:extLst>
      <p:ext uri="{BB962C8B-B14F-4D97-AF65-F5344CB8AC3E}">
        <p14:creationId xmlns:p14="http://schemas.microsoft.com/office/powerpoint/2010/main" val="286237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3B942-EBF6-4A44-AEA5-C546BA9AF697}"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255E0-1D49-F147-BF7C-DC27F77647EF}" type="slidenum">
              <a:rPr lang="en-US" smtClean="0"/>
              <a:t>‹#›</a:t>
            </a:fld>
            <a:endParaRPr lang="en-US"/>
          </a:p>
        </p:txBody>
      </p:sp>
    </p:spTree>
    <p:extLst>
      <p:ext uri="{BB962C8B-B14F-4D97-AF65-F5344CB8AC3E}">
        <p14:creationId xmlns:p14="http://schemas.microsoft.com/office/powerpoint/2010/main" val="84682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layout of this training is that we will start with the overall SCM Financial Flow at a high level, and then go into each of the different categories of POU movements and walking through their </a:t>
            </a:r>
            <a:r>
              <a:rPr lang="en-US" dirty="0" err="1"/>
              <a:t>Tecsys</a:t>
            </a:r>
            <a:r>
              <a:rPr lang="en-US" dirty="0"/>
              <a:t> journal entries.</a:t>
            </a:r>
          </a:p>
        </p:txBody>
      </p:sp>
      <p:sp>
        <p:nvSpPr>
          <p:cNvPr id="4" name="Slide Number Placeholder 3"/>
          <p:cNvSpPr>
            <a:spLocks noGrp="1"/>
          </p:cNvSpPr>
          <p:nvPr>
            <p:ph type="sldNum" sz="quarter" idx="5"/>
          </p:nvPr>
        </p:nvSpPr>
        <p:spPr/>
        <p:txBody>
          <a:bodyPr/>
          <a:lstStyle/>
          <a:p>
            <a:fld id="{B0B255E0-1D49-F147-BF7C-DC27F77647EF}" type="slidenum">
              <a:rPr lang="en-US" smtClean="0"/>
              <a:t>1</a:t>
            </a:fld>
            <a:endParaRPr lang="en-US"/>
          </a:p>
        </p:txBody>
      </p:sp>
    </p:spTree>
    <p:extLst>
      <p:ext uri="{BB962C8B-B14F-4D97-AF65-F5344CB8AC3E}">
        <p14:creationId xmlns:p14="http://schemas.microsoft.com/office/powerpoint/2010/main" val="1992154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cs typeface="Calibri"/>
              </a:rPr>
              <a:t>Lastly, the finance flow involves POU Journals passed through to the SCM general ledger interface and concluding in the GL journal.</a:t>
            </a:r>
            <a:endParaRPr lang="en-CA" b="0" dirty="0">
              <a:cs typeface="Calibri"/>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10</a:t>
            </a:fld>
            <a:endParaRPr lang="en-US"/>
          </a:p>
        </p:txBody>
      </p:sp>
    </p:spTree>
    <p:extLst>
      <p:ext uri="{BB962C8B-B14F-4D97-AF65-F5344CB8AC3E}">
        <p14:creationId xmlns:p14="http://schemas.microsoft.com/office/powerpoint/2010/main" val="298836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Certain POU movements have SCM transactions that only apply to items identified as Assets. These items include Usage, Usage Return, Average Cost Adjustment, and Supply Adjustment. </a:t>
            </a:r>
          </a:p>
          <a:p>
            <a:pPr marL="171450" indent="-171450">
              <a:buFont typeface="Arial" panose="020B0604020202020204" pitchFamily="34" charset="0"/>
              <a:buChar char="•"/>
            </a:pPr>
            <a:r>
              <a:rPr lang="en-US"/>
              <a:t>Expense POU movements therefore will not have a SCM transaction.</a:t>
            </a:r>
          </a:p>
        </p:txBody>
      </p:sp>
      <p:sp>
        <p:nvSpPr>
          <p:cNvPr id="4" name="Slide Number Placeholder 3"/>
          <p:cNvSpPr>
            <a:spLocks noGrp="1"/>
          </p:cNvSpPr>
          <p:nvPr>
            <p:ph type="sldNum" sz="quarter" idx="5"/>
          </p:nvPr>
        </p:nvSpPr>
        <p:spPr/>
        <p:txBody>
          <a:bodyPr/>
          <a:lstStyle/>
          <a:p>
            <a:fld id="{B0B255E0-1D49-F147-BF7C-DC27F77647EF}" type="slidenum">
              <a:rPr lang="en-US" smtClean="0"/>
              <a:t>11</a:t>
            </a:fld>
            <a:endParaRPr lang="en-US"/>
          </a:p>
        </p:txBody>
      </p:sp>
    </p:spTree>
    <p:extLst>
      <p:ext uri="{BB962C8B-B14F-4D97-AF65-F5344CB8AC3E}">
        <p14:creationId xmlns:p14="http://schemas.microsoft.com/office/powerpoint/2010/main" val="2238163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13</a:t>
            </a:fld>
            <a:endParaRPr lang="en-US"/>
          </a:p>
        </p:txBody>
      </p:sp>
    </p:spTree>
    <p:extLst>
      <p:ext uri="{BB962C8B-B14F-4D97-AF65-F5344CB8AC3E}">
        <p14:creationId xmlns:p14="http://schemas.microsoft.com/office/powerpoint/2010/main" val="2327012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14</a:t>
            </a:fld>
            <a:endParaRPr lang="en-US"/>
          </a:p>
        </p:txBody>
      </p:sp>
    </p:spTree>
    <p:extLst>
      <p:ext uri="{BB962C8B-B14F-4D97-AF65-F5344CB8AC3E}">
        <p14:creationId xmlns:p14="http://schemas.microsoft.com/office/powerpoint/2010/main" val="274515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Here’s a review of the supply order process: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Once a count has been submitted, a supply order is generated.  It is then sent for replenishment.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product is physically received, and the receipt is transmitted to </a:t>
            </a:r>
            <a:r>
              <a:rPr lang="en-US" dirty="0" err="1"/>
              <a:t>Tecsys</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Supply chain operations will perform a </a:t>
            </a:r>
            <a:r>
              <a:rPr lang="en-US" dirty="0" err="1"/>
              <a:t>putaway</a:t>
            </a:r>
            <a:r>
              <a:rPr lang="en-US" dirty="0"/>
              <a:t> for all items based on the receipt in the deliveries resource.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 hand is updated and product is physically stocked.</a:t>
            </a:r>
          </a:p>
        </p:txBody>
      </p:sp>
      <p:sp>
        <p:nvSpPr>
          <p:cNvPr id="4" name="Slide Number Placeholder 3"/>
          <p:cNvSpPr>
            <a:spLocks noGrp="1"/>
          </p:cNvSpPr>
          <p:nvPr>
            <p:ph type="sldNum" sz="quarter" idx="5"/>
          </p:nvPr>
        </p:nvSpPr>
        <p:spPr/>
        <p:txBody>
          <a:bodyPr/>
          <a:lstStyle/>
          <a:p>
            <a:fld id="{B0B255E0-1D49-F147-BF7C-DC27F77647EF}" type="slidenum">
              <a:rPr lang="en-US" smtClean="0"/>
              <a:t>15</a:t>
            </a:fld>
            <a:endParaRPr lang="en-US"/>
          </a:p>
        </p:txBody>
      </p:sp>
    </p:spTree>
    <p:extLst>
      <p:ext uri="{BB962C8B-B14F-4D97-AF65-F5344CB8AC3E}">
        <p14:creationId xmlns:p14="http://schemas.microsoft.com/office/powerpoint/2010/main" val="1656942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External supply order generation is sent straight to the Workday ERP and does not have a SCM component.</a:t>
            </a:r>
          </a:p>
        </p:txBody>
      </p:sp>
      <p:sp>
        <p:nvSpPr>
          <p:cNvPr id="4" name="Slide Number Placeholder 3"/>
          <p:cNvSpPr>
            <a:spLocks noGrp="1"/>
          </p:cNvSpPr>
          <p:nvPr>
            <p:ph type="sldNum" sz="quarter" idx="5"/>
          </p:nvPr>
        </p:nvSpPr>
        <p:spPr/>
        <p:txBody>
          <a:bodyPr/>
          <a:lstStyle/>
          <a:p>
            <a:fld id="{B0B255E0-1D49-F147-BF7C-DC27F77647EF}" type="slidenum">
              <a:rPr lang="en-US" smtClean="0"/>
              <a:t>16</a:t>
            </a:fld>
            <a:endParaRPr lang="en-US"/>
          </a:p>
        </p:txBody>
      </p:sp>
    </p:spTree>
    <p:extLst>
      <p:ext uri="{BB962C8B-B14F-4D97-AF65-F5344CB8AC3E}">
        <p14:creationId xmlns:p14="http://schemas.microsoft.com/office/powerpoint/2010/main" val="2210120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Ordering and receiving are generated in Workday, and delivery receipts must be manually created so that the items can be added to the tracked inventory location in POU.</a:t>
            </a:r>
          </a:p>
        </p:txBody>
      </p:sp>
      <p:sp>
        <p:nvSpPr>
          <p:cNvPr id="4" name="Slide Number Placeholder 3"/>
          <p:cNvSpPr>
            <a:spLocks noGrp="1"/>
          </p:cNvSpPr>
          <p:nvPr>
            <p:ph type="sldNum" sz="quarter" idx="5"/>
          </p:nvPr>
        </p:nvSpPr>
        <p:spPr/>
        <p:txBody>
          <a:bodyPr/>
          <a:lstStyle/>
          <a:p>
            <a:fld id="{B0B255E0-1D49-F147-BF7C-DC27F77647EF}" type="slidenum">
              <a:rPr lang="en-US" smtClean="0"/>
              <a:t>17</a:t>
            </a:fld>
            <a:endParaRPr lang="en-US"/>
          </a:p>
        </p:txBody>
      </p:sp>
    </p:spTree>
    <p:extLst>
      <p:ext uri="{BB962C8B-B14F-4D97-AF65-F5344CB8AC3E}">
        <p14:creationId xmlns:p14="http://schemas.microsoft.com/office/powerpoint/2010/main" val="4184036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Verdana" panose="020B0604030504040204" pitchFamily="34" charset="0"/>
              </a:rPr>
              <a:t>Once the product is delivered, whether the item is set as an </a:t>
            </a:r>
            <a:r>
              <a:rPr lang="en-US" b="0" i="1">
                <a:solidFill>
                  <a:srgbClr val="808080"/>
                </a:solidFill>
                <a:effectLst/>
                <a:latin typeface="Verdana" panose="020B0604030504040204" pitchFamily="34" charset="0"/>
              </a:rPr>
              <a:t>Asset</a:t>
            </a:r>
            <a:r>
              <a:rPr lang="en-US" b="0" i="0">
                <a:solidFill>
                  <a:srgbClr val="000000"/>
                </a:solidFill>
                <a:effectLst/>
                <a:latin typeface="Verdana" panose="020B0604030504040204" pitchFamily="34" charset="0"/>
              </a:rPr>
              <a:t> or </a:t>
            </a:r>
            <a:r>
              <a:rPr lang="en-US" b="0" i="1">
                <a:solidFill>
                  <a:srgbClr val="808080"/>
                </a:solidFill>
                <a:effectLst/>
                <a:latin typeface="Verdana" panose="020B0604030504040204" pitchFamily="34" charset="0"/>
              </a:rPr>
              <a:t>Expense</a:t>
            </a:r>
            <a:r>
              <a:rPr lang="en-US" b="0" i="0">
                <a:solidFill>
                  <a:srgbClr val="000000"/>
                </a:solidFill>
                <a:effectLst/>
                <a:latin typeface="Verdana" panose="020B0604030504040204" pitchFamily="34" charset="0"/>
              </a:rPr>
              <a:t>, the inventory is posted to either the </a:t>
            </a:r>
            <a:r>
              <a:rPr lang="en-US" b="0" i="1">
                <a:solidFill>
                  <a:srgbClr val="000000"/>
                </a:solidFill>
                <a:effectLst/>
                <a:latin typeface="Verdana" panose="020B0604030504040204" pitchFamily="34" charset="0"/>
              </a:rPr>
              <a:t>POU Inventory G/L Account</a:t>
            </a:r>
            <a:r>
              <a:rPr lang="en-US" b="0" i="0">
                <a:solidFill>
                  <a:srgbClr val="000000"/>
                </a:solidFill>
                <a:effectLst/>
                <a:latin typeface="Verdana" panose="020B0604030504040204" pitchFamily="34" charset="0"/>
              </a:rPr>
              <a:t> or the </a:t>
            </a:r>
            <a:r>
              <a:rPr lang="en-US" b="0" i="1">
                <a:solidFill>
                  <a:srgbClr val="000000"/>
                </a:solidFill>
                <a:effectLst/>
                <a:latin typeface="Verdana" panose="020B0604030504040204" pitchFamily="34" charset="0"/>
              </a:rPr>
              <a:t>Inventory G/L Account</a:t>
            </a:r>
            <a:r>
              <a:rPr lang="en-US" b="0" i="0">
                <a:solidFill>
                  <a:srgbClr val="000000"/>
                </a:solidFill>
                <a:effectLst/>
                <a:latin typeface="Verdana" panose="020B0604030504040204" pitchFamily="34" charset="0"/>
              </a:rPr>
              <a:t>. It is assumed that when the product is shipped, the inventory is placed into an In-Transit G/L Account based on the value of the product, which would be reversed upon delivery receipt.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Delivery Receiving POU movement debits inventory and credits the In-Transit SCM Journals, then passed through to Workday.</a:t>
            </a:r>
            <a:endParaRPr lang="en-US">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18</a:t>
            </a:fld>
            <a:endParaRPr lang="en-US"/>
          </a:p>
        </p:txBody>
      </p:sp>
    </p:spTree>
    <p:extLst>
      <p:ext uri="{BB962C8B-B14F-4D97-AF65-F5344CB8AC3E}">
        <p14:creationId xmlns:p14="http://schemas.microsoft.com/office/powerpoint/2010/main" val="6547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550"/>
              </a:spcAft>
              <a:buFont typeface="Arial" panose="020B0604020202020204" pitchFamily="34" charset="0"/>
              <a:buChar char="•"/>
            </a:pPr>
            <a:r>
              <a:rPr lang="en-US" sz="1800">
                <a:effectLst/>
                <a:latin typeface="Segoe UI" panose="020B0502040204020203" pitchFamily="34" charset="0"/>
                <a:ea typeface="Segoe UI" panose="020B0502040204020203" pitchFamily="34" charset="0"/>
              </a:rPr>
              <a:t>Delivery is received in Workday, and the supplies are put away into their final location through the “Delivery </a:t>
            </a:r>
            <a:r>
              <a:rPr lang="en-US" sz="1800" err="1">
                <a:effectLst/>
                <a:latin typeface="Segoe UI" panose="020B0502040204020203" pitchFamily="34" charset="0"/>
                <a:ea typeface="Segoe UI" panose="020B0502040204020203" pitchFamily="34" charset="0"/>
              </a:rPr>
              <a:t>Putaway</a:t>
            </a:r>
            <a:r>
              <a:rPr lang="en-US" sz="1800">
                <a:effectLst/>
                <a:latin typeface="Segoe UI" panose="020B0502040204020203" pitchFamily="34" charset="0"/>
                <a:ea typeface="Segoe UI" panose="020B0502040204020203" pitchFamily="34" charset="0"/>
              </a:rPr>
              <a:t>” workflow in a mobile device. </a:t>
            </a:r>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2420000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Verdana" panose="020B0604030504040204" pitchFamily="34" charset="0"/>
              </a:rPr>
              <a:t>When the product is put away into its final location and is an expense, the value of inventory being put away is moved from the inventory account to the expense account. This results in a debit to expense and a credit to inventory.</a:t>
            </a:r>
          </a:p>
        </p:txBody>
      </p:sp>
      <p:sp>
        <p:nvSpPr>
          <p:cNvPr id="4" name="Slide Number Placeholder 3"/>
          <p:cNvSpPr>
            <a:spLocks noGrp="1"/>
          </p:cNvSpPr>
          <p:nvPr>
            <p:ph type="sldNum" sz="quarter" idx="5"/>
          </p:nvPr>
        </p:nvSpPr>
        <p:spPr/>
        <p:txBody>
          <a:bodyPr/>
          <a:lstStyle/>
          <a:p>
            <a:fld id="{B0B255E0-1D49-F147-BF7C-DC27F77647EF}" type="slidenum">
              <a:rPr lang="en-US" smtClean="0"/>
              <a:t>20</a:t>
            </a:fld>
            <a:endParaRPr lang="en-US"/>
          </a:p>
        </p:txBody>
      </p:sp>
    </p:spTree>
    <p:extLst>
      <p:ext uri="{BB962C8B-B14F-4D97-AF65-F5344CB8AC3E}">
        <p14:creationId xmlns:p14="http://schemas.microsoft.com/office/powerpoint/2010/main" val="373669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begin by going over a high-level look at the financial flow for SCM.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4164003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Verdana" panose="020B0604030504040204" pitchFamily="34" charset="0"/>
              </a:rPr>
              <a:t>At times, due to miscounts, mis picks, lost in transit, or any number of other reasons, the quantity that was said to have been shipped may not be the same quantity that is delivered or received. If the inventory is not received and the delivery is completed, then any quantities showing on the delivery that are not received are posted to the </a:t>
            </a:r>
            <a:r>
              <a:rPr lang="en-US" sz="1800" b="0" i="1" dirty="0">
                <a:solidFill>
                  <a:srgbClr val="000000"/>
                </a:solidFill>
                <a:effectLst/>
                <a:latin typeface="Verdana" panose="020B0604030504040204" pitchFamily="34" charset="0"/>
              </a:rPr>
              <a:t>Lost Goods G/L Account</a:t>
            </a:r>
            <a:r>
              <a:rPr lang="en-US" sz="1800" b="0" i="0" dirty="0">
                <a:solidFill>
                  <a:srgbClr val="000000"/>
                </a:solidFill>
                <a:effectLst/>
                <a:latin typeface="Verdana" panose="020B0604030504040204" pitchFamily="34" charset="0"/>
              </a:rPr>
              <a:t>. If the quantity is received, but the discrepancy is found when the delivery </a:t>
            </a:r>
            <a:r>
              <a:rPr lang="en-US" sz="1800" b="0" i="0" dirty="0" err="1">
                <a:solidFill>
                  <a:srgbClr val="000000"/>
                </a:solidFill>
                <a:effectLst/>
                <a:latin typeface="Verdana" panose="020B0604030504040204" pitchFamily="34" charset="0"/>
              </a:rPr>
              <a:t>putaway</a:t>
            </a:r>
            <a:r>
              <a:rPr lang="en-US" sz="1800" b="0" i="0" dirty="0">
                <a:solidFill>
                  <a:srgbClr val="000000"/>
                </a:solidFill>
                <a:effectLst/>
                <a:latin typeface="Verdana" panose="020B0604030504040204" pitchFamily="34" charset="0"/>
              </a:rPr>
              <a:t> occurs, an adjustment is also made.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21</a:t>
            </a:fld>
            <a:endParaRPr lang="en-US"/>
          </a:p>
        </p:txBody>
      </p:sp>
    </p:spTree>
    <p:extLst>
      <p:ext uri="{BB962C8B-B14F-4D97-AF65-F5344CB8AC3E}">
        <p14:creationId xmlns:p14="http://schemas.microsoft.com/office/powerpoint/2010/main" val="3270912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Verdana" panose="020B0604030504040204" pitchFamily="34" charset="0"/>
              </a:rPr>
              <a:t>The difference between the two transactions from a posting point of view is the offset to the </a:t>
            </a:r>
            <a:r>
              <a:rPr lang="en-US" b="0" i="1">
                <a:solidFill>
                  <a:srgbClr val="000000"/>
                </a:solidFill>
                <a:effectLst/>
                <a:latin typeface="Verdana" panose="020B0604030504040204" pitchFamily="34" charset="0"/>
              </a:rPr>
              <a:t>Lost Good G/L Account</a:t>
            </a:r>
            <a:r>
              <a:rPr lang="en-US" b="0" i="0">
                <a:solidFill>
                  <a:srgbClr val="000000"/>
                </a:solidFill>
                <a:effectLst/>
                <a:latin typeface="Verdana" panose="020B060403050404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Verdana" panose="020B0604030504040204" pitchFamily="34" charset="0"/>
              </a:rPr>
              <a:t>If a discrepancy is found during the receipt, the lost goods are offset to the </a:t>
            </a:r>
            <a:r>
              <a:rPr lang="en-US" b="0" i="1">
                <a:solidFill>
                  <a:srgbClr val="000000"/>
                </a:solidFill>
                <a:effectLst/>
                <a:latin typeface="Verdana" panose="020B0604030504040204" pitchFamily="34" charset="0"/>
              </a:rPr>
              <a:t>In-Transit G/L Account</a:t>
            </a:r>
            <a:r>
              <a:rPr lang="en-US" b="0" i="0">
                <a:solidFill>
                  <a:srgbClr val="000000"/>
                </a:solidFill>
                <a:effectLst/>
                <a:latin typeface="Verdana" panose="020B0604030504040204" pitchFamily="34" charset="0"/>
              </a:rPr>
              <a:t>. If the discrepancy is found during the </a:t>
            </a:r>
            <a:r>
              <a:rPr lang="en-US" b="0" i="0" err="1">
                <a:solidFill>
                  <a:srgbClr val="000000"/>
                </a:solidFill>
                <a:effectLst/>
                <a:latin typeface="Verdana" panose="020B0604030504040204" pitchFamily="34" charset="0"/>
              </a:rPr>
              <a:t>putaway</a:t>
            </a:r>
            <a:r>
              <a:rPr lang="en-US" b="0" i="0">
                <a:solidFill>
                  <a:srgbClr val="000000"/>
                </a:solidFill>
                <a:effectLst/>
                <a:latin typeface="Verdana" panose="020B0604030504040204" pitchFamily="34" charset="0"/>
              </a:rPr>
              <a:t> process, then the </a:t>
            </a:r>
            <a:r>
              <a:rPr lang="en-US" b="0" i="1">
                <a:solidFill>
                  <a:srgbClr val="000000"/>
                </a:solidFill>
                <a:effectLst/>
                <a:latin typeface="Verdana" panose="020B0604030504040204" pitchFamily="34" charset="0"/>
              </a:rPr>
              <a:t>Inventory G/L Account</a:t>
            </a:r>
            <a:r>
              <a:rPr lang="en-US" b="0" i="0">
                <a:solidFill>
                  <a:srgbClr val="000000"/>
                </a:solidFill>
                <a:effectLst/>
                <a:latin typeface="Verdana" panose="020B0604030504040204" pitchFamily="34" charset="0"/>
              </a:rPr>
              <a:t> is used, since now the product is in inventory.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Verdana" panose="020B0604030504040204" pitchFamily="34" charset="0"/>
              </a:rPr>
              <a:t>This occurs, even if the location is set to Expense, as the quantity actually </a:t>
            </a:r>
            <a:r>
              <a:rPr lang="en-US" b="0" i="0" err="1">
                <a:solidFill>
                  <a:srgbClr val="000000"/>
                </a:solidFill>
                <a:effectLst/>
                <a:latin typeface="Verdana" panose="020B0604030504040204" pitchFamily="34" charset="0"/>
              </a:rPr>
              <a:t>putaway</a:t>
            </a:r>
            <a:r>
              <a:rPr lang="en-US" b="0" i="0">
                <a:solidFill>
                  <a:srgbClr val="000000"/>
                </a:solidFill>
                <a:effectLst/>
                <a:latin typeface="Verdana" panose="020B0604030504040204" pitchFamily="34" charset="0"/>
              </a:rPr>
              <a:t> is expensed.</a:t>
            </a:r>
            <a:endParaRPr lang="en-US">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22</a:t>
            </a:fld>
            <a:endParaRPr lang="en-US"/>
          </a:p>
        </p:txBody>
      </p:sp>
    </p:spTree>
    <p:extLst>
      <p:ext uri="{BB962C8B-B14F-4D97-AF65-F5344CB8AC3E}">
        <p14:creationId xmlns:p14="http://schemas.microsoft.com/office/powerpoint/2010/main" val="365999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When items need to be transferred back to a location that is managed in POU, Supply Returns are performed.</a:t>
            </a:r>
          </a:p>
        </p:txBody>
      </p:sp>
      <p:sp>
        <p:nvSpPr>
          <p:cNvPr id="4" name="Slide Number Placeholder 3"/>
          <p:cNvSpPr>
            <a:spLocks noGrp="1"/>
          </p:cNvSpPr>
          <p:nvPr>
            <p:ph type="sldNum" sz="quarter" idx="5"/>
          </p:nvPr>
        </p:nvSpPr>
        <p:spPr/>
        <p:txBody>
          <a:bodyPr/>
          <a:lstStyle/>
          <a:p>
            <a:fld id="{B0B255E0-1D49-F147-BF7C-DC27F77647EF}" type="slidenum">
              <a:rPr lang="en-US" smtClean="0"/>
              <a:t>23</a:t>
            </a:fld>
            <a:endParaRPr lang="en-US"/>
          </a:p>
        </p:txBody>
      </p:sp>
    </p:spTree>
    <p:extLst>
      <p:ext uri="{BB962C8B-B14F-4D97-AF65-F5344CB8AC3E}">
        <p14:creationId xmlns:p14="http://schemas.microsoft.com/office/powerpoint/2010/main" val="346552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supply returns debits the inventory that has been returned.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Verdana" panose="020B0604030504040204" pitchFamily="34" charset="0"/>
              </a:rPr>
              <a:t>When an asset item is returned to stock after being expensed, the entry must be reversed. The expense account is thus credited, removing the expense. This only applies to items identified as </a:t>
            </a:r>
            <a:r>
              <a:rPr lang="en-US" b="0" i="0">
                <a:solidFill>
                  <a:srgbClr val="808080"/>
                </a:solidFill>
                <a:effectLst/>
                <a:latin typeface="Verdana" panose="020B0604030504040204" pitchFamily="34" charset="0"/>
              </a:rPr>
              <a:t>Assets</a:t>
            </a:r>
            <a:r>
              <a:rPr lang="en-US" b="0" i="0">
                <a:solidFill>
                  <a:srgbClr val="000000"/>
                </a:solidFill>
                <a:effectLst/>
                <a:latin typeface="Verdana" panose="020B0604030504040204" pitchFamily="34" charset="0"/>
              </a:rPr>
              <a:t>.</a:t>
            </a:r>
            <a:endParaRPr lang="en-US">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24</a:t>
            </a:fld>
            <a:endParaRPr lang="en-US"/>
          </a:p>
        </p:txBody>
      </p:sp>
    </p:spTree>
    <p:extLst>
      <p:ext uri="{BB962C8B-B14F-4D97-AF65-F5344CB8AC3E}">
        <p14:creationId xmlns:p14="http://schemas.microsoft.com/office/powerpoint/2010/main" val="247229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is a high-level overview of the movements we covered in External Orders and Deliveries and their SCM journals.</a:t>
            </a:r>
          </a:p>
        </p:txBody>
      </p:sp>
      <p:sp>
        <p:nvSpPr>
          <p:cNvPr id="4" name="Slide Number Placeholder 3"/>
          <p:cNvSpPr>
            <a:spLocks noGrp="1"/>
          </p:cNvSpPr>
          <p:nvPr>
            <p:ph type="sldNum" sz="quarter" idx="5"/>
          </p:nvPr>
        </p:nvSpPr>
        <p:spPr/>
        <p:txBody>
          <a:bodyPr/>
          <a:lstStyle/>
          <a:p>
            <a:fld id="{B0B255E0-1D49-F147-BF7C-DC27F77647EF}" type="slidenum">
              <a:rPr lang="en-US" smtClean="0"/>
              <a:t>25</a:t>
            </a:fld>
            <a:endParaRPr lang="en-US"/>
          </a:p>
        </p:txBody>
      </p:sp>
    </p:spTree>
    <p:extLst>
      <p:ext uri="{BB962C8B-B14F-4D97-AF65-F5344CB8AC3E}">
        <p14:creationId xmlns:p14="http://schemas.microsoft.com/office/powerpoint/2010/main" val="1619416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28</a:t>
            </a:fld>
            <a:endParaRPr lang="en-US"/>
          </a:p>
        </p:txBody>
      </p:sp>
    </p:spTree>
    <p:extLst>
      <p:ext uri="{BB962C8B-B14F-4D97-AF65-F5344CB8AC3E}">
        <p14:creationId xmlns:p14="http://schemas.microsoft.com/office/powerpoint/2010/main" val="2641839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Like with the external source, supply order generation does not have SCM activity and instead goes straight into Workday.</a:t>
            </a:r>
          </a:p>
        </p:txBody>
      </p:sp>
      <p:sp>
        <p:nvSpPr>
          <p:cNvPr id="4" name="Slide Number Placeholder 3"/>
          <p:cNvSpPr>
            <a:spLocks noGrp="1"/>
          </p:cNvSpPr>
          <p:nvPr>
            <p:ph type="sldNum" sz="quarter" idx="5"/>
          </p:nvPr>
        </p:nvSpPr>
        <p:spPr/>
        <p:txBody>
          <a:bodyPr/>
          <a:lstStyle/>
          <a:p>
            <a:fld id="{B0B255E0-1D49-F147-BF7C-DC27F77647EF}" type="slidenum">
              <a:rPr lang="en-US" smtClean="0"/>
              <a:t>29</a:t>
            </a:fld>
            <a:endParaRPr lang="en-US"/>
          </a:p>
        </p:txBody>
      </p:sp>
    </p:spTree>
    <p:extLst>
      <p:ext uri="{BB962C8B-B14F-4D97-AF65-F5344CB8AC3E}">
        <p14:creationId xmlns:p14="http://schemas.microsoft.com/office/powerpoint/2010/main" val="978866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In internal replenishment, one location is replenishing another.  An example would be an OR room being replenished from a core. A requisition is then sent to Workday. Physical inventory is received in Workday. Delivery receipt from Workday. Then it is </a:t>
            </a:r>
            <a:r>
              <a:rPr lang="en-US" err="1"/>
              <a:t>putaway</a:t>
            </a:r>
            <a:r>
              <a:rPr lang="en-US"/>
              <a:t> in the POU.</a:t>
            </a:r>
          </a:p>
          <a:p>
            <a:pPr marL="171450" indent="-171450">
              <a:buFont typeface="Arial" panose="020B0604020202020204" pitchFamily="34" charset="0"/>
              <a:buChar char="•"/>
            </a:pPr>
            <a:r>
              <a:rPr lang="en-US"/>
              <a:t>Replenishment can also be performed through the supply transfer activity.</a:t>
            </a:r>
          </a:p>
        </p:txBody>
      </p:sp>
      <p:sp>
        <p:nvSpPr>
          <p:cNvPr id="4" name="Slide Number Placeholder 3"/>
          <p:cNvSpPr>
            <a:spLocks noGrp="1"/>
          </p:cNvSpPr>
          <p:nvPr>
            <p:ph type="sldNum" sz="quarter" idx="5"/>
          </p:nvPr>
        </p:nvSpPr>
        <p:spPr/>
        <p:txBody>
          <a:bodyPr/>
          <a:lstStyle/>
          <a:p>
            <a:fld id="{B0B255E0-1D49-F147-BF7C-DC27F77647EF}" type="slidenum">
              <a:rPr lang="en-US" smtClean="0"/>
              <a:t>30</a:t>
            </a:fld>
            <a:endParaRPr lang="en-US"/>
          </a:p>
        </p:txBody>
      </p:sp>
    </p:spTree>
    <p:extLst>
      <p:ext uri="{BB962C8B-B14F-4D97-AF65-F5344CB8AC3E}">
        <p14:creationId xmlns:p14="http://schemas.microsoft.com/office/powerpoint/2010/main" val="149602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In this first example, the item is replenished from an asset (perpetual) to an expense (par/periodic) location.</a:t>
            </a:r>
          </a:p>
          <a:p>
            <a:pPr marL="171450" indent="-171450">
              <a:buFont typeface="Arial" panose="020B0604020202020204" pitchFamily="34" charset="0"/>
              <a:buChar char="•"/>
            </a:pPr>
            <a:r>
              <a:rPr lang="en-US"/>
              <a:t>This is accomplished through an internal supply order.</a:t>
            </a:r>
          </a:p>
        </p:txBody>
      </p:sp>
      <p:sp>
        <p:nvSpPr>
          <p:cNvPr id="4" name="Slide Number Placeholder 3"/>
          <p:cNvSpPr>
            <a:spLocks noGrp="1"/>
          </p:cNvSpPr>
          <p:nvPr>
            <p:ph type="sldNum" sz="quarter" idx="5"/>
          </p:nvPr>
        </p:nvSpPr>
        <p:spPr/>
        <p:txBody>
          <a:bodyPr/>
          <a:lstStyle/>
          <a:p>
            <a:fld id="{B0B255E0-1D49-F147-BF7C-DC27F77647EF}" type="slidenum">
              <a:rPr lang="en-US" smtClean="0"/>
              <a:t>31</a:t>
            </a:fld>
            <a:endParaRPr lang="en-US"/>
          </a:p>
        </p:txBody>
      </p:sp>
    </p:spTree>
    <p:extLst>
      <p:ext uri="{BB962C8B-B14F-4D97-AF65-F5344CB8AC3E}">
        <p14:creationId xmlns:p14="http://schemas.microsoft.com/office/powerpoint/2010/main" val="3578710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item is replenished from an expense (par/periodic) to another expense (par/periodic) location.</a:t>
            </a:r>
          </a:p>
          <a:p>
            <a:pPr marL="171450" indent="-171450">
              <a:buFont typeface="Arial" panose="020B0604020202020204" pitchFamily="34" charset="0"/>
              <a:buChar char="•"/>
            </a:pPr>
            <a:r>
              <a:rPr lang="en-US"/>
              <a:t>This is accomplished through an internal supply order.</a:t>
            </a:r>
          </a:p>
        </p:txBody>
      </p:sp>
      <p:sp>
        <p:nvSpPr>
          <p:cNvPr id="4" name="Slide Number Placeholder 3"/>
          <p:cNvSpPr>
            <a:spLocks noGrp="1"/>
          </p:cNvSpPr>
          <p:nvPr>
            <p:ph type="sldNum" sz="quarter" idx="5"/>
          </p:nvPr>
        </p:nvSpPr>
        <p:spPr/>
        <p:txBody>
          <a:bodyPr/>
          <a:lstStyle/>
          <a:p>
            <a:fld id="{B0B255E0-1D49-F147-BF7C-DC27F77647EF}" type="slidenum">
              <a:rPr lang="en-US" smtClean="0"/>
              <a:t>32</a:t>
            </a:fld>
            <a:endParaRPr lang="en-US"/>
          </a:p>
        </p:txBody>
      </p:sp>
    </p:spTree>
    <p:extLst>
      <p:ext uri="{BB962C8B-B14F-4D97-AF65-F5344CB8AC3E}">
        <p14:creationId xmlns:p14="http://schemas.microsoft.com/office/powerpoint/2010/main" val="37634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3</a:t>
            </a:fld>
            <a:endParaRPr lang="en-US"/>
          </a:p>
        </p:txBody>
      </p:sp>
    </p:spTree>
    <p:extLst>
      <p:ext uri="{BB962C8B-B14F-4D97-AF65-F5344CB8AC3E}">
        <p14:creationId xmlns:p14="http://schemas.microsoft.com/office/powerpoint/2010/main" val="2395131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item is replenished from an asset (perpetual) to another asset (perpetual) location.</a:t>
            </a:r>
          </a:p>
          <a:p>
            <a:pPr marL="171450" indent="-171450">
              <a:buFont typeface="Arial" panose="020B0604020202020204" pitchFamily="34" charset="0"/>
              <a:buChar char="•"/>
            </a:pPr>
            <a:r>
              <a:rPr lang="en-US"/>
              <a:t>This is accomplished through an internal supply order.</a:t>
            </a:r>
          </a:p>
        </p:txBody>
      </p:sp>
      <p:sp>
        <p:nvSpPr>
          <p:cNvPr id="4" name="Slide Number Placeholder 3"/>
          <p:cNvSpPr>
            <a:spLocks noGrp="1"/>
          </p:cNvSpPr>
          <p:nvPr>
            <p:ph type="sldNum" sz="quarter" idx="5"/>
          </p:nvPr>
        </p:nvSpPr>
        <p:spPr/>
        <p:txBody>
          <a:bodyPr/>
          <a:lstStyle/>
          <a:p>
            <a:fld id="{B0B255E0-1D49-F147-BF7C-DC27F77647EF}" type="slidenum">
              <a:rPr lang="en-US" smtClean="0"/>
              <a:t>33</a:t>
            </a:fld>
            <a:endParaRPr lang="en-US"/>
          </a:p>
        </p:txBody>
      </p:sp>
    </p:spTree>
    <p:extLst>
      <p:ext uri="{BB962C8B-B14F-4D97-AF65-F5344CB8AC3E}">
        <p14:creationId xmlns:p14="http://schemas.microsoft.com/office/powerpoint/2010/main" val="129653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Lastly, the item is replenished from an expense (par/periodic) to an asset (perpetual) location.</a:t>
            </a:r>
          </a:p>
          <a:p>
            <a:pPr marL="171450" indent="-171450">
              <a:buFont typeface="Arial" panose="020B0604020202020204" pitchFamily="34" charset="0"/>
              <a:buChar char="•"/>
            </a:pPr>
            <a:r>
              <a:rPr lang="en-US"/>
              <a:t>This is accomplished through an internal supply order.</a:t>
            </a:r>
          </a:p>
        </p:txBody>
      </p:sp>
      <p:sp>
        <p:nvSpPr>
          <p:cNvPr id="4" name="Slide Number Placeholder 3"/>
          <p:cNvSpPr>
            <a:spLocks noGrp="1"/>
          </p:cNvSpPr>
          <p:nvPr>
            <p:ph type="sldNum" sz="quarter" idx="5"/>
          </p:nvPr>
        </p:nvSpPr>
        <p:spPr/>
        <p:txBody>
          <a:bodyPr/>
          <a:lstStyle/>
          <a:p>
            <a:fld id="{B0B255E0-1D49-F147-BF7C-DC27F77647EF}" type="slidenum">
              <a:rPr lang="en-US" smtClean="0"/>
              <a:t>34</a:t>
            </a:fld>
            <a:endParaRPr lang="en-US"/>
          </a:p>
        </p:txBody>
      </p:sp>
    </p:spTree>
    <p:extLst>
      <p:ext uri="{BB962C8B-B14F-4D97-AF65-F5344CB8AC3E}">
        <p14:creationId xmlns:p14="http://schemas.microsoft.com/office/powerpoint/2010/main" val="3696700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high-level overview of the movements we covered in Internal Orders and Deliveries and their SCM journals.</a:t>
            </a:r>
          </a:p>
        </p:txBody>
      </p:sp>
      <p:sp>
        <p:nvSpPr>
          <p:cNvPr id="4" name="Slide Number Placeholder 3"/>
          <p:cNvSpPr>
            <a:spLocks noGrp="1"/>
          </p:cNvSpPr>
          <p:nvPr>
            <p:ph type="sldNum" sz="quarter" idx="5"/>
          </p:nvPr>
        </p:nvSpPr>
        <p:spPr/>
        <p:txBody>
          <a:bodyPr/>
          <a:lstStyle/>
          <a:p>
            <a:fld id="{B0B255E0-1D49-F147-BF7C-DC27F77647EF}" type="slidenum">
              <a:rPr lang="en-US" smtClean="0"/>
              <a:t>35</a:t>
            </a:fld>
            <a:endParaRPr lang="en-US"/>
          </a:p>
        </p:txBody>
      </p:sp>
    </p:spTree>
    <p:extLst>
      <p:ext uri="{BB962C8B-B14F-4D97-AF65-F5344CB8AC3E}">
        <p14:creationId xmlns:p14="http://schemas.microsoft.com/office/powerpoint/2010/main" val="249317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38</a:t>
            </a:fld>
            <a:endParaRPr lang="en-US"/>
          </a:p>
        </p:txBody>
      </p:sp>
    </p:spTree>
    <p:extLst>
      <p:ext uri="{BB962C8B-B14F-4D97-AF65-F5344CB8AC3E}">
        <p14:creationId xmlns:p14="http://schemas.microsoft.com/office/powerpoint/2010/main" val="2442090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Supply usages is where you have a need to transfer inventory to a location that is not managed in POU or transfer an item that is not in the other location’s inventory.</a:t>
            </a:r>
          </a:p>
        </p:txBody>
      </p:sp>
      <p:sp>
        <p:nvSpPr>
          <p:cNvPr id="4" name="Slide Number Placeholder 3"/>
          <p:cNvSpPr>
            <a:spLocks noGrp="1"/>
          </p:cNvSpPr>
          <p:nvPr>
            <p:ph type="sldNum" sz="quarter" idx="5"/>
          </p:nvPr>
        </p:nvSpPr>
        <p:spPr/>
        <p:txBody>
          <a:bodyPr/>
          <a:lstStyle/>
          <a:p>
            <a:fld id="{B0B255E0-1D49-F147-BF7C-DC27F77647EF}" type="slidenum">
              <a:rPr lang="en-US" smtClean="0"/>
              <a:t>39</a:t>
            </a:fld>
            <a:endParaRPr lang="en-US"/>
          </a:p>
        </p:txBody>
      </p:sp>
    </p:spTree>
    <p:extLst>
      <p:ext uri="{BB962C8B-B14F-4D97-AF65-F5344CB8AC3E}">
        <p14:creationId xmlns:p14="http://schemas.microsoft.com/office/powerpoint/2010/main" val="2535208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Verdana" panose="020B0604030504040204" pitchFamily="34" charset="0"/>
              </a:rPr>
              <a:t>Usage in the Point of Use application can come from several transactions.</a:t>
            </a:r>
            <a:endParaRPr lang="en-US">
              <a:solidFill>
                <a:srgbClr val="000000"/>
              </a:solidFill>
              <a:effectLst/>
              <a:latin typeface="Verdana" panose="020B0604030504040204" pitchFamily="34" charset="0"/>
            </a:endParaRPr>
          </a:p>
          <a:p>
            <a:pPr marL="171450" indent="-171450">
              <a:buFont typeface="Arial" panose="020B0604020202020204" pitchFamily="34" charset="0"/>
              <a:buChar char="•"/>
            </a:pPr>
            <a:r>
              <a:rPr lang="en-US" b="0" i="0">
                <a:solidFill>
                  <a:srgbClr val="000000"/>
                </a:solidFill>
                <a:effectLst/>
                <a:latin typeface="Verdana" panose="020B0604030504040204" pitchFamily="34" charset="0"/>
              </a:rPr>
              <a:t>When product is used, the value must be expensed. The COGS account is used to expense the value of product that is used. This only applies to items identified as </a:t>
            </a:r>
            <a:r>
              <a:rPr lang="en-US" b="0" i="0">
                <a:solidFill>
                  <a:srgbClr val="808080"/>
                </a:solidFill>
                <a:effectLst/>
                <a:latin typeface="Verdana" panose="020B0604030504040204" pitchFamily="34" charset="0"/>
              </a:rPr>
              <a:t>Assets</a:t>
            </a:r>
            <a:r>
              <a:rPr lang="en-US" b="0" i="0">
                <a:solidFill>
                  <a:srgbClr val="000000"/>
                </a:solidFill>
                <a:effectLst/>
                <a:latin typeface="Verdana" panose="020B0604030504040204" pitchFamily="34" charset="0"/>
              </a:rPr>
              <a:t>.  </a:t>
            </a:r>
            <a:endParaRPr lang="en-US">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40</a:t>
            </a:fld>
            <a:endParaRPr lang="en-US"/>
          </a:p>
        </p:txBody>
      </p:sp>
    </p:spTree>
    <p:extLst>
      <p:ext uri="{BB962C8B-B14F-4D97-AF65-F5344CB8AC3E}">
        <p14:creationId xmlns:p14="http://schemas.microsoft.com/office/powerpoint/2010/main" val="996209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aseline="0" dirty="0"/>
              <a:t>When items need to be transferred back to a location that is managed in POU, supply </a:t>
            </a:r>
            <a:r>
              <a:rPr lang="en-US" sz="3600" dirty="0"/>
              <a:t>r</a:t>
            </a:r>
            <a:r>
              <a:rPr lang="en-US" sz="3600" baseline="0" dirty="0"/>
              <a:t>eturns are performed.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0" i="0" dirty="0">
                <a:solidFill>
                  <a:srgbClr val="000000"/>
                </a:solidFill>
                <a:effectLst/>
                <a:latin typeface="Verdana" panose="020B0604030504040204" pitchFamily="34" charset="0"/>
              </a:rPr>
              <a:t>A product can be returned to stock using either the Supply Return resource, through case documentation or through the Kiosk resource.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600" dirty="0">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41</a:t>
            </a:fld>
            <a:endParaRPr lang="en-US"/>
          </a:p>
        </p:txBody>
      </p:sp>
    </p:spTree>
    <p:extLst>
      <p:ext uri="{BB962C8B-B14F-4D97-AF65-F5344CB8AC3E}">
        <p14:creationId xmlns:p14="http://schemas.microsoft.com/office/powerpoint/2010/main" val="3270912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the usage return is performed, inventory and expense are affected in SCM.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Verdana" panose="020B0604030504040204" pitchFamily="34" charset="0"/>
              </a:rPr>
              <a:t>Since it is expensed when used, the expense posting must be reversed when it is returned to stock. This only applies if the </a:t>
            </a:r>
            <a:r>
              <a:rPr lang="en-US" b="0" i="1" dirty="0">
                <a:solidFill>
                  <a:srgbClr val="000000"/>
                </a:solidFill>
                <a:effectLst/>
                <a:latin typeface="Verdana" panose="020B0604030504040204" pitchFamily="34" charset="0"/>
              </a:rPr>
              <a:t>Inventory Type</a:t>
            </a:r>
            <a:r>
              <a:rPr lang="en-US" b="0" i="0" dirty="0">
                <a:solidFill>
                  <a:srgbClr val="000000"/>
                </a:solidFill>
                <a:effectLst/>
                <a:latin typeface="Verdana" panose="020B0604030504040204" pitchFamily="34" charset="0"/>
              </a:rPr>
              <a:t> on the location item configuration is set to </a:t>
            </a:r>
            <a:r>
              <a:rPr lang="en-US" b="0" i="1" dirty="0">
                <a:solidFill>
                  <a:srgbClr val="808080"/>
                </a:solidFill>
                <a:effectLst/>
                <a:latin typeface="Verdana" panose="020B0604030504040204" pitchFamily="34" charset="0"/>
              </a:rPr>
              <a:t>Asset.</a:t>
            </a:r>
            <a:endParaRPr lang="en-US" dirty="0">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42</a:t>
            </a:fld>
            <a:endParaRPr lang="en-US"/>
          </a:p>
        </p:txBody>
      </p:sp>
    </p:spTree>
    <p:extLst>
      <p:ext uri="{BB962C8B-B14F-4D97-AF65-F5344CB8AC3E}">
        <p14:creationId xmlns:p14="http://schemas.microsoft.com/office/powerpoint/2010/main" val="1910807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000000"/>
                </a:solidFill>
                <a:effectLst/>
                <a:latin typeface="Verdana" panose="020B0604030504040204" pitchFamily="34" charset="0"/>
              </a:rPr>
              <a:t>Adjusting the average cost of an item in a location can be performed in using the </a:t>
            </a:r>
            <a:r>
              <a:rPr lang="en-US" b="1" i="1" dirty="0">
                <a:solidFill>
                  <a:srgbClr val="000000"/>
                </a:solidFill>
                <a:effectLst/>
                <a:latin typeface="Verdana-BoldItalic"/>
              </a:rPr>
              <a:t>Cost Adjustments</a:t>
            </a:r>
            <a:r>
              <a:rPr lang="en-US" b="0" i="0" dirty="0">
                <a:solidFill>
                  <a:srgbClr val="000000"/>
                </a:solidFill>
                <a:effectLst/>
                <a:latin typeface="Verdana" panose="020B0604030504040204" pitchFamily="34" charset="0"/>
              </a:rPr>
              <a:t> resource in the POU application for items and locations.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Verdana" panose="020B0604030504040204" pitchFamily="34" charset="0"/>
              </a:rPr>
              <a:t>If the POU Inventory G/L Account in Customer Organizations is not populated, then the Inventory Account is used to account for the variance in inventory cost being adjusted. If the average cost of the item is increased, the inventory account is debited.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Verdana" panose="020B0604030504040204" pitchFamily="34" charset="0"/>
              </a:rPr>
              <a:t>If the average cost of the item is reduced the inventory account is credited.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effectLst/>
                <a:latin typeface="Verdana" panose="020B0604030504040204" pitchFamily="34" charset="0"/>
              </a:rPr>
              <a:t>The POU Inventory G/L Account </a:t>
            </a:r>
            <a:r>
              <a:rPr lang="en-US" dirty="0" err="1">
                <a:solidFill>
                  <a:srgbClr val="000000"/>
                </a:solidFill>
                <a:effectLst/>
                <a:latin typeface="Verdana" panose="020B0604030504040204" pitchFamily="34" charset="0"/>
              </a:rPr>
              <a:t>account</a:t>
            </a:r>
            <a:r>
              <a:rPr lang="en-US" dirty="0">
                <a:solidFill>
                  <a:srgbClr val="000000"/>
                </a:solidFill>
                <a:effectLst/>
                <a:latin typeface="Verdana" panose="020B0604030504040204" pitchFamily="34" charset="0"/>
              </a:rPr>
              <a:t> is used if it is populated.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Segoe UI" panose="020B0502040204020203" pitchFamily="34" charset="0"/>
                <a:ea typeface="Segoe UI" panose="020B0502040204020203" pitchFamily="34" charset="0"/>
              </a:rPr>
              <a:t>The variance account is used to offset the change in inventory value. If the average cost is increased, while the inventory account is debited, the </a:t>
            </a:r>
            <a:r>
              <a:rPr lang="en-US" sz="1800" i="1" dirty="0">
                <a:solidFill>
                  <a:srgbClr val="000000"/>
                </a:solidFill>
                <a:effectLst/>
                <a:latin typeface="Segoe UI" panose="020B0502040204020203" pitchFamily="34" charset="0"/>
                <a:ea typeface="Segoe UI" panose="020B0502040204020203" pitchFamily="34" charset="0"/>
              </a:rPr>
              <a:t>Variance G/L Account</a:t>
            </a:r>
            <a:r>
              <a:rPr lang="en-US" sz="1800" dirty="0">
                <a:solidFill>
                  <a:srgbClr val="000000"/>
                </a:solidFill>
                <a:effectLst/>
                <a:latin typeface="Segoe UI" panose="020B0502040204020203" pitchFamily="34" charset="0"/>
                <a:ea typeface="Segoe UI" panose="020B0502040204020203" pitchFamily="34" charset="0"/>
              </a:rPr>
              <a:t> offsets that with a credit of the same value. If the average cost is reduced, while the inventory account is credited, the </a:t>
            </a:r>
            <a:r>
              <a:rPr lang="en-US" sz="1800" i="1" dirty="0">
                <a:solidFill>
                  <a:srgbClr val="000000"/>
                </a:solidFill>
                <a:effectLst/>
                <a:latin typeface="Segoe UI" panose="020B0502040204020203" pitchFamily="34" charset="0"/>
                <a:ea typeface="Segoe UI" panose="020B0502040204020203" pitchFamily="34" charset="0"/>
              </a:rPr>
              <a:t>Variance G/L Account</a:t>
            </a:r>
            <a:r>
              <a:rPr lang="en-US" sz="1800" dirty="0">
                <a:solidFill>
                  <a:srgbClr val="000000"/>
                </a:solidFill>
                <a:effectLst/>
                <a:latin typeface="Segoe UI" panose="020B0502040204020203" pitchFamily="34" charset="0"/>
                <a:ea typeface="Segoe UI" panose="020B0502040204020203" pitchFamily="34" charset="0"/>
              </a:rPr>
              <a:t> offset that with a debit of the same value.</a:t>
            </a:r>
            <a:endParaRPr lang="en-US" dirty="0">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43</a:t>
            </a:fld>
            <a:endParaRPr lang="en-US"/>
          </a:p>
        </p:txBody>
      </p:sp>
    </p:spTree>
    <p:extLst>
      <p:ext uri="{BB962C8B-B14F-4D97-AF65-F5344CB8AC3E}">
        <p14:creationId xmlns:p14="http://schemas.microsoft.com/office/powerpoint/2010/main" val="1581370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Verdana" panose="020B0604030504040204" pitchFamily="34" charset="0"/>
              </a:rPr>
              <a:t>Supply adjustments are made when the inventory quantity of an item is changed.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Verdana" panose="020B0604030504040204" pitchFamily="34" charset="0"/>
              </a:rPr>
              <a:t>Only adjustments to items that are set as assets will create a posting to the G/L as an expense item is already expensed, and thus does not need to be adjusted out of inventory.  </a:t>
            </a:r>
            <a:endParaRPr lang="en-US" dirty="0"/>
          </a:p>
          <a:p>
            <a:pPr marL="171450" indent="-171450">
              <a:buFont typeface="Arial" panose="020B0604020202020204" pitchFamily="34" charset="0"/>
              <a:buChar char="•"/>
            </a:pPr>
            <a:r>
              <a:rPr lang="en-US" dirty="0"/>
              <a:t>Supply adjustments are only done for Workday perpetual items since they are tracked at the usage level. Once an adjustment is made, it will immediately impact the in-location quantity.</a:t>
            </a:r>
          </a:p>
        </p:txBody>
      </p:sp>
      <p:sp>
        <p:nvSpPr>
          <p:cNvPr id="4" name="Slide Number Placeholder 3"/>
          <p:cNvSpPr>
            <a:spLocks noGrp="1"/>
          </p:cNvSpPr>
          <p:nvPr>
            <p:ph type="sldNum" sz="quarter" idx="5"/>
          </p:nvPr>
        </p:nvSpPr>
        <p:spPr/>
        <p:txBody>
          <a:bodyPr/>
          <a:lstStyle/>
          <a:p>
            <a:fld id="{B0B255E0-1D49-F147-BF7C-DC27F77647EF}" type="slidenum">
              <a:rPr lang="en-US" smtClean="0"/>
              <a:t>44</a:t>
            </a:fld>
            <a:endParaRPr lang="en-US"/>
          </a:p>
        </p:txBody>
      </p:sp>
    </p:spTree>
    <p:extLst>
      <p:ext uri="{BB962C8B-B14F-4D97-AF65-F5344CB8AC3E}">
        <p14:creationId xmlns:p14="http://schemas.microsoft.com/office/powerpoint/2010/main" val="88499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71450" indent="-171450">
              <a:buFont typeface="Arial" panose="020B0604020202020204" pitchFamily="34" charset="0"/>
              <a:buChar char="•"/>
            </a:pPr>
            <a:r>
              <a:rPr lang="en-CA" b="0" dirty="0">
                <a:cs typeface="Calibri"/>
              </a:rPr>
              <a:t>The best way to think of SCM is as a centralized hub to POU. SCM facilitates master data interfaced from Workday to POU, and supply order data from POU to Workday.</a:t>
            </a:r>
          </a:p>
          <a:p>
            <a:pPr marL="171450" indent="-171450">
              <a:buFont typeface="Arial" panose="020B0604020202020204" pitchFamily="34" charset="0"/>
              <a:buChar char="•"/>
            </a:pPr>
            <a:endParaRPr lang="en-CA" b="0" dirty="0">
              <a:cs typeface="Calibri"/>
            </a:endParaRPr>
          </a:p>
          <a:p>
            <a:pPr marL="171450" indent="-171450">
              <a:buFont typeface="Arial" panose="020B0604020202020204" pitchFamily="34" charset="0"/>
              <a:buChar char="•"/>
            </a:pPr>
            <a:r>
              <a:rPr lang="en-US" dirty="0"/>
              <a:t>SCM works as a hub to POU. The </a:t>
            </a:r>
            <a:r>
              <a:rPr lang="en-US" dirty="0" err="1"/>
              <a:t>Tecsys</a:t>
            </a:r>
            <a:r>
              <a:rPr lang="en-US" dirty="0"/>
              <a:t> SCM application as a hub facilitates:</a:t>
            </a:r>
          </a:p>
          <a:p>
            <a:pPr marL="628650" lvl="1" indent="-171450">
              <a:buFont typeface="Arial" panose="020B0604020202020204" pitchFamily="34" charset="0"/>
              <a:buChar char="•"/>
            </a:pPr>
            <a:r>
              <a:rPr lang="en-US" dirty="0"/>
              <a:t>Master data interfaced from Workday to </a:t>
            </a:r>
            <a:r>
              <a:rPr lang="en-US" dirty="0" err="1"/>
              <a:t>Tecsys</a:t>
            </a:r>
            <a:r>
              <a:rPr lang="en-US" dirty="0"/>
              <a:t> POU.</a:t>
            </a:r>
          </a:p>
          <a:p>
            <a:pPr marL="628650" lvl="1" indent="-171450">
              <a:buFont typeface="Arial" panose="020B0604020202020204" pitchFamily="34" charset="0"/>
              <a:buChar char="•"/>
            </a:pPr>
            <a:r>
              <a:rPr lang="en-US" dirty="0"/>
              <a:t>Supply Orders from </a:t>
            </a:r>
            <a:r>
              <a:rPr lang="en-US" dirty="0" err="1"/>
              <a:t>Tecsys</a:t>
            </a:r>
            <a:r>
              <a:rPr lang="en-US" dirty="0"/>
              <a:t> POU and interfaced to Workday for PO creation.</a:t>
            </a:r>
          </a:p>
          <a:p>
            <a:endParaRPr lang="en-CA" b="0" dirty="0">
              <a:cs typeface="Calibri"/>
            </a:endParaRPr>
          </a:p>
        </p:txBody>
      </p:sp>
      <p:sp>
        <p:nvSpPr>
          <p:cNvPr id="4" name="Slide Number Placeholder 3"/>
          <p:cNvSpPr>
            <a:spLocks noGrp="1"/>
          </p:cNvSpPr>
          <p:nvPr>
            <p:ph type="sldNum" sz="quarter" idx="10"/>
          </p:nvPr>
        </p:nvSpPr>
        <p:spPr/>
        <p:txBody>
          <a:bodyPr/>
          <a:lstStyle/>
          <a:p>
            <a:fld id="{B0B255E0-1D49-F147-BF7C-DC27F77647EF}" type="slidenum">
              <a:rPr lang="en-US" smtClean="0"/>
              <a:t>4</a:t>
            </a:fld>
            <a:endParaRPr lang="en-US"/>
          </a:p>
        </p:txBody>
      </p:sp>
    </p:spTree>
    <p:extLst>
      <p:ext uri="{BB962C8B-B14F-4D97-AF65-F5344CB8AC3E}">
        <p14:creationId xmlns:p14="http://schemas.microsoft.com/office/powerpoint/2010/main" val="3290565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solidFill>
                  <a:srgbClr val="000000"/>
                </a:solidFill>
                <a:effectLst/>
                <a:latin typeface="Verdana" panose="020B0604030504040204" pitchFamily="34" charset="0"/>
              </a:rPr>
              <a:t>When a supply adjustment is made to an asset item, the </a:t>
            </a:r>
            <a:r>
              <a:rPr lang="en-US" b="0" i="1">
                <a:solidFill>
                  <a:srgbClr val="000000"/>
                </a:solidFill>
                <a:effectLst/>
                <a:latin typeface="Verdana" panose="020B0604030504040204" pitchFamily="34" charset="0"/>
              </a:rPr>
              <a:t>Adjustment G/L Account</a:t>
            </a:r>
            <a:r>
              <a:rPr lang="en-US" b="0" i="0">
                <a:solidFill>
                  <a:srgbClr val="000000"/>
                </a:solidFill>
                <a:effectLst/>
                <a:latin typeface="Verdana" panose="020B0604030504040204" pitchFamily="34" charset="0"/>
              </a:rPr>
              <a:t> is posted to the current average value of the inventory to offset the change in overall value of inventory.</a:t>
            </a:r>
          </a:p>
          <a:p>
            <a:pPr marL="171450" indent="-171450">
              <a:buFont typeface="Arial" panose="020B0604020202020204" pitchFamily="34" charset="0"/>
              <a:buChar char="•"/>
            </a:pPr>
            <a:r>
              <a:rPr lang="en-US" b="0" i="0">
                <a:solidFill>
                  <a:srgbClr val="000000"/>
                </a:solidFill>
                <a:effectLst/>
                <a:latin typeface="Verdana" panose="020B0604030504040204" pitchFamily="34" charset="0"/>
              </a:rPr>
              <a:t>The adjustment to the inventory quantity could be positive (increase inventory), so the amount posted to the </a:t>
            </a:r>
            <a:r>
              <a:rPr lang="en-US" b="0" i="1">
                <a:solidFill>
                  <a:srgbClr val="000000"/>
                </a:solidFill>
                <a:effectLst/>
                <a:latin typeface="Verdana" panose="020B0604030504040204" pitchFamily="34" charset="0"/>
              </a:rPr>
              <a:t>Adjustment G/L Account</a:t>
            </a:r>
            <a:r>
              <a:rPr lang="en-US" b="0" i="0">
                <a:solidFill>
                  <a:srgbClr val="000000"/>
                </a:solidFill>
                <a:effectLst/>
                <a:latin typeface="Verdana" panose="020B0604030504040204" pitchFamily="34" charset="0"/>
              </a:rPr>
              <a:t> would be credited (inventory would be debited), or if the adjustment is negative (reducing inventory), the amount posted to the </a:t>
            </a:r>
            <a:r>
              <a:rPr lang="en-US" b="0" i="1">
                <a:solidFill>
                  <a:srgbClr val="000000"/>
                </a:solidFill>
                <a:effectLst/>
                <a:latin typeface="Verdana" panose="020B0604030504040204" pitchFamily="34" charset="0"/>
              </a:rPr>
              <a:t>Adjustment G/L Account</a:t>
            </a:r>
            <a:r>
              <a:rPr lang="en-US" b="0" i="0">
                <a:solidFill>
                  <a:srgbClr val="000000"/>
                </a:solidFill>
                <a:effectLst/>
                <a:latin typeface="Verdana" panose="020B0604030504040204" pitchFamily="34" charset="0"/>
              </a:rPr>
              <a:t> would be a debit (inventory would be credited). </a:t>
            </a:r>
          </a:p>
          <a:p>
            <a:pPr marL="171450" indent="-171450">
              <a:buFont typeface="Arial" panose="020B0604020202020204" pitchFamily="34" charset="0"/>
              <a:buChar char="•"/>
            </a:pPr>
            <a:r>
              <a:rPr lang="en-US" b="0" i="0">
                <a:solidFill>
                  <a:srgbClr val="000000"/>
                </a:solidFill>
                <a:effectLst/>
                <a:latin typeface="Verdana" panose="020B0604030504040204" pitchFamily="34" charset="0"/>
              </a:rPr>
              <a:t>This only applies to items identified as </a:t>
            </a:r>
            <a:r>
              <a:rPr lang="en-US" b="0" i="0">
                <a:solidFill>
                  <a:srgbClr val="808080"/>
                </a:solidFill>
                <a:effectLst/>
                <a:latin typeface="Verdana" panose="020B0604030504040204" pitchFamily="34" charset="0"/>
              </a:rPr>
              <a:t>Assets</a:t>
            </a:r>
            <a:r>
              <a:rPr lang="en-US" b="0" i="0">
                <a:solidFill>
                  <a:srgbClr val="000000"/>
                </a:solidFill>
                <a:effectLst/>
                <a:latin typeface="Verdana" panose="020B0604030504040204" pitchFamily="34" charset="0"/>
              </a:rPr>
              <a:t>. </a:t>
            </a:r>
            <a:endParaRPr lang="en-US">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45</a:t>
            </a:fld>
            <a:endParaRPr lang="en-US"/>
          </a:p>
        </p:txBody>
      </p:sp>
    </p:spTree>
    <p:extLst>
      <p:ext uri="{BB962C8B-B14F-4D97-AF65-F5344CB8AC3E}">
        <p14:creationId xmlns:p14="http://schemas.microsoft.com/office/powerpoint/2010/main" val="116283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rgbClr val="000000"/>
                </a:solidFill>
                <a:effectLst/>
                <a:latin typeface="Segoe UI" panose="020B0502040204020203" pitchFamily="34" charset="0"/>
                <a:ea typeface="Segoe UI" panose="020B0502040204020203" pitchFamily="34" charset="0"/>
              </a:rPr>
              <a:t>When the product is shipped from the supplying location it is posted (debited) to the In-Transit account. The delivery receipt will post (credit) the value of the inventory being received to this account to reverse the posting from the shipment. The division used in the posting would be the </a:t>
            </a:r>
            <a:r>
              <a:rPr lang="en-US" sz="1800" i="1" kern="100" dirty="0">
                <a:solidFill>
                  <a:srgbClr val="000000"/>
                </a:solidFill>
                <a:effectLst/>
                <a:latin typeface="Segoe UI" panose="020B0502040204020203" pitchFamily="34" charset="0"/>
                <a:ea typeface="Segoe UI" panose="020B0502040204020203" pitchFamily="34" charset="0"/>
              </a:rPr>
              <a:t>POU Inventory Division</a:t>
            </a:r>
            <a:r>
              <a:rPr lang="en-US" sz="1800" kern="100" dirty="0">
                <a:solidFill>
                  <a:srgbClr val="000000"/>
                </a:solidFill>
                <a:effectLst/>
                <a:latin typeface="Segoe UI" panose="020B0502040204020203" pitchFamily="34" charset="0"/>
                <a:ea typeface="Segoe UI" panose="020B0502040204020203" pitchFamily="34" charset="0"/>
              </a:rPr>
              <a:t> for the requesting location that will receive the product.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rgbClr val="000000"/>
                </a:solidFill>
                <a:effectLst/>
                <a:latin typeface="Segoe UI" panose="020B0502040204020203" pitchFamily="34" charset="0"/>
                <a:ea typeface="Segoe UI" panose="020B0502040204020203" pitchFamily="34" charset="0"/>
              </a:rPr>
              <a:t>If the POU Inventory G/L Account in Customer Organizations is not populated, then the Inventory G/L Account is used to account for the inventory being prepared for and shipped to another location within POU. When it is shipped, it is transferred from inventory into in-transit until such time as it is received.</a:t>
            </a:r>
          </a:p>
        </p:txBody>
      </p:sp>
      <p:sp>
        <p:nvSpPr>
          <p:cNvPr id="4" name="Slide Number Placeholder 3"/>
          <p:cNvSpPr>
            <a:spLocks noGrp="1"/>
          </p:cNvSpPr>
          <p:nvPr>
            <p:ph type="sldNum" sz="quarter" idx="5"/>
          </p:nvPr>
        </p:nvSpPr>
        <p:spPr/>
        <p:txBody>
          <a:bodyPr/>
          <a:lstStyle/>
          <a:p>
            <a:fld id="{B0B255E0-1D49-F147-BF7C-DC27F77647EF}" type="slidenum">
              <a:rPr lang="en-US" smtClean="0"/>
              <a:t>46</a:t>
            </a:fld>
            <a:endParaRPr lang="en-US"/>
          </a:p>
        </p:txBody>
      </p:sp>
    </p:spTree>
    <p:extLst>
      <p:ext uri="{BB962C8B-B14F-4D97-AF65-F5344CB8AC3E}">
        <p14:creationId xmlns:p14="http://schemas.microsoft.com/office/powerpoint/2010/main" val="4157805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When the entry is set to expense, then the item must first be reinstated into inventory, reversing it out of the expense.</a:t>
            </a:r>
          </a:p>
          <a:p>
            <a:pPr marL="171450" indent="-171450">
              <a:buFont typeface="Arial" panose="020B0604020202020204" pitchFamily="34" charset="0"/>
              <a:buChar char="•"/>
            </a:pPr>
            <a:r>
              <a:rPr lang="en-US"/>
              <a:t>All other SCM journals are the same as asset to asset.</a:t>
            </a:r>
          </a:p>
        </p:txBody>
      </p:sp>
      <p:sp>
        <p:nvSpPr>
          <p:cNvPr id="4" name="Slide Number Placeholder 3"/>
          <p:cNvSpPr>
            <a:spLocks noGrp="1"/>
          </p:cNvSpPr>
          <p:nvPr>
            <p:ph type="sldNum" sz="quarter" idx="5"/>
          </p:nvPr>
        </p:nvSpPr>
        <p:spPr/>
        <p:txBody>
          <a:bodyPr/>
          <a:lstStyle/>
          <a:p>
            <a:fld id="{B0B255E0-1D49-F147-BF7C-DC27F77647EF}" type="slidenum">
              <a:rPr lang="en-US" smtClean="0"/>
              <a:t>47</a:t>
            </a:fld>
            <a:endParaRPr lang="en-US"/>
          </a:p>
        </p:txBody>
      </p:sp>
    </p:spTree>
    <p:extLst>
      <p:ext uri="{BB962C8B-B14F-4D97-AF65-F5344CB8AC3E}">
        <p14:creationId xmlns:p14="http://schemas.microsoft.com/office/powerpoint/2010/main" val="2069077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high-level overview of the movements we covered in Asset Inventory Transactions and their SCM journals.</a:t>
            </a:r>
          </a:p>
        </p:txBody>
      </p:sp>
      <p:sp>
        <p:nvSpPr>
          <p:cNvPr id="4" name="Slide Number Placeholder 3"/>
          <p:cNvSpPr>
            <a:spLocks noGrp="1"/>
          </p:cNvSpPr>
          <p:nvPr>
            <p:ph type="sldNum" sz="quarter" idx="5"/>
          </p:nvPr>
        </p:nvSpPr>
        <p:spPr/>
        <p:txBody>
          <a:bodyPr/>
          <a:lstStyle/>
          <a:p>
            <a:fld id="{B0B255E0-1D49-F147-BF7C-DC27F77647EF}" type="slidenum">
              <a:rPr lang="en-US" smtClean="0"/>
              <a:t>48</a:t>
            </a:fld>
            <a:endParaRPr lang="en-US"/>
          </a:p>
        </p:txBody>
      </p:sp>
    </p:spTree>
    <p:extLst>
      <p:ext uri="{BB962C8B-B14F-4D97-AF65-F5344CB8AC3E}">
        <p14:creationId xmlns:p14="http://schemas.microsoft.com/office/powerpoint/2010/main" val="1571562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51</a:t>
            </a:fld>
            <a:endParaRPr lang="en-US"/>
          </a:p>
        </p:txBody>
      </p:sp>
    </p:spTree>
    <p:extLst>
      <p:ext uri="{BB962C8B-B14F-4D97-AF65-F5344CB8AC3E}">
        <p14:creationId xmlns:p14="http://schemas.microsoft.com/office/powerpoint/2010/main" val="2010460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Continuing our discussion on Supply Transfers.</a:t>
            </a:r>
          </a:p>
          <a:p>
            <a:pPr marL="171450" indent="-171450">
              <a:buFont typeface="Arial" panose="020B0604020202020204" pitchFamily="34" charset="0"/>
              <a:buChar char="•"/>
            </a:pPr>
            <a:r>
              <a:rPr lang="en-US" dirty="0"/>
              <a:t>When an item is set with an Inventory Type of Expense, it is processed into inventory when received, but when it is put away on the shelf or its inventory location, it is moved from inventory and expensed. When a product is already in an expense state but needs to be used for a supply order for another location it must first be removed from the expense, thus the COGS G/L Account is credited to reverse the expense. </a:t>
            </a:r>
          </a:p>
        </p:txBody>
      </p:sp>
      <p:sp>
        <p:nvSpPr>
          <p:cNvPr id="4" name="Slide Number Placeholder 3"/>
          <p:cNvSpPr>
            <a:spLocks noGrp="1"/>
          </p:cNvSpPr>
          <p:nvPr>
            <p:ph type="sldNum" sz="quarter" idx="5"/>
          </p:nvPr>
        </p:nvSpPr>
        <p:spPr/>
        <p:txBody>
          <a:bodyPr/>
          <a:lstStyle/>
          <a:p>
            <a:fld id="{B0B255E0-1D49-F147-BF7C-DC27F77647EF}" type="slidenum">
              <a:rPr lang="en-US" smtClean="0"/>
              <a:t>52</a:t>
            </a:fld>
            <a:endParaRPr lang="en-US"/>
          </a:p>
        </p:txBody>
      </p:sp>
    </p:spTree>
    <p:extLst>
      <p:ext uri="{BB962C8B-B14F-4D97-AF65-F5344CB8AC3E}">
        <p14:creationId xmlns:p14="http://schemas.microsoft.com/office/powerpoint/2010/main" val="828657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high-level overview of the movements we covered in Expense Inventory Transactions and their SCM journals.</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54</a:t>
            </a:fld>
            <a:endParaRPr lang="en-US"/>
          </a:p>
        </p:txBody>
      </p:sp>
    </p:spTree>
    <p:extLst>
      <p:ext uri="{BB962C8B-B14F-4D97-AF65-F5344CB8AC3E}">
        <p14:creationId xmlns:p14="http://schemas.microsoft.com/office/powerpoint/2010/main" val="1365108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57</a:t>
            </a:fld>
            <a:endParaRPr lang="en-US"/>
          </a:p>
        </p:txBody>
      </p:sp>
    </p:spTree>
    <p:extLst>
      <p:ext uri="{BB962C8B-B14F-4D97-AF65-F5344CB8AC3E}">
        <p14:creationId xmlns:p14="http://schemas.microsoft.com/office/powerpoint/2010/main" val="2320463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Wingdings" panose="05000000000000000000" pitchFamily="2" charset="2"/>
              <a:buChar char="§"/>
            </a:pPr>
            <a:r>
              <a:rPr lang="en-US" dirty="0"/>
              <a:t>This video shows the CDUI in action in the OR.</a:t>
            </a:r>
          </a:p>
          <a:p>
            <a:pPr marL="171450" indent="-171450">
              <a:buFont typeface="Wingdings" panose="05000000000000000000" pitchFamily="2" charset="2"/>
              <a:buChar char="§"/>
            </a:pPr>
            <a:r>
              <a:rPr lang="en-US" dirty="0"/>
              <a:t>Here, the circulating nurse is scanning in the barcode of the item being consumed during the case. This will add the item into the supplies section.</a:t>
            </a:r>
          </a:p>
          <a:p>
            <a:pPr marL="171450" indent="-171450">
              <a:buFont typeface="Wingdings" panose="05000000000000000000" pitchFamily="2" charset="2"/>
              <a:buChar char="§"/>
            </a:pPr>
            <a:r>
              <a:rPr lang="en-US" dirty="0"/>
              <a:t>These actions will impact SCM.</a:t>
            </a:r>
          </a:p>
        </p:txBody>
      </p:sp>
    </p:spTree>
    <p:extLst>
      <p:ext uri="{BB962C8B-B14F-4D97-AF65-F5344CB8AC3E}">
        <p14:creationId xmlns:p14="http://schemas.microsoft.com/office/powerpoint/2010/main" val="1613553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following POU movements—Case Picking, Consumption, and Non-Stock Consumption—do not have SCM transactions.</a:t>
            </a:r>
          </a:p>
          <a:p>
            <a:pPr marL="171450" indent="-171450">
              <a:buFont typeface="Arial" panose="020B0604020202020204" pitchFamily="34" charset="0"/>
              <a:buChar char="•"/>
            </a:pPr>
            <a:r>
              <a:rPr lang="en-US"/>
              <a:t>Case picking does not have a journal entry because it is picked and stays in the same cost center.</a:t>
            </a:r>
          </a:p>
          <a:p>
            <a:pPr marL="171450" indent="-171450">
              <a:buFont typeface="Arial" panose="020B0604020202020204" pitchFamily="34" charset="0"/>
              <a:buChar char="•"/>
            </a:pPr>
            <a:r>
              <a:rPr lang="en-US"/>
              <a:t>All consumption of expense items does not have a journal entry because they are par/periodic items.</a:t>
            </a:r>
          </a:p>
          <a:p>
            <a:pPr marL="171450" indent="-171450">
              <a:buFont typeface="Arial" panose="020B0604020202020204" pitchFamily="34" charset="0"/>
              <a:buChar char="•"/>
            </a:pPr>
            <a:r>
              <a:rPr lang="en-US"/>
              <a:t>Last, non-stock does not have a journal entry because the item is not normally stocked or recognized in inventory.</a:t>
            </a:r>
          </a:p>
        </p:txBody>
      </p:sp>
      <p:sp>
        <p:nvSpPr>
          <p:cNvPr id="4" name="Slide Number Placeholder 3"/>
          <p:cNvSpPr>
            <a:spLocks noGrp="1"/>
          </p:cNvSpPr>
          <p:nvPr>
            <p:ph type="sldNum" sz="quarter" idx="5"/>
          </p:nvPr>
        </p:nvSpPr>
        <p:spPr/>
        <p:txBody>
          <a:bodyPr/>
          <a:lstStyle/>
          <a:p>
            <a:fld id="{B0B255E0-1D49-F147-BF7C-DC27F77647EF}" type="slidenum">
              <a:rPr lang="en-US" smtClean="0"/>
              <a:t>59</a:t>
            </a:fld>
            <a:endParaRPr lang="en-US"/>
          </a:p>
        </p:txBody>
      </p:sp>
    </p:spTree>
    <p:extLst>
      <p:ext uri="{BB962C8B-B14F-4D97-AF65-F5344CB8AC3E}">
        <p14:creationId xmlns:p14="http://schemas.microsoft.com/office/powerpoint/2010/main" val="142503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Let’s start with a high-level overview of the master data flow.</a:t>
            </a:r>
          </a:p>
          <a:p>
            <a:pPr marL="171450" indent="-171450">
              <a:buFont typeface="Arial" panose="020B0604020202020204" pitchFamily="34" charset="0"/>
              <a:buChar char="•"/>
            </a:pPr>
            <a:r>
              <a:rPr lang="en-US" dirty="0">
                <a:cs typeface="Calibri"/>
              </a:rPr>
              <a:t>Information in Workday is passed through to </a:t>
            </a:r>
            <a:r>
              <a:rPr lang="en-US" dirty="0" err="1">
                <a:cs typeface="Calibri"/>
              </a:rPr>
              <a:t>Tecsys</a:t>
            </a:r>
            <a:r>
              <a:rPr lang="en-US" dirty="0">
                <a:cs typeface="Calibri"/>
              </a:rPr>
              <a:t> SCM. Then, the appropriate entries are made in </a:t>
            </a:r>
            <a:r>
              <a:rPr lang="en-US" dirty="0" err="1">
                <a:cs typeface="Calibri"/>
              </a:rPr>
              <a:t>Tecsys</a:t>
            </a:r>
            <a:r>
              <a:rPr lang="en-US" dirty="0">
                <a:cs typeface="Calibri"/>
              </a:rPr>
              <a:t> POU with the data from SCM. </a:t>
            </a:r>
          </a:p>
          <a:p>
            <a:pPr marL="171450" indent="-171450">
              <a:buFont typeface="Arial" panose="020B0604020202020204" pitchFamily="34" charset="0"/>
              <a:buChar char="•"/>
            </a:pPr>
            <a:r>
              <a:rPr lang="en-US" dirty="0">
                <a:cs typeface="Calibri"/>
              </a:rPr>
              <a:t>We will go through each of these flows in more detail later in the training.</a:t>
            </a:r>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ＭＳ Ｐゴシック" charset="-128"/>
                <a:cs typeface="+mn-cs"/>
              </a:rPr>
              <a:pPr marL="0" marR="0" lvl="0" indent="0" algn="r" defTabSz="73152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ＭＳ Ｐゴシック" charset="-128"/>
              <a:cs typeface="+mn-cs"/>
            </a:endParaRPr>
          </a:p>
        </p:txBody>
      </p:sp>
    </p:spTree>
    <p:extLst>
      <p:ext uri="{BB962C8B-B14F-4D97-AF65-F5344CB8AC3E}">
        <p14:creationId xmlns:p14="http://schemas.microsoft.com/office/powerpoint/2010/main" val="19349013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Consumption of an asset in CDUI does record a journal entry as it is consumed and sold, resulting in an expense debit and a credit to inventory.</a:t>
            </a:r>
          </a:p>
        </p:txBody>
      </p:sp>
      <p:sp>
        <p:nvSpPr>
          <p:cNvPr id="4" name="Slide Number Placeholder 3"/>
          <p:cNvSpPr>
            <a:spLocks noGrp="1"/>
          </p:cNvSpPr>
          <p:nvPr>
            <p:ph type="sldNum" sz="quarter" idx="5"/>
          </p:nvPr>
        </p:nvSpPr>
        <p:spPr/>
        <p:txBody>
          <a:bodyPr/>
          <a:lstStyle/>
          <a:p>
            <a:fld id="{B0B255E0-1D49-F147-BF7C-DC27F77647EF}" type="slidenum">
              <a:rPr lang="en-US" smtClean="0"/>
              <a:t>60</a:t>
            </a:fld>
            <a:endParaRPr lang="en-US"/>
          </a:p>
        </p:txBody>
      </p:sp>
    </p:spTree>
    <p:extLst>
      <p:ext uri="{BB962C8B-B14F-4D97-AF65-F5344CB8AC3E}">
        <p14:creationId xmlns:p14="http://schemas.microsoft.com/office/powerpoint/2010/main" val="2026183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61</a:t>
            </a:fld>
            <a:endParaRPr lang="en-US"/>
          </a:p>
        </p:txBody>
      </p:sp>
    </p:spTree>
    <p:extLst>
      <p:ext uri="{BB962C8B-B14F-4D97-AF65-F5344CB8AC3E}">
        <p14:creationId xmlns:p14="http://schemas.microsoft.com/office/powerpoint/2010/main" val="1070700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When supply is wasted, the value must be expensed. </a:t>
            </a:r>
            <a:r>
              <a:rPr lang="en-US" sz="1800">
                <a:solidFill>
                  <a:srgbClr val="000000"/>
                </a:solidFill>
                <a:effectLst/>
                <a:latin typeface="Segoe UI" panose="020B0502040204020203" pitchFamily="34" charset="0"/>
                <a:ea typeface="Segoe UI" panose="020B0502040204020203" pitchFamily="34" charset="0"/>
              </a:rPr>
              <a:t>The COGS account is used to expense the value of product that is wasted and inventory is credited.</a:t>
            </a:r>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62</a:t>
            </a:fld>
            <a:endParaRPr lang="en-US"/>
          </a:p>
        </p:txBody>
      </p:sp>
    </p:spTree>
    <p:extLst>
      <p:ext uri="{BB962C8B-B14F-4D97-AF65-F5344CB8AC3E}">
        <p14:creationId xmlns:p14="http://schemas.microsoft.com/office/powerpoint/2010/main" val="3090437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Consignment supply follows the same flow as the value is expensed. COGS Expense is debited and inventory is credited.</a:t>
            </a:r>
          </a:p>
        </p:txBody>
      </p:sp>
      <p:sp>
        <p:nvSpPr>
          <p:cNvPr id="4" name="Slide Number Placeholder 3"/>
          <p:cNvSpPr>
            <a:spLocks noGrp="1"/>
          </p:cNvSpPr>
          <p:nvPr>
            <p:ph type="sldNum" sz="quarter" idx="5"/>
          </p:nvPr>
        </p:nvSpPr>
        <p:spPr/>
        <p:txBody>
          <a:bodyPr/>
          <a:lstStyle/>
          <a:p>
            <a:fld id="{B0B255E0-1D49-F147-BF7C-DC27F77647EF}" type="slidenum">
              <a:rPr lang="en-US" smtClean="0"/>
              <a:t>63</a:t>
            </a:fld>
            <a:endParaRPr lang="en-US"/>
          </a:p>
        </p:txBody>
      </p:sp>
    </p:spTree>
    <p:extLst>
      <p:ext uri="{BB962C8B-B14F-4D97-AF65-F5344CB8AC3E}">
        <p14:creationId xmlns:p14="http://schemas.microsoft.com/office/powerpoint/2010/main" val="22147550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solidFill>
                  <a:srgbClr val="000000"/>
                </a:solidFill>
                <a:effectLst/>
                <a:latin typeface="Segoe UI" panose="020B0502040204020203" pitchFamily="34" charset="0"/>
                <a:ea typeface="Segoe UI" panose="020B0502040204020203" pitchFamily="34" charset="0"/>
              </a:rPr>
              <a:t>A product can be returned to stock</a:t>
            </a:r>
            <a:r>
              <a:rPr lang="en-US" dirty="0">
                <a:effectLst/>
              </a:rPr>
              <a:t> </a:t>
            </a:r>
            <a:r>
              <a:rPr lang="en-US" sz="1800" dirty="0">
                <a:solidFill>
                  <a:srgbClr val="000000"/>
                </a:solidFill>
                <a:effectLst/>
                <a:latin typeface="Segoe UI" panose="020B0502040204020203" pitchFamily="34" charset="0"/>
                <a:ea typeface="Segoe UI" panose="020B0502040204020203" pitchFamily="34" charset="0"/>
              </a:rPr>
              <a:t>through case documentation. Since it is expensed when used, the expense posting must be reversed when it is returned to stock.</a:t>
            </a:r>
            <a:r>
              <a:rPr lang="en-US" dirty="0">
                <a:effectLst/>
              </a:rPr>
              <a:t> The return will debit inventory and credit COGS.</a:t>
            </a:r>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64</a:t>
            </a:fld>
            <a:endParaRPr lang="en-US"/>
          </a:p>
        </p:txBody>
      </p:sp>
    </p:spTree>
    <p:extLst>
      <p:ext uri="{BB962C8B-B14F-4D97-AF65-F5344CB8AC3E}">
        <p14:creationId xmlns:p14="http://schemas.microsoft.com/office/powerpoint/2010/main" val="3769137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65</a:t>
            </a:fld>
            <a:endParaRPr lang="en-US"/>
          </a:p>
        </p:txBody>
      </p:sp>
    </p:spTree>
    <p:extLst>
      <p:ext uri="{BB962C8B-B14F-4D97-AF65-F5344CB8AC3E}">
        <p14:creationId xmlns:p14="http://schemas.microsoft.com/office/powerpoint/2010/main" val="4162155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66</a:t>
            </a:fld>
            <a:endParaRPr lang="en-US"/>
          </a:p>
        </p:txBody>
      </p:sp>
    </p:spTree>
    <p:extLst>
      <p:ext uri="{BB962C8B-B14F-4D97-AF65-F5344CB8AC3E}">
        <p14:creationId xmlns:p14="http://schemas.microsoft.com/office/powerpoint/2010/main" val="29330050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67</a:t>
            </a:fld>
            <a:endParaRPr lang="en-US"/>
          </a:p>
        </p:txBody>
      </p:sp>
    </p:spTree>
    <p:extLst>
      <p:ext uri="{BB962C8B-B14F-4D97-AF65-F5344CB8AC3E}">
        <p14:creationId xmlns:p14="http://schemas.microsoft.com/office/powerpoint/2010/main" val="268830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important thing to note when reviewing these data flows is how it relates to error catching.</a:t>
            </a:r>
          </a:p>
          <a:p>
            <a:pPr marL="171450" indent="-171450">
              <a:buFont typeface="Arial" panose="020B0604020202020204" pitchFamily="34" charset="0"/>
              <a:buChar char="•"/>
            </a:pPr>
            <a:r>
              <a:rPr lang="en-US" dirty="0"/>
              <a:t>The first set of error checking happens at the SCM Staging process where it is validated. If an error occurs, the data will remain in SCM staging.</a:t>
            </a:r>
          </a:p>
        </p:txBody>
      </p:sp>
      <p:sp>
        <p:nvSpPr>
          <p:cNvPr id="4" name="Slide Number Placeholder 3"/>
          <p:cNvSpPr>
            <a:spLocks noGrp="1"/>
          </p:cNvSpPr>
          <p:nvPr>
            <p:ph type="sldNum" sz="quarter" idx="5"/>
          </p:nvPr>
        </p:nvSpPr>
        <p:spPr/>
        <p:txBody>
          <a:bodyPr/>
          <a:lstStyle/>
          <a:p>
            <a:fld id="{B0B255E0-1D49-F147-BF7C-DC27F77647EF}" type="slidenum">
              <a:rPr lang="en-US" smtClean="0"/>
              <a:t>6</a:t>
            </a:fld>
            <a:endParaRPr lang="en-US"/>
          </a:p>
        </p:txBody>
      </p:sp>
    </p:spTree>
    <p:extLst>
      <p:ext uri="{BB962C8B-B14F-4D97-AF65-F5344CB8AC3E}">
        <p14:creationId xmlns:p14="http://schemas.microsoft.com/office/powerpoint/2010/main" val="332294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0" dirty="0">
                <a:cs typeface="Calibri"/>
              </a:rPr>
              <a:t>In the vendors process, the vendor in the SCM Staging Table passes through to the SCM Table before entering the SCM Topic Publish and Out queues. Once transited through the Out Queue, the Integration Hub moves the data into POU to In Queue Topic and Stage. </a:t>
            </a:r>
          </a:p>
        </p:txBody>
      </p:sp>
      <p:sp>
        <p:nvSpPr>
          <p:cNvPr id="4" name="Slide Number Placeholder 3"/>
          <p:cNvSpPr>
            <a:spLocks noGrp="1"/>
          </p:cNvSpPr>
          <p:nvPr>
            <p:ph type="sldNum" sz="quarter" idx="5"/>
          </p:nvPr>
        </p:nvSpPr>
        <p:spPr/>
        <p:txBody>
          <a:bodyPr/>
          <a:lstStyle/>
          <a:p>
            <a:fld id="{B0B255E0-1D49-F147-BF7C-DC27F77647EF}" type="slidenum">
              <a:rPr lang="en-US" smtClean="0"/>
              <a:t>7</a:t>
            </a:fld>
            <a:endParaRPr lang="en-US"/>
          </a:p>
        </p:txBody>
      </p:sp>
    </p:spTree>
    <p:extLst>
      <p:ext uri="{BB962C8B-B14F-4D97-AF65-F5344CB8AC3E}">
        <p14:creationId xmlns:p14="http://schemas.microsoft.com/office/powerpoint/2010/main" val="416525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cs typeface="Calibri"/>
              </a:rPr>
              <a:t>For internal locations, the location and location cost center in the POU Tables pass through to the POU Topic Publish Queue and Out Queue Topic. After passing through the integration hub, it transfers to the SCM Topic and Stage queues before eventually ending up in SCM.</a:t>
            </a:r>
          </a:p>
          <a:p>
            <a:endParaRPr lang="en-US" b="1" dirty="0">
              <a:cs typeface="Calibri"/>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8</a:t>
            </a:fld>
            <a:endParaRPr lang="en-US"/>
          </a:p>
        </p:txBody>
      </p:sp>
    </p:spTree>
    <p:extLst>
      <p:ext uri="{BB962C8B-B14F-4D97-AF65-F5344CB8AC3E}">
        <p14:creationId xmlns:p14="http://schemas.microsoft.com/office/powerpoint/2010/main" val="34102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cs typeface="Calibri"/>
              </a:rPr>
              <a:t>Supply orders </a:t>
            </a:r>
            <a:r>
              <a:rPr lang="en-CA" b="0" dirty="0">
                <a:cs typeface="Calibri"/>
              </a:rPr>
              <a:t>are contained in the POU tables. They push through the POU Topic Publish and Out queues before going through SCM Topic, SCM Stage, and SCM Tables.</a:t>
            </a:r>
          </a:p>
        </p:txBody>
      </p:sp>
      <p:sp>
        <p:nvSpPr>
          <p:cNvPr id="4" name="Slide Number Placeholder 3"/>
          <p:cNvSpPr>
            <a:spLocks noGrp="1"/>
          </p:cNvSpPr>
          <p:nvPr>
            <p:ph type="sldNum" sz="quarter" idx="5"/>
          </p:nvPr>
        </p:nvSpPr>
        <p:spPr/>
        <p:txBody>
          <a:bodyPr/>
          <a:lstStyle/>
          <a:p>
            <a:fld id="{B0B255E0-1D49-F147-BF7C-DC27F77647EF}" type="slidenum">
              <a:rPr lang="en-US" smtClean="0"/>
              <a:t>9</a:t>
            </a:fld>
            <a:endParaRPr lang="en-US"/>
          </a:p>
        </p:txBody>
      </p:sp>
    </p:spTree>
    <p:extLst>
      <p:ext uri="{BB962C8B-B14F-4D97-AF65-F5344CB8AC3E}">
        <p14:creationId xmlns:p14="http://schemas.microsoft.com/office/powerpoint/2010/main" val="289827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ing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1153820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57559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lf-Guided Exercis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1496" y="-8878"/>
            <a:ext cx="2767584" cy="6037144"/>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5" name="Content Placeholder 6">
            <a:extLst>
              <a:ext uri="{FF2B5EF4-FFF2-40B4-BE49-F238E27FC236}">
                <a16:creationId xmlns:a16="http://schemas.microsoft.com/office/drawing/2014/main" id="{6058A42B-8226-08D1-7EE6-36B16ABE66E5}"/>
              </a:ext>
            </a:extLst>
          </p:cNvPr>
          <p:cNvSpPr>
            <a:spLocks noGrp="1"/>
          </p:cNvSpPr>
          <p:nvPr>
            <p:ph sz="quarter" idx="11"/>
          </p:nvPr>
        </p:nvSpPr>
        <p:spPr>
          <a:xfrm>
            <a:off x="3380622" y="2080381"/>
            <a:ext cx="8506580" cy="3825968"/>
          </a:xfrm>
        </p:spPr>
        <p:txBody>
          <a:bodyPr lIns="274320" tIns="182880" rIns="274320" bIns="182880" anchor="t"/>
          <a:lstStyle>
            <a:lvl1pPr marL="380990" indent="-380990">
              <a:buClr>
                <a:schemeClr val="accent4"/>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8" name="Rectangle 1">
            <a:extLst>
              <a:ext uri="{FF2B5EF4-FFF2-40B4-BE49-F238E27FC236}">
                <a16:creationId xmlns:a16="http://schemas.microsoft.com/office/drawing/2014/main" id="{8B746ECE-0AA2-666C-1AD3-C76193688D77}"/>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9" name="Rectangle 1">
            <a:extLst>
              <a:ext uri="{FF2B5EF4-FFF2-40B4-BE49-F238E27FC236}">
                <a16:creationId xmlns:a16="http://schemas.microsoft.com/office/drawing/2014/main" id="{7910CAC1-FB78-6844-A5A0-C7E8053D1D85}"/>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214340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Group Discussion">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1496" y="-8878"/>
            <a:ext cx="2767584" cy="6037144"/>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DISCUSS</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pic>
        <p:nvPicPr>
          <p:cNvPr id="4" name="Graphic 3" descr="Chat with solid fill">
            <a:extLst>
              <a:ext uri="{FF2B5EF4-FFF2-40B4-BE49-F238E27FC236}">
                <a16:creationId xmlns:a16="http://schemas.microsoft.com/office/drawing/2014/main" id="{EACDC10A-C78D-51FD-EB3E-608DB0A0D9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60196" y="2814399"/>
            <a:ext cx="1327605" cy="1327605"/>
          </a:xfrm>
          <a:prstGeom prst="rect">
            <a:avLst/>
          </a:prstGeom>
        </p:spPr>
      </p:pic>
      <p:sp>
        <p:nvSpPr>
          <p:cNvPr id="5" name="Content Placeholder 6">
            <a:extLst>
              <a:ext uri="{FF2B5EF4-FFF2-40B4-BE49-F238E27FC236}">
                <a16:creationId xmlns:a16="http://schemas.microsoft.com/office/drawing/2014/main" id="{6058A42B-8226-08D1-7EE6-36B16ABE66E5}"/>
              </a:ext>
            </a:extLst>
          </p:cNvPr>
          <p:cNvSpPr>
            <a:spLocks noGrp="1"/>
          </p:cNvSpPr>
          <p:nvPr>
            <p:ph sz="quarter" idx="11"/>
          </p:nvPr>
        </p:nvSpPr>
        <p:spPr>
          <a:xfrm>
            <a:off x="3380622" y="2080381"/>
            <a:ext cx="8506580" cy="3825968"/>
          </a:xfrm>
        </p:spPr>
        <p:txBody>
          <a:bodyPr lIns="274320" tIns="182880" rIns="274320" bIns="182880" anchor="t"/>
          <a:lstStyle>
            <a:lvl1pPr marL="380990" indent="-380990">
              <a:buClr>
                <a:schemeClr val="accent4"/>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8" name="Rectangle 1">
            <a:extLst>
              <a:ext uri="{FF2B5EF4-FFF2-40B4-BE49-F238E27FC236}">
                <a16:creationId xmlns:a16="http://schemas.microsoft.com/office/drawing/2014/main" id="{8B746ECE-0AA2-666C-1AD3-C76193688D77}"/>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9" name="Rectangle 1">
            <a:extLst>
              <a:ext uri="{FF2B5EF4-FFF2-40B4-BE49-F238E27FC236}">
                <a16:creationId xmlns:a16="http://schemas.microsoft.com/office/drawing/2014/main" id="{7910CAC1-FB78-6844-A5A0-C7E8053D1D85}"/>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16202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lf-Guided Exercise + 1 QR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9179" y="-8881"/>
            <a:ext cx="2767584" cy="6037147"/>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4" name="Text Placeholder 8">
            <a:extLst>
              <a:ext uri="{FF2B5EF4-FFF2-40B4-BE49-F238E27FC236}">
                <a16:creationId xmlns:a16="http://schemas.microsoft.com/office/drawing/2014/main" id="{B7F0C397-92D2-1635-0E0B-0D90C21821B8}"/>
              </a:ext>
            </a:extLst>
          </p:cNvPr>
          <p:cNvSpPr>
            <a:spLocks noGrp="1"/>
          </p:cNvSpPr>
          <p:nvPr>
            <p:ph type="body" sz="quarter" idx="16" hasCustomPrompt="1"/>
          </p:nvPr>
        </p:nvSpPr>
        <p:spPr>
          <a:xfrm>
            <a:off x="4483912" y="2887268"/>
            <a:ext cx="7403288"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pic>
        <p:nvPicPr>
          <p:cNvPr id="35" name="Picture 34">
            <a:extLst>
              <a:ext uri="{FF2B5EF4-FFF2-40B4-BE49-F238E27FC236}">
                <a16:creationId xmlns:a16="http://schemas.microsoft.com/office/drawing/2014/main" id="{9D585760-1A4A-558D-6FF2-7606B2244E9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196" y="2814399"/>
            <a:ext cx="1327605" cy="1327605"/>
          </a:xfrm>
          <a:prstGeom prst="rect">
            <a:avLst/>
          </a:prstGeom>
        </p:spPr>
      </p:pic>
      <p:sp>
        <p:nvSpPr>
          <p:cNvPr id="5" name="Rectangle 1">
            <a:extLst>
              <a:ext uri="{FF2B5EF4-FFF2-40B4-BE49-F238E27FC236}">
                <a16:creationId xmlns:a16="http://schemas.microsoft.com/office/drawing/2014/main" id="{8CAFEB94-EEF6-6D07-4BE6-1E3EAFF4593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8" name="Rectangle 1">
            <a:extLst>
              <a:ext uri="{FF2B5EF4-FFF2-40B4-BE49-F238E27FC236}">
                <a16:creationId xmlns:a16="http://schemas.microsoft.com/office/drawing/2014/main" id="{06EDE37C-2246-6C7D-1099-47DFCF743D32}"/>
              </a:ext>
              <a:ext uri="{C183D7F6-B498-43B3-948B-1728B52AA6E4}">
                <adec:decorative xmlns:adec="http://schemas.microsoft.com/office/drawing/2017/decorative" val="1"/>
              </a:ext>
            </a:extLst>
          </p:cNvPr>
          <p:cNvSpPr/>
          <p:nvPr/>
        </p:nvSpPr>
        <p:spPr>
          <a:xfrm flipV="1">
            <a:off x="-12529" y="5304429"/>
            <a:ext cx="198016"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99655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lf-Guided Exercise + 2 QRG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62BCA-A301-73F3-E8F4-AD55B1677B96}"/>
              </a:ext>
            </a:extLst>
          </p:cNvPr>
          <p:cNvSpPr/>
          <p:nvPr/>
        </p:nvSpPr>
        <p:spPr>
          <a:xfrm>
            <a:off x="186264" y="-8880"/>
            <a:ext cx="2767584" cy="6037145"/>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pic>
        <p:nvPicPr>
          <p:cNvPr id="11" name="Graphic 10" descr="Cursor with solid fill">
            <a:extLst>
              <a:ext uri="{FF2B5EF4-FFF2-40B4-BE49-F238E27FC236}">
                <a16:creationId xmlns:a16="http://schemas.microsoft.com/office/drawing/2014/main" id="{81B95DEA-AC67-F074-DE72-AC364A9A06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10" name="Title 20">
            <a:extLst>
              <a:ext uri="{FF2B5EF4-FFF2-40B4-BE49-F238E27FC236}">
                <a16:creationId xmlns:a16="http://schemas.microsoft.com/office/drawing/2014/main" id="{1B725A6C-5FD3-2C25-0DC7-6C723979DB8A}"/>
              </a:ext>
            </a:extLst>
          </p:cNvPr>
          <p:cNvSpPr>
            <a:spLocks noGrp="1"/>
          </p:cNvSpPr>
          <p:nvPr>
            <p:ph type="title" hasCustomPrompt="1"/>
          </p:nvPr>
        </p:nvSpPr>
        <p:spPr>
          <a:xfrm>
            <a:off x="3380942" y="343689"/>
            <a:ext cx="8506245"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8DDEBAAE-60F7-8BD9-7CC8-4A0DFA79055E}"/>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9" name="Text Placeholder 8">
            <a:extLst>
              <a:ext uri="{FF2B5EF4-FFF2-40B4-BE49-F238E27FC236}">
                <a16:creationId xmlns:a16="http://schemas.microsoft.com/office/drawing/2014/main" id="{8D9FBF95-0B4A-A8BC-BC1D-22AC91A65C7D}"/>
              </a:ext>
            </a:extLst>
          </p:cNvPr>
          <p:cNvSpPr>
            <a:spLocks noGrp="1"/>
          </p:cNvSpPr>
          <p:nvPr>
            <p:ph type="body" sz="quarter" idx="16" hasCustomPrompt="1"/>
          </p:nvPr>
        </p:nvSpPr>
        <p:spPr>
          <a:xfrm>
            <a:off x="4483912" y="2887268"/>
            <a:ext cx="7403275"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sp>
        <p:nvSpPr>
          <p:cNvPr id="2" name="Text Placeholder 8">
            <a:extLst>
              <a:ext uri="{FF2B5EF4-FFF2-40B4-BE49-F238E27FC236}">
                <a16:creationId xmlns:a16="http://schemas.microsoft.com/office/drawing/2014/main" id="{7DAAB888-2A6A-E292-246E-19FAE8311ACC}"/>
              </a:ext>
            </a:extLst>
          </p:cNvPr>
          <p:cNvSpPr>
            <a:spLocks noGrp="1"/>
          </p:cNvSpPr>
          <p:nvPr>
            <p:ph type="body" sz="quarter" idx="19" hasCustomPrompt="1"/>
          </p:nvPr>
        </p:nvSpPr>
        <p:spPr>
          <a:xfrm>
            <a:off x="4483912" y="4227299"/>
            <a:ext cx="7403275" cy="543984"/>
          </a:xfrm>
          <a:prstGeom prst="rect">
            <a:avLst/>
          </a:prstGeom>
        </p:spPr>
        <p:txBody>
          <a:bodyPr/>
          <a:lstStyle>
            <a:lvl1pPr>
              <a:defRPr i="1">
                <a:solidFill>
                  <a:schemeClr val="tx2"/>
                </a:solidFill>
              </a:defRPr>
            </a:lvl1pPr>
          </a:lstStyle>
          <a:p>
            <a:pPr lvl="0"/>
            <a:r>
              <a:rPr lang="en-US"/>
              <a:t>Click to add title of QRG</a:t>
            </a:r>
          </a:p>
        </p:txBody>
      </p:sp>
      <p:pic>
        <p:nvPicPr>
          <p:cNvPr id="27" name="Picture 26">
            <a:extLst>
              <a:ext uri="{FF2B5EF4-FFF2-40B4-BE49-F238E27FC236}">
                <a16:creationId xmlns:a16="http://schemas.microsoft.com/office/drawing/2014/main" id="{F972EF75-4A6F-2433-570E-F1478D2978B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Picture 3">
            <a:extLst>
              <a:ext uri="{FF2B5EF4-FFF2-40B4-BE49-F238E27FC236}">
                <a16:creationId xmlns:a16="http://schemas.microsoft.com/office/drawing/2014/main" id="{6805AC12-976D-9D49-55C2-991AF2CCDC7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3918337"/>
            <a:ext cx="1092079" cy="1092079"/>
          </a:xfrm>
          <a:prstGeom prst="rect">
            <a:avLst/>
          </a:prstGeom>
        </p:spPr>
      </p:pic>
      <p:sp>
        <p:nvSpPr>
          <p:cNvPr id="8" name="Rectangle 7">
            <a:extLst>
              <a:ext uri="{FF2B5EF4-FFF2-40B4-BE49-F238E27FC236}">
                <a16:creationId xmlns:a16="http://schemas.microsoft.com/office/drawing/2014/main" id="{721CCFE5-81D3-B150-7F04-08E8F790AD36}"/>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5" name="Rectangle 1">
            <a:extLst>
              <a:ext uri="{FF2B5EF4-FFF2-40B4-BE49-F238E27FC236}">
                <a16:creationId xmlns:a16="http://schemas.microsoft.com/office/drawing/2014/main" id="{23C47E13-0FBA-8412-94DC-416F11DCAEC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12" name="Rectangle 1">
            <a:extLst>
              <a:ext uri="{FF2B5EF4-FFF2-40B4-BE49-F238E27FC236}">
                <a16:creationId xmlns:a16="http://schemas.microsoft.com/office/drawing/2014/main" id="{B8203C8E-B49A-1332-68BD-422CCC15988D}"/>
              </a:ext>
              <a:ext uri="{C183D7F6-B498-43B3-948B-1728B52AA6E4}">
                <adec:decorative xmlns:adec="http://schemas.microsoft.com/office/drawing/2017/decorative" val="1"/>
              </a:ext>
            </a:extLst>
          </p:cNvPr>
          <p:cNvSpPr/>
          <p:nvPr/>
        </p:nvSpPr>
        <p:spPr>
          <a:xfrm flipV="1">
            <a:off x="-12529" y="5304429"/>
            <a:ext cx="198793"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3791170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of 2">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834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22611"/>
            <a:ext cx="5601547" cy="3780477"/>
          </a:xfrm>
          <a:prstGeom prst="rect">
            <a:avLst/>
          </a:prstGeom>
          <a:solidFill>
            <a:schemeClr val="bg1">
              <a:lumMod val="95000"/>
            </a:schemeClr>
          </a:solidFill>
        </p:spPr>
        <p:txBody>
          <a:bodyPr lIns="118872" tIns="118872" rIns="118872" bIns="274320"/>
          <a:lstStyle>
            <a:lvl1pPr>
              <a:defRPr sz="1467" b="0" baseline="0">
                <a:solidFill>
                  <a:schemeClr val="accent2"/>
                </a:solidFill>
              </a:defRPr>
            </a:lvl1pPr>
            <a:lvl2pPr>
              <a:defRPr sz="1333" b="0" i="0" baseline="0">
                <a:solidFill>
                  <a:schemeClr val="accent2"/>
                </a:solidFill>
              </a:defRPr>
            </a:lvl2pPr>
            <a:lvl3pPr>
              <a:defRPr sz="1333" b="0" i="0" baseline="0"/>
            </a:lvl3pPr>
            <a:lvl4pPr>
              <a:defRPr sz="1333" b="0" i="0" baseline="0"/>
            </a:lvl4pPr>
            <a:lvl5pPr marL="228594" indent="-228594">
              <a:buFont typeface="Arial" panose="020B0604020202020204" pitchFamily="34" charset="0"/>
              <a:buChar cha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a:p>
        </p:txBody>
      </p:sp>
      <p:sp>
        <p:nvSpPr>
          <p:cNvPr id="5" name="Rectangle 4">
            <a:extLst>
              <a:ext uri="{FF2B5EF4-FFF2-40B4-BE49-F238E27FC236}">
                <a16:creationId xmlns:a16="http://schemas.microsoft.com/office/drawing/2014/main" id="{BA930EE9-0855-22A1-D567-D5A62789F87D}"/>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8" name="Content Placeholder 8">
            <a:extLst>
              <a:ext uri="{FF2B5EF4-FFF2-40B4-BE49-F238E27FC236}">
                <a16:creationId xmlns:a16="http://schemas.microsoft.com/office/drawing/2014/main" id="{61E8DDAE-6D31-0FFB-AD7E-02C6773B780D}"/>
              </a:ext>
            </a:extLst>
          </p:cNvPr>
          <p:cNvSpPr>
            <a:spLocks noGrp="1"/>
          </p:cNvSpPr>
          <p:nvPr>
            <p:ph sz="quarter" idx="27"/>
          </p:nvPr>
        </p:nvSpPr>
        <p:spPr>
          <a:xfrm>
            <a:off x="627210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0" name="Content Placeholder 8">
            <a:extLst>
              <a:ext uri="{FF2B5EF4-FFF2-40B4-BE49-F238E27FC236}">
                <a16:creationId xmlns:a16="http://schemas.microsoft.com/office/drawing/2014/main" id="{EFE48A9E-F119-ADD2-78BB-4F1F5D97EFC6}"/>
              </a:ext>
            </a:extLst>
          </p:cNvPr>
          <p:cNvSpPr>
            <a:spLocks noGrp="1"/>
          </p:cNvSpPr>
          <p:nvPr>
            <p:ph sz="quarter" idx="28" hasCustomPrompt="1"/>
          </p:nvPr>
        </p:nvSpPr>
        <p:spPr>
          <a:xfrm>
            <a:off x="6272107" y="2322611"/>
            <a:ext cx="5601547" cy="3780477"/>
          </a:xfrm>
          <a:prstGeom prst="rect">
            <a:avLst/>
          </a:prstGeom>
          <a:solidFill>
            <a:schemeClr val="bg1">
              <a:lumMod val="95000"/>
            </a:schemeClr>
          </a:solidFill>
        </p:spPr>
        <p:txBody>
          <a:bodyPr lIns="118872" tIns="118872" rIns="118872" bIns="118872"/>
          <a:lstStyle>
            <a:lvl1pPr>
              <a:defRPr sz="1467" b="0"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Tree>
    <p:extLst>
      <p:ext uri="{BB962C8B-B14F-4D97-AF65-F5344CB8AC3E}">
        <p14:creationId xmlns:p14="http://schemas.microsoft.com/office/powerpoint/2010/main" val="2419841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of 3">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4963" y="1342500"/>
            <a:ext cx="3650827"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25117" y="2334386"/>
            <a:ext cx="3650827"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lvl2pPr>
            <a:lvl3pPr>
              <a:defRPr sz="1333" b="0" i="0" baseline="0"/>
            </a:lvl3pPr>
            <a:lvl4pPr>
              <a:defRPr sz="1333" b="0" i="0" baseline="0"/>
            </a:lvl4pPr>
            <a:lvl5pPr>
              <a:defRPr sz="1333" b="0" i="0"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4264993" y="1342499"/>
            <a:ext cx="3616960"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4264993" y="2334385"/>
            <a:ext cx="3616960"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8158483" y="1337299"/>
            <a:ext cx="3705013"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8172024" y="2329185"/>
            <a:ext cx="3705013"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Title 3">
            <a:extLst>
              <a:ext uri="{FF2B5EF4-FFF2-40B4-BE49-F238E27FC236}">
                <a16:creationId xmlns:a16="http://schemas.microsoft.com/office/drawing/2014/main" id="{C8C15976-1057-47C1-84CF-4615E6169862}"/>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FADE1CA-9CF1-EFC4-1FAD-580B21D0E335}"/>
              </a:ext>
            </a:extLst>
          </p:cNvPr>
          <p:cNvSpPr>
            <a:spLocks noGrp="1"/>
          </p:cNvSpPr>
          <p:nvPr>
            <p:ph type="sldNum" sz="quarter" idx="22"/>
          </p:nvPr>
        </p:nvSpPr>
        <p:spPr/>
        <p:txBody>
          <a:bodyPr/>
          <a:lstStyle/>
          <a:p>
            <a:pPr defTabSz="761970"/>
            <a:fld id="{A59E24FB-11A7-44FD-AC96-67BDBF48A334}" type="slidenum">
              <a:rPr lang="en-US" smtClean="0"/>
              <a:pPr defTabSz="761970"/>
              <a:t>‹#›</a:t>
            </a:fld>
            <a:endParaRPr lang="en-US"/>
          </a:p>
        </p:txBody>
      </p:sp>
      <p:sp>
        <p:nvSpPr>
          <p:cNvPr id="2" name="Rectangle 1">
            <a:extLst>
              <a:ext uri="{FF2B5EF4-FFF2-40B4-BE49-F238E27FC236}">
                <a16:creationId xmlns:a16="http://schemas.microsoft.com/office/drawing/2014/main" id="{826B9668-90AD-9D1E-2CF3-8C255A22594A}"/>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965720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of 4">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318347" y="1343971"/>
            <a:ext cx="2458720" cy="1357637"/>
          </a:xfrm>
          <a:prstGeom prst="rect">
            <a:avLst/>
          </a:prstGeom>
          <a:solidFill>
            <a:schemeClr val="accent3"/>
          </a:solidFill>
        </p:spPr>
        <p:txBody>
          <a:bodyPr lIns="118872" tIns="118872" rIns="118872" bIns="118872" anchor="ctr"/>
          <a:lstStyle>
            <a:lvl1pPr>
              <a:spcBef>
                <a:spcPts val="133"/>
              </a:spcBef>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6363545" y="1343971"/>
            <a:ext cx="2458720"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6363545"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3373120" y="1343971"/>
            <a:ext cx="2458720" cy="1357637"/>
          </a:xfrm>
          <a:prstGeom prst="rect">
            <a:avLst/>
          </a:prstGeom>
          <a:solidFill>
            <a:schemeClr val="accent3"/>
          </a:solidFill>
        </p:spPr>
        <p:txBody>
          <a:bodyPr lIns="118872" tIns="118872" rIns="118872" bIns="118872" anchor="ctr"/>
          <a:lstStyle>
            <a:lvl1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3373120"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4" name="Content Placeholder 8">
            <a:extLst>
              <a:ext uri="{FF2B5EF4-FFF2-40B4-BE49-F238E27FC236}">
                <a16:creationId xmlns:a16="http://schemas.microsoft.com/office/drawing/2014/main" id="{46849DAC-0DEC-3345-B6FC-FA721CD5505E}"/>
              </a:ext>
            </a:extLst>
          </p:cNvPr>
          <p:cNvSpPr>
            <a:spLocks noGrp="1"/>
          </p:cNvSpPr>
          <p:nvPr>
            <p:ph sz="quarter" idx="23"/>
          </p:nvPr>
        </p:nvSpPr>
        <p:spPr>
          <a:xfrm>
            <a:off x="9421706" y="1384099"/>
            <a:ext cx="2465495"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21" name="Content Placeholder 8">
            <a:extLst>
              <a:ext uri="{FF2B5EF4-FFF2-40B4-BE49-F238E27FC236}">
                <a16:creationId xmlns:a16="http://schemas.microsoft.com/office/drawing/2014/main" id="{19FAECA8-2EF7-3949-822C-2043BF871AC1}"/>
              </a:ext>
            </a:extLst>
          </p:cNvPr>
          <p:cNvSpPr>
            <a:spLocks noGrp="1"/>
          </p:cNvSpPr>
          <p:nvPr>
            <p:ph sz="quarter" idx="24" hasCustomPrompt="1"/>
          </p:nvPr>
        </p:nvSpPr>
        <p:spPr>
          <a:xfrm>
            <a:off x="9421706" y="2375986"/>
            <a:ext cx="2465495"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2" name="Rectangle 1">
            <a:extLst>
              <a:ext uri="{FF2B5EF4-FFF2-40B4-BE49-F238E27FC236}">
                <a16:creationId xmlns:a16="http://schemas.microsoft.com/office/drawing/2014/main" id="{98AE11A0-0C38-F581-087E-DED3AEC9AEF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239412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6605"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Tips &amp; Best </a:t>
            </a:r>
            <a:r>
              <a:rPr lang="en-US" sz="2667" b="1" cap="all" baseline="0">
                <a:solidFill>
                  <a:schemeClr val="bg1"/>
                </a:solidFill>
                <a:latin typeface="+mj-lt"/>
                <a:ea typeface="Open Sans" panose="020B0606030504020204" pitchFamily="34" charset="0"/>
                <a:cs typeface="Open Sans" panose="020B0606030504020204" pitchFamily="34" charset="0"/>
              </a:rPr>
              <a:t>Practices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4" name="Rectangle 1">
            <a:extLst>
              <a:ext uri="{FF2B5EF4-FFF2-40B4-BE49-F238E27FC236}">
                <a16:creationId xmlns:a16="http://schemas.microsoft.com/office/drawing/2014/main" id="{339F01B5-325A-2989-53A8-9451A9BC699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CB0D13AD-B701-1289-751E-D0F9698B39CF}"/>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
        <p:nvSpPr>
          <p:cNvPr id="7" name="Content Placeholder 6">
            <a:extLst>
              <a:ext uri="{FF2B5EF4-FFF2-40B4-BE49-F238E27FC236}">
                <a16:creationId xmlns:a16="http://schemas.microsoft.com/office/drawing/2014/main" id="{65BA753D-82E3-ED5C-7499-70998A7B5A6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957015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odule 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2941"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Summary</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3" name="Content Placeholder 6">
            <a:extLst>
              <a:ext uri="{FF2B5EF4-FFF2-40B4-BE49-F238E27FC236}">
                <a16:creationId xmlns:a16="http://schemas.microsoft.com/office/drawing/2014/main" id="{38A2E976-4DE8-437F-CDE8-D7EC5FB406E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4" name="Rectangle 1">
            <a:extLst>
              <a:ext uri="{FF2B5EF4-FFF2-40B4-BE49-F238E27FC236}">
                <a16:creationId xmlns:a16="http://schemas.microsoft.com/office/drawing/2014/main" id="{97617462-17CC-6302-437F-757D52584A82}"/>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7C58E57F-E5C1-3EAE-0BEA-6998A4303E88}"/>
              </a:ext>
              <a:ext uri="{C183D7F6-B498-43B3-948B-1728B52AA6E4}">
                <adec:decorative xmlns:adec="http://schemas.microsoft.com/office/drawing/2017/decorative" val="1"/>
              </a:ext>
            </a:extLst>
          </p:cNvPr>
          <p:cNvSpPr/>
          <p:nvPr/>
        </p:nvSpPr>
        <p:spPr>
          <a:xfrm flipV="1">
            <a:off x="-12529" y="5304429"/>
            <a:ext cx="19547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462540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C1290C-B48E-5CFB-3023-CA79FF5AA731}"/>
              </a:ext>
            </a:extLst>
          </p:cNvPr>
          <p:cNvSpPr>
            <a:spLocks noGrp="1"/>
          </p:cNvSpPr>
          <p:nvPr>
            <p:ph type="sldNum" sz="quarter" idx="10"/>
          </p:nvPr>
        </p:nvSpPr>
        <p:spPr/>
        <p:txBody>
          <a:bodyPr/>
          <a:lstStyle>
            <a:lvl1pPr>
              <a:defRPr>
                <a:solidFill>
                  <a:schemeClr val="tx1"/>
                </a:solidFill>
              </a:defRPr>
            </a:lvl1pPr>
          </a:lstStyle>
          <a:p>
            <a:pPr defTabSz="761970"/>
            <a:fld id="{A59E24FB-11A7-44FD-AC96-67BDBF48A334}" type="slidenum">
              <a:rPr lang="en-US" smtClean="0"/>
              <a:pPr defTabSz="761970"/>
              <a:t>‹#›</a:t>
            </a:fld>
            <a:endParaRPr lang="en-US"/>
          </a:p>
        </p:txBody>
      </p:sp>
      <p:sp>
        <p:nvSpPr>
          <p:cNvPr id="9" name="Rectangle 8">
            <a:extLst>
              <a:ext uri="{FF2B5EF4-FFF2-40B4-BE49-F238E27FC236}">
                <a16:creationId xmlns:a16="http://schemas.microsoft.com/office/drawing/2014/main" id="{C4F07761-E3CC-D3AD-4B3D-5E5DC50BC84B}"/>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0" name="Rectangle 9">
            <a:extLst>
              <a:ext uri="{FF2B5EF4-FFF2-40B4-BE49-F238E27FC236}">
                <a16:creationId xmlns:a16="http://schemas.microsoft.com/office/drawing/2014/main" id="{F5C02322-8D6C-4400-DEE5-1E0E1C156261}"/>
              </a:ext>
            </a:extLst>
          </p:cNvPr>
          <p:cNvSpPr/>
          <p:nvPr/>
        </p:nvSpPr>
        <p:spPr>
          <a:xfrm>
            <a:off x="182941" y="-8878"/>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Q &amp; A</a:t>
            </a:r>
          </a:p>
        </p:txBody>
      </p:sp>
      <p:sp>
        <p:nvSpPr>
          <p:cNvPr id="4" name="Rectangle 1">
            <a:extLst>
              <a:ext uri="{FF2B5EF4-FFF2-40B4-BE49-F238E27FC236}">
                <a16:creationId xmlns:a16="http://schemas.microsoft.com/office/drawing/2014/main" id="{0443A264-49F6-3204-C1D0-1BB84DB1C56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DECAFEBF-33E9-AD77-B56B-4E1032B6BAEA}"/>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pic>
        <p:nvPicPr>
          <p:cNvPr id="6" name="Graphic 5" descr="Badge Question Mark with solid fill">
            <a:extLst>
              <a:ext uri="{FF2B5EF4-FFF2-40B4-BE49-F238E27FC236}">
                <a16:creationId xmlns:a16="http://schemas.microsoft.com/office/drawing/2014/main" id="{7224556F-3DE8-8316-A879-D252FCE4BB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2661" y="1610955"/>
            <a:ext cx="2852546" cy="2852546"/>
          </a:xfrm>
          <a:prstGeom prst="rect">
            <a:avLst/>
          </a:prstGeom>
        </p:spPr>
      </p:pic>
    </p:spTree>
    <p:extLst>
      <p:ext uri="{BB962C8B-B14F-4D97-AF65-F5344CB8AC3E}">
        <p14:creationId xmlns:p14="http://schemas.microsoft.com/office/powerpoint/2010/main" val="185566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Content + Subhead">
    <p:spTree>
      <p:nvGrpSpPr>
        <p:cNvPr id="1" name=""/>
        <p:cNvGrpSpPr/>
        <p:nvPr/>
      </p:nvGrpSpPr>
      <p:grpSpPr>
        <a:xfrm>
          <a:off x="0" y="0"/>
          <a:ext cx="0" cy="0"/>
          <a:chOff x="0" y="0"/>
          <a:chExt cx="0" cy="0"/>
        </a:xfrm>
      </p:grpSpPr>
      <p:sp>
        <p:nvSpPr>
          <p:cNvPr id="11" name="Title 12">
            <a:extLst>
              <a:ext uri="{FF2B5EF4-FFF2-40B4-BE49-F238E27FC236}">
                <a16:creationId xmlns:a16="http://schemas.microsoft.com/office/drawing/2014/main" id="{3C40C055-0C99-0EF8-6F81-23F8E83012E7}"/>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9" name="Text Placeholder 3"/>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40" y="1991833"/>
            <a:ext cx="11528461" cy="4097080"/>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
        <p:nvSpPr>
          <p:cNvPr id="12" name="Rectangle 11">
            <a:extLst>
              <a:ext uri="{FF2B5EF4-FFF2-40B4-BE49-F238E27FC236}">
                <a16:creationId xmlns:a16="http://schemas.microsoft.com/office/drawing/2014/main" id="{699BD777-66EE-7BFE-A993-29B787E98EE1}"/>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3276308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dule Divider + Topic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6" y="1398716"/>
            <a:ext cx="3664023" cy="4798883"/>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5" y="-1"/>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Module</a:t>
            </a:r>
          </a:p>
        </p:txBody>
      </p:sp>
      <p:sp>
        <p:nvSpPr>
          <p:cNvPr id="21" name="Text Placeholder 20">
            <a:extLst>
              <a:ext uri="{FF2B5EF4-FFF2-40B4-BE49-F238E27FC236}">
                <a16:creationId xmlns:a16="http://schemas.microsoft.com/office/drawing/2014/main" id="{6E0C7393-5B50-3E1A-CC33-2ACFEF9B5DD7}"/>
              </a:ext>
              <a:ext uri="{C183D7F6-B498-43B3-948B-1728B52AA6E4}">
                <adec:decorative xmlns:adec="http://schemas.microsoft.com/office/drawing/2017/decorative" val="0"/>
              </a:ext>
            </a:extLst>
          </p:cNvPr>
          <p:cNvSpPr>
            <a:spLocks noGrp="1"/>
          </p:cNvSpPr>
          <p:nvPr>
            <p:ph type="body" sz="quarter" idx="10" hasCustomPrompt="1"/>
          </p:nvPr>
        </p:nvSpPr>
        <p:spPr>
          <a:xfrm>
            <a:off x="-6" y="2150134"/>
            <a:ext cx="3664023" cy="2521327"/>
          </a:xfrm>
        </p:spPr>
        <p:txBody>
          <a:bodyPr wrap="none" lIns="0" tIns="0" rIns="0" bIns="0" anchor="ctr">
            <a:noAutofit/>
          </a:bodyPr>
          <a:lstStyle>
            <a:lvl1pPr marL="0" indent="0" algn="ctr">
              <a:defRPr sz="12800" b="1">
                <a:solidFill>
                  <a:schemeClr val="bg1"/>
                </a:solidFill>
              </a:defRPr>
            </a:lvl1pPr>
          </a:lstStyle>
          <a:p>
            <a:pPr lvl="0"/>
            <a:r>
              <a:rPr lang="en-US"/>
              <a:t>#</a:t>
            </a:r>
          </a:p>
        </p:txBody>
      </p:sp>
      <p:sp>
        <p:nvSpPr>
          <p:cNvPr id="2" name="Title 1">
            <a:extLst>
              <a:ext uri="{C183D7F6-B498-43B3-948B-1728B52AA6E4}">
                <adec:decorative xmlns:adec="http://schemas.microsoft.com/office/drawing/2017/decorative" val="0"/>
              </a:ext>
            </a:extLst>
          </p:cNvPr>
          <p:cNvSpPr>
            <a:spLocks noGrp="1"/>
          </p:cNvSpPr>
          <p:nvPr>
            <p:ph type="title" hasCustomPrompt="1"/>
          </p:nvPr>
        </p:nvSpPr>
        <p:spPr>
          <a:xfrm>
            <a:off x="4017955" y="94827"/>
            <a:ext cx="7869244" cy="1303888"/>
          </a:xfrm>
          <a:prstGeom prst="rect">
            <a:avLst/>
          </a:prstGeom>
        </p:spPr>
        <p:txBody>
          <a:bodyPr vert="horz" lIns="0" tIns="182880" rIns="274320" bIns="182880" rtlCol="0" anchor="ctr" anchorCtr="0">
            <a:normAutofit/>
          </a:bodyPr>
          <a:lstStyle>
            <a:lvl1pPr marL="0">
              <a:defRPr lang="en-US" sz="3733" b="1" i="0" cap="none"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marL="0" lvl="0"/>
            <a:r>
              <a:rPr lang="en-US"/>
              <a:t>Module Title in Title Case</a:t>
            </a:r>
          </a:p>
        </p:txBody>
      </p:sp>
      <p:sp>
        <p:nvSpPr>
          <p:cNvPr id="5" name="TextBox 4">
            <a:extLst>
              <a:ext uri="{FF2B5EF4-FFF2-40B4-BE49-F238E27FC236}">
                <a16:creationId xmlns:a16="http://schemas.microsoft.com/office/drawing/2014/main" id="{74E1D317-CEE7-EB97-D3A8-31688372B612}"/>
              </a:ext>
            </a:extLst>
          </p:cNvPr>
          <p:cNvSpPr txBox="1"/>
          <p:nvPr/>
        </p:nvSpPr>
        <p:spPr>
          <a:xfrm>
            <a:off x="4017957" y="1493544"/>
            <a:ext cx="4113348" cy="656591"/>
          </a:xfrm>
          <a:prstGeom prst="rect">
            <a:avLst/>
          </a:prstGeom>
        </p:spPr>
        <p:txBody>
          <a:bodyPr vert="horz" wrap="square" lIns="0" tIns="121920" rIns="0" bIns="243840" rtlCol="0" anchor="t" anchorCtr="0">
            <a:noAutofit/>
          </a:bodyPr>
          <a:lstStyle/>
          <a:p>
            <a:pPr algn="l"/>
            <a:r>
              <a:rPr lang="en-US" sz="2133" b="0" i="1" cap="none" baseline="0">
                <a:solidFill>
                  <a:schemeClr val="tx2"/>
                </a:solidFill>
                <a:latin typeface="Open Sans" panose="020B0606030504020204" pitchFamily="34" charset="0"/>
                <a:ea typeface="Open Sans" panose="020B0606030504020204" pitchFamily="34" charset="0"/>
                <a:cs typeface="Open Sans" panose="020B0606030504020204" pitchFamily="34" charset="0"/>
              </a:rPr>
              <a:t>Lessons in This Module</a:t>
            </a:r>
          </a:p>
        </p:txBody>
      </p:sp>
      <p:sp>
        <p:nvSpPr>
          <p:cNvPr id="3" name="Content Placeholder 6">
            <a:extLst>
              <a:ext uri="{FF2B5EF4-FFF2-40B4-BE49-F238E27FC236}">
                <a16:creationId xmlns:a16="http://schemas.microsoft.com/office/drawing/2014/main" id="{8B06DB72-36F8-5EDB-C0E7-6E776A552FC3}"/>
              </a:ext>
            </a:extLst>
          </p:cNvPr>
          <p:cNvSpPr>
            <a:spLocks noGrp="1"/>
          </p:cNvSpPr>
          <p:nvPr>
            <p:ph sz="quarter" idx="11" hasCustomPrompt="1"/>
          </p:nvPr>
        </p:nvSpPr>
        <p:spPr>
          <a:xfrm>
            <a:off x="4017956" y="2247116"/>
            <a:ext cx="7869245" cy="3761901"/>
          </a:xfrm>
        </p:spPr>
        <p:txBody>
          <a:bodyPr lIns="0" tIns="182880" rIns="274320" bIns="182880"/>
          <a:lstStyle>
            <a:lvl1pPr marL="380990" indent="-380990">
              <a:lnSpc>
                <a:spcPct val="150000"/>
              </a:lnSpc>
              <a:buClr>
                <a:schemeClr val="accent1"/>
              </a:buClr>
              <a:buSzPct val="125000"/>
              <a:buFont typeface="Wingdings" panose="05000000000000000000" pitchFamily="2" charset="2"/>
              <a:buChar char="§"/>
              <a:defRPr>
                <a:solidFill>
                  <a:schemeClr val="tx2"/>
                </a:solidFill>
              </a:defRPr>
            </a:lvl1pPr>
          </a:lstStyle>
          <a:p>
            <a:pPr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752212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Lesson Divi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0550"/>
            <a:ext cx="12192000" cy="6197601"/>
          </a:xfrm>
          <a:prstGeom prst="rect">
            <a:avLst/>
          </a:prstGeom>
          <a:solidFill>
            <a:schemeClr val="accent2"/>
          </a:solidFill>
        </p:spPr>
        <p:txBody>
          <a:bodyPr wrap="square" rtlCol="0" anchor="ctr" anchorCtr="0">
            <a:normAutofit/>
          </a:bodyPr>
          <a:lstStyle/>
          <a:p>
            <a:pPr algn="ctr"/>
            <a:endParaRPr lang="en-US" sz="2133" err="1">
              <a:solidFill>
                <a:schemeClr val="bg1"/>
              </a:solidFill>
            </a:endParaRPr>
          </a:p>
        </p:txBody>
      </p:sp>
      <p:sp>
        <p:nvSpPr>
          <p:cNvPr id="2" name="Title 1"/>
          <p:cNvSpPr>
            <a:spLocks noGrp="1"/>
          </p:cNvSpPr>
          <p:nvPr>
            <p:ph type="title" hasCustomPrompt="1"/>
          </p:nvPr>
        </p:nvSpPr>
        <p:spPr>
          <a:xfrm>
            <a:off x="369869" y="1315944"/>
            <a:ext cx="11517331" cy="1666984"/>
          </a:xfrm>
          <a:prstGeom prst="rect">
            <a:avLst/>
          </a:prstGeom>
        </p:spPr>
        <p:txBody>
          <a:bodyPr vert="horz" lIns="0" tIns="0" rIns="0" bIns="0" rtlCol="0" anchor="b" anchorCtr="0">
            <a:normAutofit/>
          </a:bodyPr>
          <a:lstStyle>
            <a:lvl1pPr marL="0" indent="0" algn="l">
              <a:defRPr lang="en-US" sz="3733"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6" name="Rectangle 5">
            <a:extLst>
              <a:ext uri="{FF2B5EF4-FFF2-40B4-BE49-F238E27FC236}">
                <a16:creationId xmlns:a16="http://schemas.microsoft.com/office/drawing/2014/main" id="{E2DD4BE9-85BC-E4AF-2DDB-2E0E16E3C957}"/>
              </a:ext>
              <a:ext uri="{C183D7F6-B498-43B3-948B-1728B52AA6E4}">
                <adec:decorative xmlns:adec="http://schemas.microsoft.com/office/drawing/2017/decorative" val="1"/>
              </a:ext>
            </a:extLst>
          </p:cNvPr>
          <p:cNvSpPr/>
          <p:nvPr/>
        </p:nvSpPr>
        <p:spPr>
          <a:xfrm rot="5400000">
            <a:off x="6023545" y="-2329665"/>
            <a:ext cx="209979" cy="11517333"/>
          </a:xfrm>
          <a:prstGeom prst="rect">
            <a:avLst/>
          </a:prstGeom>
          <a:solidFill>
            <a:schemeClr val="accent1"/>
          </a:solidFill>
        </p:spPr>
        <p:txBody>
          <a:bodyPr vert="vert270" wrap="square" rtlCol="0" anchor="ctr" anchorCtr="0">
            <a:noAutofit/>
          </a:bodyPr>
          <a:lstStyle/>
          <a:p>
            <a:pPr algn="l"/>
            <a:endParaRPr lang="en-US" sz="2133">
              <a:solidFill>
                <a:schemeClr val="bg1"/>
              </a:solidFill>
            </a:endParaRPr>
          </a:p>
        </p:txBody>
      </p:sp>
      <p:sp>
        <p:nvSpPr>
          <p:cNvPr id="10" name="Text Placeholder 9">
            <a:extLst>
              <a:ext uri="{FF2B5EF4-FFF2-40B4-BE49-F238E27FC236}">
                <a16:creationId xmlns:a16="http://schemas.microsoft.com/office/drawing/2014/main" id="{DE2776E9-468C-6AC1-6E49-621C0FB59AF3}"/>
              </a:ext>
            </a:extLst>
          </p:cNvPr>
          <p:cNvSpPr>
            <a:spLocks noGrp="1"/>
          </p:cNvSpPr>
          <p:nvPr>
            <p:ph type="body" sz="quarter" idx="13" hasCustomPrompt="1"/>
          </p:nvPr>
        </p:nvSpPr>
        <p:spPr>
          <a:xfrm>
            <a:off x="404285" y="3725334"/>
            <a:ext cx="11482916" cy="1123951"/>
          </a:xfrm>
        </p:spPr>
        <p:txBody>
          <a:bodyPr/>
          <a:lstStyle>
            <a:lvl1pPr>
              <a:defRPr>
                <a:solidFill>
                  <a:schemeClr val="bg2"/>
                </a:solidFill>
              </a:defRPr>
            </a:lvl1pPr>
          </a:lstStyle>
          <a:p>
            <a:pPr lvl="0"/>
            <a:r>
              <a:rPr lang="en-US"/>
              <a:t>Module Title in Title Case</a:t>
            </a:r>
          </a:p>
        </p:txBody>
      </p:sp>
    </p:spTree>
    <p:extLst>
      <p:ext uri="{BB962C8B-B14F-4D97-AF65-F5344CB8AC3E}">
        <p14:creationId xmlns:p14="http://schemas.microsoft.com/office/powerpoint/2010/main" val="138940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sson Objective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4B65E8-F432-A204-25F5-967EB25D0218}"/>
              </a:ext>
              <a:ext uri="{C183D7F6-B498-43B3-948B-1728B52AA6E4}">
                <adec:decorative xmlns:adec="http://schemas.microsoft.com/office/drawing/2017/decorative" val="1"/>
              </a:ext>
            </a:extLst>
          </p:cNvPr>
          <p:cNvSpPr/>
          <p:nvPr/>
        </p:nvSpPr>
        <p:spPr>
          <a:xfrm>
            <a:off x="-5" y="-1"/>
            <a:ext cx="12192000" cy="617050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8" name="Rectangle 7">
            <a:extLst>
              <a:ext uri="{FF2B5EF4-FFF2-40B4-BE49-F238E27FC236}">
                <a16:creationId xmlns:a16="http://schemas.microsoft.com/office/drawing/2014/main" id="{FC184E9F-4779-C209-54F3-7ECFE517557A}"/>
              </a:ext>
              <a:ext uri="{C183D7F6-B498-43B3-948B-1728B52AA6E4}">
                <adec:decorative xmlns:adec="http://schemas.microsoft.com/office/drawing/2017/decorative" val="1"/>
              </a:ext>
            </a:extLst>
          </p:cNvPr>
          <p:cNvSpPr/>
          <p:nvPr/>
        </p:nvSpPr>
        <p:spPr>
          <a:xfrm>
            <a:off x="1" y="0"/>
            <a:ext cx="12192000" cy="2011680"/>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 y="1"/>
            <a:ext cx="12191999" cy="1413468"/>
          </a:xfrm>
          <a:prstGeom prst="rect">
            <a:avLst/>
          </a:prstGeom>
          <a:solidFill>
            <a:schemeClr val="accent1"/>
          </a:solidFill>
        </p:spPr>
        <p:txBody>
          <a:bodyPr wrap="square" lIns="365760" tIns="365760" rIns="365760" bIns="365760" rtlCol="0" anchor="ctr" anchorCtr="0">
            <a:noAutofit/>
          </a:bodyPr>
          <a:lstStyle/>
          <a:p>
            <a:pPr algn="l"/>
            <a:endParaRPr lang="en-US" sz="3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B47B5BC4-6F9D-2D73-4147-FE1A0BD6A440}"/>
              </a:ext>
              <a:ext uri="{C183D7F6-B498-43B3-948B-1728B52AA6E4}">
                <adec:decorative xmlns:adec="http://schemas.microsoft.com/office/drawing/2017/decorative" val="0"/>
              </a:ext>
            </a:extLst>
          </p:cNvPr>
          <p:cNvSpPr>
            <a:spLocks noGrp="1"/>
          </p:cNvSpPr>
          <p:nvPr>
            <p:ph type="title" hasCustomPrompt="1"/>
          </p:nvPr>
        </p:nvSpPr>
        <p:spPr>
          <a:xfrm>
            <a:off x="318347" y="372533"/>
            <a:ext cx="11562079" cy="562187"/>
          </a:xfrm>
          <a:prstGeom prst="rect">
            <a:avLst/>
          </a:prstGeom>
        </p:spPr>
        <p:txBody>
          <a:bodyPr anchor="ctr"/>
          <a:lstStyle>
            <a:lvl1pPr>
              <a:lnSpc>
                <a:spcPct val="125000"/>
              </a:lnSpc>
              <a:spcAft>
                <a:spcPts val="800"/>
              </a:spcAft>
              <a:defRPr>
                <a:solidFill>
                  <a:schemeClr val="bg1"/>
                </a:solidFill>
              </a:defRPr>
            </a:lvl1pPr>
          </a:lstStyle>
          <a:p>
            <a:r>
              <a:rPr lang="en-US"/>
              <a:t>Lesson Title in Title Case</a:t>
            </a:r>
          </a:p>
        </p:txBody>
      </p:sp>
      <p:sp>
        <p:nvSpPr>
          <p:cNvPr id="9" name="TextBox 8">
            <a:extLst>
              <a:ext uri="{FF2B5EF4-FFF2-40B4-BE49-F238E27FC236}">
                <a16:creationId xmlns:a16="http://schemas.microsoft.com/office/drawing/2014/main" id="{78B79B41-E532-250C-11D4-32AAA537F3CF}"/>
              </a:ext>
            </a:extLst>
          </p:cNvPr>
          <p:cNvSpPr txBox="1"/>
          <p:nvPr/>
        </p:nvSpPr>
        <p:spPr>
          <a:xfrm>
            <a:off x="318347" y="1586401"/>
            <a:ext cx="2391927" cy="287323"/>
          </a:xfrm>
          <a:prstGeom prst="rect">
            <a:avLst/>
          </a:prstGeom>
        </p:spPr>
        <p:txBody>
          <a:bodyPr vert="horz" wrap="square" lIns="0" tIns="0" rIns="0" bIns="0" rtlCol="0" anchor="ctr" anchorCtr="0">
            <a:spAutoFit/>
          </a:bodyPr>
          <a:lstStyle/>
          <a:p>
            <a:pPr algn="l"/>
            <a:r>
              <a:rPr lang="en-US" sz="1867" b="0"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Lesson Objectives</a:t>
            </a:r>
          </a:p>
        </p:txBody>
      </p:sp>
      <p:sp>
        <p:nvSpPr>
          <p:cNvPr id="11" name="Content Placeholder 6">
            <a:extLst>
              <a:ext uri="{FF2B5EF4-FFF2-40B4-BE49-F238E27FC236}">
                <a16:creationId xmlns:a16="http://schemas.microsoft.com/office/drawing/2014/main" id="{674BC223-E271-8621-5DA4-4E00262E8896}"/>
              </a:ext>
            </a:extLst>
          </p:cNvPr>
          <p:cNvSpPr>
            <a:spLocks noGrp="1"/>
          </p:cNvSpPr>
          <p:nvPr>
            <p:ph sz="quarter" idx="11"/>
          </p:nvPr>
        </p:nvSpPr>
        <p:spPr>
          <a:xfrm>
            <a:off x="318348" y="2011681"/>
            <a:ext cx="5777653" cy="4158828"/>
          </a:xfrm>
        </p:spPr>
        <p:txBody>
          <a:bodyPr lIns="0" tIns="182880" rIns="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pic>
        <p:nvPicPr>
          <p:cNvPr id="16" name="Picture 15">
            <a:extLst>
              <a:ext uri="{FF2B5EF4-FFF2-40B4-BE49-F238E27FC236}">
                <a16:creationId xmlns:a16="http://schemas.microsoft.com/office/drawing/2014/main" id="{E17D9355-EC63-BCE9-F288-688279C1043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448" y="2991260"/>
            <a:ext cx="2524227" cy="2512787"/>
          </a:xfrm>
          <a:prstGeom prst="rect">
            <a:avLst/>
          </a:prstGeom>
        </p:spPr>
      </p:pic>
      <p:sp>
        <p:nvSpPr>
          <p:cNvPr id="17" name="Slide Number Placeholder 16">
            <a:extLst>
              <a:ext uri="{FF2B5EF4-FFF2-40B4-BE49-F238E27FC236}">
                <a16:creationId xmlns:a16="http://schemas.microsoft.com/office/drawing/2014/main" id="{890876CA-3F0F-DB5A-6F67-ACE18750E3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608617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urse Introduc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8878" y="2"/>
            <a:ext cx="5679440" cy="6197597"/>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5679445"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2" name="Text Placeholder 2">
            <a:extLst>
              <a:ext uri="{FF2B5EF4-FFF2-40B4-BE49-F238E27FC236}">
                <a16:creationId xmlns:a16="http://schemas.microsoft.com/office/drawing/2014/main" id="{D1C62712-1C22-A8FB-49DF-7DF09DC2E0FD}"/>
              </a:ext>
            </a:extLst>
          </p:cNvPr>
          <p:cNvSpPr>
            <a:spLocks noGrp="1"/>
          </p:cNvSpPr>
          <p:nvPr>
            <p:ph idx="1" hasCustomPrompt="1"/>
          </p:nvPr>
        </p:nvSpPr>
        <p:spPr>
          <a:xfrm>
            <a:off x="6096000" y="284482"/>
            <a:ext cx="5800947" cy="5638799"/>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Tree>
    <p:extLst>
      <p:ext uri="{BB962C8B-B14F-4D97-AF65-F5344CB8AC3E}">
        <p14:creationId xmlns:p14="http://schemas.microsoft.com/office/powerpoint/2010/main" val="155531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urse Wrap Up">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0" y="-8876"/>
            <a:ext cx="12192000" cy="1398713"/>
          </a:xfrm>
          <a:prstGeom prst="rect">
            <a:avLst/>
          </a:prstGeom>
          <a:solidFill>
            <a:schemeClr val="accent2"/>
          </a:solidFill>
          <a:ln>
            <a:solidFill>
              <a:schemeClr val="accent2"/>
            </a:solidFill>
          </a:ln>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mj-lt"/>
                <a:ea typeface="Open Sans" panose="020B0606030504020204" pitchFamily="34" charset="0"/>
                <a:cs typeface="Open Sans" panose="020B0606030504020204" pitchFamily="34" charset="0"/>
              </a:rPr>
              <a:t>Wrap Up</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8" name="Table Placeholder 5">
            <a:extLst>
              <a:ext uri="{FF2B5EF4-FFF2-40B4-BE49-F238E27FC236}">
                <a16:creationId xmlns:a16="http://schemas.microsoft.com/office/drawing/2014/main" id="{4E2117DA-CCFC-B27D-7CDC-86BDEBE26EE3}"/>
              </a:ext>
            </a:extLst>
          </p:cNvPr>
          <p:cNvSpPr>
            <a:spLocks noGrp="1"/>
          </p:cNvSpPr>
          <p:nvPr>
            <p:ph type="tbl" sz="quarter" idx="13"/>
          </p:nvPr>
        </p:nvSpPr>
        <p:spPr>
          <a:xfrm>
            <a:off x="264160" y="1530153"/>
            <a:ext cx="11623040" cy="4443924"/>
          </a:xfrm>
        </p:spPr>
        <p:txBody>
          <a:bodyPr wrap="square" anchor="ctr" anchorCtr="0"/>
          <a:lstStyle/>
          <a:p>
            <a:r>
              <a:rPr lang="en-US"/>
              <a:t>Click icon to add table</a:t>
            </a:r>
          </a:p>
        </p:txBody>
      </p:sp>
    </p:spTree>
    <p:extLst>
      <p:ext uri="{BB962C8B-B14F-4D97-AF65-F5344CB8AC3E}">
        <p14:creationId xmlns:p14="http://schemas.microsoft.com/office/powerpoint/2010/main" val="314133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pp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82940" y="-8877"/>
            <a:ext cx="2767584" cy="6037143"/>
          </a:xfrm>
          <a:prstGeom prst="rect">
            <a:avLst/>
          </a:prstGeom>
          <a:solidFill>
            <a:schemeClr val="accent2"/>
          </a:solidFill>
        </p:spPr>
        <p:txBody>
          <a:bodyPr wrap="square" lIns="0" tIns="365760" rIns="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Support</a:t>
            </a:r>
          </a:p>
        </p:txBody>
      </p:sp>
      <p:sp>
        <p:nvSpPr>
          <p:cNvPr id="4" name="Rectangle 1">
            <a:extLst>
              <a:ext uri="{FF2B5EF4-FFF2-40B4-BE49-F238E27FC236}">
                <a16:creationId xmlns:a16="http://schemas.microsoft.com/office/drawing/2014/main" id="{44B6819A-3F17-DDD3-6BE0-FC6F1BB791EA}"/>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E3395703-58C0-E3F5-DC1B-4016055F2B03}"/>
              </a:ext>
              <a:ext uri="{C183D7F6-B498-43B3-948B-1728B52AA6E4}">
                <adec:decorative xmlns:adec="http://schemas.microsoft.com/office/drawing/2017/decorative" val="1"/>
              </a:ext>
            </a:extLst>
          </p:cNvPr>
          <p:cNvSpPr/>
          <p:nvPr/>
        </p:nvSpPr>
        <p:spPr>
          <a:xfrm flipV="1">
            <a:off x="-12529" y="5304429"/>
            <a:ext cx="195469"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
        <p:nvSpPr>
          <p:cNvPr id="3" name="Content Placeholder 3">
            <a:extLst>
              <a:ext uri="{FF2B5EF4-FFF2-40B4-BE49-F238E27FC236}">
                <a16:creationId xmlns:a16="http://schemas.microsoft.com/office/drawing/2014/main" id="{3EE69CE5-64EA-0229-92FD-D1335F26C879}"/>
              </a:ext>
            </a:extLst>
          </p:cNvPr>
          <p:cNvSpPr>
            <a:spLocks noGrp="1"/>
          </p:cNvSpPr>
          <p:nvPr>
            <p:ph sz="quarter" idx="11"/>
          </p:nvPr>
        </p:nvSpPr>
        <p:spPr>
          <a:xfrm>
            <a:off x="3431376" y="246582"/>
            <a:ext cx="8455825" cy="5603759"/>
          </a:xfrm>
        </p:spPr>
        <p:txBody>
          <a:bodyPr/>
          <a:lstStyle/>
          <a:p>
            <a:endParaRPr lang="en-US"/>
          </a:p>
        </p:txBody>
      </p:sp>
    </p:spTree>
    <p:extLst>
      <p:ext uri="{BB962C8B-B14F-4D97-AF65-F5344CB8AC3E}">
        <p14:creationId xmlns:p14="http://schemas.microsoft.com/office/powerpoint/2010/main" val="3557684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urse 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 uri="{C183D7F6-B498-43B3-948B-1728B52AA6E4}">
                <adec:decorative xmlns:adec="http://schemas.microsoft.com/office/drawing/2017/decorative" val="1"/>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8911" y="-8882"/>
            <a:ext cx="2767584" cy="6037148"/>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AGENDA</a:t>
            </a:r>
          </a:p>
        </p:txBody>
      </p:sp>
      <p:sp>
        <p:nvSpPr>
          <p:cNvPr id="6" name="Table Placeholder 5">
            <a:extLst>
              <a:ext uri="{FF2B5EF4-FFF2-40B4-BE49-F238E27FC236}">
                <a16:creationId xmlns:a16="http://schemas.microsoft.com/office/drawing/2014/main" id="{1A427B22-110E-6049-3DD6-0F9DF2115FE4}"/>
              </a:ext>
            </a:extLst>
          </p:cNvPr>
          <p:cNvSpPr>
            <a:spLocks noGrp="1"/>
          </p:cNvSpPr>
          <p:nvPr>
            <p:ph type="tbl" sz="quarter" idx="13"/>
          </p:nvPr>
        </p:nvSpPr>
        <p:spPr>
          <a:xfrm>
            <a:off x="3425952" y="243840"/>
            <a:ext cx="8461248" cy="5608320"/>
          </a:xfrm>
        </p:spPr>
        <p:txBody>
          <a:bodyPr wrap="square" anchor="ctr" anchorCtr="0"/>
          <a:lstStyle/>
          <a:p>
            <a:r>
              <a:rPr lang="en-US"/>
              <a:t>Click icon to add table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3" name="Rectangle 1">
            <a:extLst>
              <a:ext uri="{FF2B5EF4-FFF2-40B4-BE49-F238E27FC236}">
                <a16:creationId xmlns:a16="http://schemas.microsoft.com/office/drawing/2014/main" id="{E2F44A77-921D-6D3A-B9E0-FB3704FBF47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4" name="Rectangle 1">
            <a:extLst>
              <a:ext uri="{FF2B5EF4-FFF2-40B4-BE49-F238E27FC236}">
                <a16:creationId xmlns:a16="http://schemas.microsoft.com/office/drawing/2014/main" id="{F76F7FFB-5222-1D74-035C-D2D20840F408}"/>
              </a:ext>
              <a:ext uri="{C183D7F6-B498-43B3-948B-1728B52AA6E4}">
                <adec:decorative xmlns:adec="http://schemas.microsoft.com/office/drawing/2017/decorative" val="1"/>
              </a:ext>
            </a:extLst>
          </p:cNvPr>
          <p:cNvSpPr/>
          <p:nvPr/>
        </p:nvSpPr>
        <p:spPr>
          <a:xfrm flipV="1">
            <a:off x="-12529" y="5304429"/>
            <a:ext cx="2014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3542745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urse 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606548E-C335-9F04-A517-DF177BC005D1}"/>
              </a:ext>
              <a:ext uri="{C183D7F6-B498-43B3-948B-1728B52AA6E4}">
                <adec:decorative xmlns:adec="http://schemas.microsoft.com/office/drawing/2017/decorative" val="1"/>
              </a:ext>
            </a:extLst>
          </p:cNvPr>
          <p:cNvSpPr/>
          <p:nvPr/>
        </p:nvSpPr>
        <p:spPr>
          <a:xfrm>
            <a:off x="0" y="4560959"/>
            <a:ext cx="12192000" cy="2312511"/>
          </a:xfrm>
          <a:prstGeom prst="rect">
            <a:avLst/>
          </a:prstGeom>
          <a:solidFill>
            <a:schemeClr val="accent1"/>
          </a:solidFill>
        </p:spPr>
        <p:txBody>
          <a:bodyPr wrap="square" rtlCol="0" anchor="ctr" anchorCtr="0">
            <a:noAutofit/>
          </a:bodyPr>
          <a:lstStyle/>
          <a:p>
            <a:pPr algn="ctr"/>
            <a:endParaRPr lang="en-US" sz="2133" err="1">
              <a:solidFill>
                <a:schemeClr val="bg1"/>
              </a:solidFill>
            </a:endParaRPr>
          </a:p>
        </p:txBody>
      </p:sp>
      <p:sp>
        <p:nvSpPr>
          <p:cNvPr id="6" name="Title 1">
            <a:extLst>
              <a:ext uri="{FF2B5EF4-FFF2-40B4-BE49-F238E27FC236}">
                <a16:creationId xmlns:a16="http://schemas.microsoft.com/office/drawing/2014/main" id="{9C1E6127-D274-6548-9144-0AD771CD5EB9}"/>
              </a:ext>
            </a:extLst>
          </p:cNvPr>
          <p:cNvSpPr>
            <a:spLocks noGrp="1"/>
          </p:cNvSpPr>
          <p:nvPr>
            <p:ph type="title" hasCustomPrompt="1"/>
          </p:nvPr>
        </p:nvSpPr>
        <p:spPr>
          <a:xfrm>
            <a:off x="489143" y="2304859"/>
            <a:ext cx="11369981" cy="2256100"/>
          </a:xfrm>
          <a:prstGeom prst="rect">
            <a:avLst/>
          </a:prstGeom>
        </p:spPr>
        <p:txBody>
          <a:bodyPr vert="horz" lIns="0" tIns="91440" rIns="0" bIns="91440" rtlCol="0" anchor="ctr" anchorCtr="0">
            <a:normAutofit/>
          </a:bodyPr>
          <a:lstStyle>
            <a:lvl1pPr marL="0">
              <a:lnSpc>
                <a:spcPct val="125000"/>
              </a:lnSpc>
              <a:defRPr lang="en-US" sz="4800" b="1" i="0" cap="none" baseline="0">
                <a:solidFill>
                  <a:schemeClr val="accent2"/>
                </a:solidFill>
                <a:latin typeface="+mj-lt"/>
                <a:ea typeface="Open Sans" panose="020B0606030504020204" pitchFamily="34" charset="0"/>
                <a:cs typeface="Open Sans" panose="020B0606030504020204" pitchFamily="34" charset="0"/>
              </a:defRPr>
            </a:lvl1pPr>
          </a:lstStyle>
          <a:p>
            <a:pPr marL="0" lvl="0"/>
            <a:r>
              <a:rPr lang="en-US"/>
              <a:t>Training Title in Title Case</a:t>
            </a:r>
          </a:p>
        </p:txBody>
      </p:sp>
      <p:sp>
        <p:nvSpPr>
          <p:cNvPr id="12" name="Text Placeholder 11">
            <a:extLst>
              <a:ext uri="{FF2B5EF4-FFF2-40B4-BE49-F238E27FC236}">
                <a16:creationId xmlns:a16="http://schemas.microsoft.com/office/drawing/2014/main" id="{644B05A8-92A6-684B-A62C-C6C1B6862B79}"/>
              </a:ext>
            </a:extLst>
          </p:cNvPr>
          <p:cNvSpPr>
            <a:spLocks noGrp="1"/>
          </p:cNvSpPr>
          <p:nvPr>
            <p:ph type="body" sz="quarter" idx="10" hasCustomPrompt="1"/>
          </p:nvPr>
        </p:nvSpPr>
        <p:spPr>
          <a:xfrm>
            <a:off x="489143" y="5189417"/>
            <a:ext cx="7720340" cy="463224"/>
          </a:xfrm>
          <a:prstGeom prst="rect">
            <a:avLst/>
          </a:prstGeom>
        </p:spPr>
        <p:txBody>
          <a:bodyPr lIns="0">
            <a:noAutofit/>
          </a:bodyPr>
          <a:lstStyle>
            <a:lvl1pPr marL="0" indent="0">
              <a:defRPr sz="2133" b="0" i="0" baseline="0">
                <a:solidFill>
                  <a:schemeClr val="bg1"/>
                </a:solidFill>
                <a:latin typeface="+mn-lt"/>
                <a:ea typeface="Open Sans" panose="020B0606030504020204" pitchFamily="34" charset="0"/>
                <a:cs typeface="Open Sans" panose="020B0606030504020204" pitchFamily="34" charset="0"/>
              </a:defRPr>
            </a:lvl1pPr>
            <a:lvl2pPr>
              <a:defRPr sz="1600" baseline="0">
                <a:solidFill>
                  <a:schemeClr val="bg1"/>
                </a:solidFill>
              </a:defRPr>
            </a:lvl2pPr>
            <a:lvl3pPr>
              <a:defRPr sz="1600" baseline="0">
                <a:solidFill>
                  <a:schemeClr val="bg1"/>
                </a:solidFill>
              </a:defRPr>
            </a:lvl3pPr>
            <a:lvl4pPr>
              <a:defRPr sz="1600" baseline="0">
                <a:solidFill>
                  <a:schemeClr val="bg1"/>
                </a:solidFill>
              </a:defRPr>
            </a:lvl4pPr>
            <a:lvl5pPr>
              <a:defRPr sz="1600" baseline="0">
                <a:solidFill>
                  <a:schemeClr val="bg1"/>
                </a:solidFill>
              </a:defRPr>
            </a:lvl5pPr>
          </a:lstStyle>
          <a:p>
            <a:pPr marL="0" marR="0" lvl="0" indent="0" algn="l" defTabSz="121917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a:t>Workstream in Title Case</a:t>
            </a:r>
          </a:p>
        </p:txBody>
      </p:sp>
      <p:sp>
        <p:nvSpPr>
          <p:cNvPr id="7" name="Text Placeholder 6">
            <a:extLst>
              <a:ext uri="{FF2B5EF4-FFF2-40B4-BE49-F238E27FC236}">
                <a16:creationId xmlns:a16="http://schemas.microsoft.com/office/drawing/2014/main" id="{D8549527-DDC6-FC77-0919-48388AB9E102}"/>
              </a:ext>
            </a:extLst>
          </p:cNvPr>
          <p:cNvSpPr>
            <a:spLocks noGrp="1"/>
          </p:cNvSpPr>
          <p:nvPr>
            <p:ph type="body" sz="quarter" idx="11" hasCustomPrompt="1"/>
          </p:nvPr>
        </p:nvSpPr>
        <p:spPr>
          <a:xfrm>
            <a:off x="489143" y="5914194"/>
            <a:ext cx="3942088" cy="463223"/>
          </a:xfrm>
          <a:prstGeom prst="rect">
            <a:avLst/>
          </a:prstGeom>
        </p:spPr>
        <p:txBody>
          <a:bodyPr lIns="0" rIns="0"/>
          <a:lstStyle>
            <a:lvl1pPr>
              <a:defRPr b="0" i="0">
                <a:solidFill>
                  <a:schemeClr val="bg1"/>
                </a:solidFill>
                <a:latin typeface="+mn-lt"/>
                <a:ea typeface="Open Sans" panose="020B0606030504020204" pitchFamily="34" charset="0"/>
                <a:cs typeface="Open Sans" panose="020B0606030504020204" pitchFamily="34" charset="0"/>
              </a:defRPr>
            </a:lvl1pPr>
          </a:lstStyle>
          <a:p>
            <a:pPr lvl="0"/>
            <a:r>
              <a:rPr lang="en-US"/>
              <a:t>Month Day, Year</a:t>
            </a:r>
          </a:p>
        </p:txBody>
      </p:sp>
      <p:pic>
        <p:nvPicPr>
          <p:cNvPr id="2" name="Picture 1">
            <a:extLst>
              <a:ext uri="{FF2B5EF4-FFF2-40B4-BE49-F238E27FC236}">
                <a16:creationId xmlns:a16="http://schemas.microsoft.com/office/drawing/2014/main" id="{56B1621A-1337-3CB1-D7AB-D331AEECB35F}"/>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402913" y="369931"/>
            <a:ext cx="4782899" cy="1202768"/>
          </a:xfrm>
          <a:prstGeom prst="rect">
            <a:avLst/>
          </a:prstGeom>
        </p:spPr>
      </p:pic>
    </p:spTree>
    <p:extLst>
      <p:ext uri="{BB962C8B-B14F-4D97-AF65-F5344CB8AC3E}">
        <p14:creationId xmlns:p14="http://schemas.microsoft.com/office/powerpoint/2010/main" val="1455518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1CEEC-F2CF-DD0F-1E9D-75DB85F38787}"/>
              </a:ext>
            </a:extLst>
          </p:cNvPr>
          <p:cNvSpPr>
            <a:spLocks noGrp="1"/>
          </p:cNvSpPr>
          <p:nvPr>
            <p:ph type="sldNum" sz="quarter" idx="10"/>
          </p:nvPr>
        </p:nvSpPr>
        <p:spPr/>
        <p:txBody>
          <a:bodyPr/>
          <a:lstStyle/>
          <a:p>
            <a:pPr defTabSz="761970"/>
            <a:fld id="{A59E24FB-11A7-44FD-AC96-67BDBF48A334}" type="slidenum">
              <a:rPr lang="en-US" smtClean="0"/>
              <a:pPr defTabSz="761970"/>
              <a:t>‹#›</a:t>
            </a:fld>
            <a:endParaRPr lang="en-US"/>
          </a:p>
        </p:txBody>
      </p:sp>
      <p:sp>
        <p:nvSpPr>
          <p:cNvPr id="8" name="Title Placeholder 11">
            <a:extLst>
              <a:ext uri="{FF2B5EF4-FFF2-40B4-BE49-F238E27FC236}">
                <a16:creationId xmlns:a16="http://schemas.microsoft.com/office/drawing/2014/main" id="{E3011FA0-6B9A-21DF-8C74-E1EBEED5E405}"/>
              </a:ext>
            </a:extLst>
          </p:cNvPr>
          <p:cNvSpPr txBox="1">
            <a:spLocks/>
          </p:cNvSpPr>
          <p:nvPr userDrawn="1"/>
        </p:nvSpPr>
        <p:spPr>
          <a:xfrm>
            <a:off x="386499" y="2627207"/>
            <a:ext cx="8735730"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4800">
                <a:solidFill>
                  <a:srgbClr val="FFFFFF"/>
                </a:solidFill>
              </a:rPr>
              <a:t>Enter Slide Title in Title Case</a:t>
            </a:r>
          </a:p>
        </p:txBody>
      </p:sp>
      <p:sp>
        <p:nvSpPr>
          <p:cNvPr id="9" name="Title Placeholder 11">
            <a:extLst>
              <a:ext uri="{FF2B5EF4-FFF2-40B4-BE49-F238E27FC236}">
                <a16:creationId xmlns:a16="http://schemas.microsoft.com/office/drawing/2014/main" id="{13C5C134-C430-8478-D87F-50699C33CE2F}"/>
              </a:ext>
            </a:extLst>
          </p:cNvPr>
          <p:cNvSpPr txBox="1">
            <a:spLocks/>
          </p:cNvSpPr>
          <p:nvPr userDrawn="1"/>
        </p:nvSpPr>
        <p:spPr>
          <a:xfrm>
            <a:off x="386499" y="3915937"/>
            <a:ext cx="5034587"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2200">
                <a:solidFill>
                  <a:srgbClr val="FFFFFF"/>
                </a:solidFill>
              </a:rPr>
              <a:t>Enter Slide Title in Title Case</a:t>
            </a:r>
          </a:p>
        </p:txBody>
      </p:sp>
      <p:pic>
        <p:nvPicPr>
          <p:cNvPr id="2" name="Picture 1">
            <a:extLst>
              <a:ext uri="{FF2B5EF4-FFF2-40B4-BE49-F238E27FC236}">
                <a16:creationId xmlns:a16="http://schemas.microsoft.com/office/drawing/2014/main" id="{03C0D4E6-D0BE-B27A-B793-D33A7A7563C5}"/>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481290" y="5207726"/>
            <a:ext cx="4782899" cy="1202768"/>
          </a:xfrm>
          <a:prstGeom prst="rect">
            <a:avLst/>
          </a:prstGeom>
        </p:spPr>
      </p:pic>
      <p:sp>
        <p:nvSpPr>
          <p:cNvPr id="6" name="AutoShape 3">
            <a:extLst>
              <a:ext uri="{FF2B5EF4-FFF2-40B4-BE49-F238E27FC236}">
                <a16:creationId xmlns:a16="http://schemas.microsoft.com/office/drawing/2014/main" id="{152C24F0-015B-F85A-51E2-B513E9D1D96A}"/>
              </a:ext>
            </a:extLst>
          </p:cNvPr>
          <p:cNvSpPr>
            <a:spLocks noChangeAspect="1" noChangeArrowheads="1" noTextEdit="1"/>
          </p:cNvSpPr>
          <p:nvPr userDrawn="1"/>
        </p:nvSpPr>
        <p:spPr bwMode="auto">
          <a:xfrm>
            <a:off x="0" y="-4763"/>
            <a:ext cx="12192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6CCABADF-9BD0-DD04-DC94-AEEB2ABDE937}"/>
              </a:ext>
            </a:extLst>
          </p:cNvPr>
          <p:cNvSpPr>
            <a:spLocks/>
          </p:cNvSpPr>
          <p:nvPr userDrawn="1"/>
        </p:nvSpPr>
        <p:spPr bwMode="auto">
          <a:xfrm>
            <a:off x="-8878" y="-12700"/>
            <a:ext cx="12200878" cy="6865938"/>
          </a:xfrm>
          <a:custGeom>
            <a:avLst/>
            <a:gdLst>
              <a:gd name="T0" fmla="*/ 0 w 25599"/>
              <a:gd name="T1" fmla="*/ 14404 h 14404"/>
              <a:gd name="T2" fmla="*/ 0 w 25599"/>
              <a:gd name="T3" fmla="*/ 14404 h 14404"/>
              <a:gd name="T4" fmla="*/ 25599 w 25599"/>
              <a:gd name="T5" fmla="*/ 14404 h 14404"/>
              <a:gd name="T6" fmla="*/ 25599 w 25599"/>
              <a:gd name="T7" fmla="*/ 0 h 14404"/>
              <a:gd name="T8" fmla="*/ 0 w 25599"/>
              <a:gd name="T9" fmla="*/ 0 h 14404"/>
              <a:gd name="T10" fmla="*/ 0 w 25599"/>
              <a:gd name="T11" fmla="*/ 14404 h 14404"/>
            </a:gdLst>
            <a:ahLst/>
            <a:cxnLst>
              <a:cxn ang="0">
                <a:pos x="T0" y="T1"/>
              </a:cxn>
              <a:cxn ang="0">
                <a:pos x="T2" y="T3"/>
              </a:cxn>
              <a:cxn ang="0">
                <a:pos x="T4" y="T5"/>
              </a:cxn>
              <a:cxn ang="0">
                <a:pos x="T6" y="T7"/>
              </a:cxn>
              <a:cxn ang="0">
                <a:pos x="T8" y="T9"/>
              </a:cxn>
              <a:cxn ang="0">
                <a:pos x="T10" y="T11"/>
              </a:cxn>
            </a:cxnLst>
            <a:rect l="0" t="0" r="r" b="b"/>
            <a:pathLst>
              <a:path w="25599" h="14404">
                <a:moveTo>
                  <a:pt x="0" y="14404"/>
                </a:moveTo>
                <a:lnTo>
                  <a:pt x="0" y="14404"/>
                </a:lnTo>
                <a:lnTo>
                  <a:pt x="25599" y="14404"/>
                </a:lnTo>
                <a:lnTo>
                  <a:pt x="25599" y="0"/>
                </a:lnTo>
                <a:lnTo>
                  <a:pt x="0" y="0"/>
                </a:lnTo>
                <a:lnTo>
                  <a:pt x="0" y="14404"/>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3E31CBF5-BE1A-F332-EAF1-87B2B500CC9F}"/>
              </a:ext>
            </a:extLst>
          </p:cNvPr>
          <p:cNvSpPr>
            <a:spLocks/>
          </p:cNvSpPr>
          <p:nvPr userDrawn="1"/>
        </p:nvSpPr>
        <p:spPr bwMode="auto">
          <a:xfrm>
            <a:off x="0" y="4864100"/>
            <a:ext cx="9115425" cy="1993900"/>
          </a:xfrm>
          <a:custGeom>
            <a:avLst/>
            <a:gdLst>
              <a:gd name="T0" fmla="*/ 0 w 19131"/>
              <a:gd name="T1" fmla="*/ 4184 h 4184"/>
              <a:gd name="T2" fmla="*/ 0 w 19131"/>
              <a:gd name="T3" fmla="*/ 4184 h 4184"/>
              <a:gd name="T4" fmla="*/ 19131 w 19131"/>
              <a:gd name="T5" fmla="*/ 4184 h 4184"/>
              <a:gd name="T6" fmla="*/ 19131 w 19131"/>
              <a:gd name="T7" fmla="*/ 0 h 4184"/>
              <a:gd name="T8" fmla="*/ 0 w 19131"/>
              <a:gd name="T9" fmla="*/ 0 h 4184"/>
              <a:gd name="T10" fmla="*/ 0 w 19131"/>
              <a:gd name="T11" fmla="*/ 4184 h 4184"/>
            </a:gdLst>
            <a:ahLst/>
            <a:cxnLst>
              <a:cxn ang="0">
                <a:pos x="T0" y="T1"/>
              </a:cxn>
              <a:cxn ang="0">
                <a:pos x="T2" y="T3"/>
              </a:cxn>
              <a:cxn ang="0">
                <a:pos x="T4" y="T5"/>
              </a:cxn>
              <a:cxn ang="0">
                <a:pos x="T6" y="T7"/>
              </a:cxn>
              <a:cxn ang="0">
                <a:pos x="T8" y="T9"/>
              </a:cxn>
              <a:cxn ang="0">
                <a:pos x="T10" y="T11"/>
              </a:cxn>
            </a:cxnLst>
            <a:rect l="0" t="0" r="r" b="b"/>
            <a:pathLst>
              <a:path w="19131" h="4184">
                <a:moveTo>
                  <a:pt x="0" y="4184"/>
                </a:moveTo>
                <a:lnTo>
                  <a:pt x="0" y="4184"/>
                </a:lnTo>
                <a:lnTo>
                  <a:pt x="19131" y="4184"/>
                </a:lnTo>
                <a:lnTo>
                  <a:pt x="19131" y="0"/>
                </a:lnTo>
                <a:lnTo>
                  <a:pt x="0" y="0"/>
                </a:lnTo>
                <a:lnTo>
                  <a:pt x="0" y="418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B9AD855E-EA7E-0252-6B1F-0C6041271D87}"/>
              </a:ext>
            </a:extLst>
          </p:cNvPr>
          <p:cNvSpPr>
            <a:spLocks/>
          </p:cNvSpPr>
          <p:nvPr userDrawn="1"/>
        </p:nvSpPr>
        <p:spPr bwMode="auto">
          <a:xfrm>
            <a:off x="0" y="3502025"/>
            <a:ext cx="9115425" cy="1362075"/>
          </a:xfrm>
          <a:custGeom>
            <a:avLst/>
            <a:gdLst>
              <a:gd name="T0" fmla="*/ 0 w 19131"/>
              <a:gd name="T1" fmla="*/ 2858 h 2858"/>
              <a:gd name="T2" fmla="*/ 0 w 19131"/>
              <a:gd name="T3" fmla="*/ 2858 h 2858"/>
              <a:gd name="T4" fmla="*/ 19131 w 19131"/>
              <a:gd name="T5" fmla="*/ 2858 h 2858"/>
              <a:gd name="T6" fmla="*/ 19131 w 19131"/>
              <a:gd name="T7" fmla="*/ 0 h 2858"/>
              <a:gd name="T8" fmla="*/ 0 w 19131"/>
              <a:gd name="T9" fmla="*/ 0 h 2858"/>
              <a:gd name="T10" fmla="*/ 0 w 19131"/>
              <a:gd name="T11" fmla="*/ 2858 h 2858"/>
            </a:gdLst>
            <a:ahLst/>
            <a:cxnLst>
              <a:cxn ang="0">
                <a:pos x="T0" y="T1"/>
              </a:cxn>
              <a:cxn ang="0">
                <a:pos x="T2" y="T3"/>
              </a:cxn>
              <a:cxn ang="0">
                <a:pos x="T4" y="T5"/>
              </a:cxn>
              <a:cxn ang="0">
                <a:pos x="T6" y="T7"/>
              </a:cxn>
              <a:cxn ang="0">
                <a:pos x="T8" y="T9"/>
              </a:cxn>
              <a:cxn ang="0">
                <a:pos x="T10" y="T11"/>
              </a:cxn>
            </a:cxnLst>
            <a:rect l="0" t="0" r="r" b="b"/>
            <a:pathLst>
              <a:path w="19131" h="2858">
                <a:moveTo>
                  <a:pt x="0" y="2858"/>
                </a:moveTo>
                <a:lnTo>
                  <a:pt x="0" y="2858"/>
                </a:lnTo>
                <a:lnTo>
                  <a:pt x="19131" y="2858"/>
                </a:lnTo>
                <a:lnTo>
                  <a:pt x="19131" y="0"/>
                </a:lnTo>
                <a:lnTo>
                  <a:pt x="0" y="0"/>
                </a:lnTo>
                <a:lnTo>
                  <a:pt x="0" y="2858"/>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6E17F52F-1744-F2C6-1D6D-0C48CEB8A991}"/>
              </a:ext>
            </a:extLst>
          </p:cNvPr>
          <p:cNvSpPr>
            <a:spLocks/>
          </p:cNvSpPr>
          <p:nvPr userDrawn="1"/>
        </p:nvSpPr>
        <p:spPr bwMode="auto">
          <a:xfrm>
            <a:off x="9115425" y="418916"/>
            <a:ext cx="3076575" cy="6442258"/>
          </a:xfrm>
          <a:custGeom>
            <a:avLst/>
            <a:gdLst>
              <a:gd name="T0" fmla="*/ 0 w 6468"/>
              <a:gd name="T1" fmla="*/ 6468 h 13510"/>
              <a:gd name="T2" fmla="*/ 0 w 6468"/>
              <a:gd name="T3" fmla="*/ 6468 h 13510"/>
              <a:gd name="T4" fmla="*/ 0 w 6468"/>
              <a:gd name="T5" fmla="*/ 13510 h 13510"/>
              <a:gd name="T6" fmla="*/ 6468 w 6468"/>
              <a:gd name="T7" fmla="*/ 13510 h 13510"/>
              <a:gd name="T8" fmla="*/ 6468 w 6468"/>
              <a:gd name="T9" fmla="*/ 0 h 13510"/>
              <a:gd name="T10" fmla="*/ 0 w 6468"/>
              <a:gd name="T11" fmla="*/ 6468 h 13510"/>
            </a:gdLst>
            <a:ahLst/>
            <a:cxnLst>
              <a:cxn ang="0">
                <a:pos x="T0" y="T1"/>
              </a:cxn>
              <a:cxn ang="0">
                <a:pos x="T2" y="T3"/>
              </a:cxn>
              <a:cxn ang="0">
                <a:pos x="T4" y="T5"/>
              </a:cxn>
              <a:cxn ang="0">
                <a:pos x="T6" y="T7"/>
              </a:cxn>
              <a:cxn ang="0">
                <a:pos x="T8" y="T9"/>
              </a:cxn>
              <a:cxn ang="0">
                <a:pos x="T10" y="T11"/>
              </a:cxn>
            </a:cxnLst>
            <a:rect l="0" t="0" r="r" b="b"/>
            <a:pathLst>
              <a:path w="6468" h="13510">
                <a:moveTo>
                  <a:pt x="0" y="6468"/>
                </a:moveTo>
                <a:lnTo>
                  <a:pt x="0" y="6468"/>
                </a:lnTo>
                <a:lnTo>
                  <a:pt x="0" y="13510"/>
                </a:lnTo>
                <a:lnTo>
                  <a:pt x="6468" y="13510"/>
                </a:lnTo>
                <a:lnTo>
                  <a:pt x="6468" y="0"/>
                </a:lnTo>
                <a:lnTo>
                  <a:pt x="0" y="646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4" name="Picture 13" descr="A black and yellow logo&#10;&#10;Description automatically generated">
            <a:extLst>
              <a:ext uri="{FF2B5EF4-FFF2-40B4-BE49-F238E27FC236}">
                <a16:creationId xmlns:a16="http://schemas.microsoft.com/office/drawing/2014/main" id="{F9CDDAE8-8721-F5D0-A6BD-BBB9F8D550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1290" y="5173139"/>
            <a:ext cx="7761821" cy="1332838"/>
          </a:xfrm>
          <a:prstGeom prst="rect">
            <a:avLst/>
          </a:prstGeom>
        </p:spPr>
      </p:pic>
      <p:sp>
        <p:nvSpPr>
          <p:cNvPr id="15" name="Title 1">
            <a:extLst>
              <a:ext uri="{FF2B5EF4-FFF2-40B4-BE49-F238E27FC236}">
                <a16:creationId xmlns:a16="http://schemas.microsoft.com/office/drawing/2014/main" id="{6C1F618D-E4D9-A163-95B4-6D93CE80125A}"/>
              </a:ext>
            </a:extLst>
          </p:cNvPr>
          <p:cNvSpPr>
            <a:spLocks noGrp="1"/>
          </p:cNvSpPr>
          <p:nvPr userDrawn="1">
            <p:ph type="title" hasCustomPrompt="1"/>
          </p:nvPr>
        </p:nvSpPr>
        <p:spPr>
          <a:xfrm>
            <a:off x="477726" y="2295104"/>
            <a:ext cx="7720341" cy="1293918"/>
          </a:xfrm>
          <a:prstGeom prst="rect">
            <a:avLst/>
          </a:prstGeom>
        </p:spPr>
        <p:txBody>
          <a:bodyPr vert="horz" lIns="0" tIns="91440" rIns="0" bIns="91440" rtlCol="0" anchor="ctr" anchorCtr="0">
            <a:normAutofit/>
          </a:bodyPr>
          <a:lstStyle>
            <a:lvl1pPr marL="0">
              <a:lnSpc>
                <a:spcPct val="125000"/>
              </a:lnSpc>
              <a:defRPr lang="en-US" sz="4800"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a:t>Training Title in Title Case</a:t>
            </a:r>
          </a:p>
        </p:txBody>
      </p:sp>
      <p:sp>
        <p:nvSpPr>
          <p:cNvPr id="16" name="Text Placeholder 11">
            <a:extLst>
              <a:ext uri="{FF2B5EF4-FFF2-40B4-BE49-F238E27FC236}">
                <a16:creationId xmlns:a16="http://schemas.microsoft.com/office/drawing/2014/main" id="{51ED13D7-0657-157F-E91D-3527C0810DE6}"/>
              </a:ext>
            </a:extLst>
          </p:cNvPr>
          <p:cNvSpPr>
            <a:spLocks noGrp="1"/>
          </p:cNvSpPr>
          <p:nvPr userDrawn="1">
            <p:ph type="body" sz="quarter" idx="11" hasCustomPrompt="1"/>
          </p:nvPr>
        </p:nvSpPr>
        <p:spPr>
          <a:xfrm>
            <a:off x="481290" y="4009348"/>
            <a:ext cx="7720340" cy="463224"/>
          </a:xfrm>
          <a:prstGeom prst="rect">
            <a:avLst/>
          </a:prstGeom>
        </p:spPr>
        <p:txBody>
          <a:bodyPr lIns="0">
            <a:noAutofit/>
          </a:bodyPr>
          <a:lstStyle>
            <a:lvl1pPr marL="0" indent="0">
              <a:defRPr sz="2400" b="0" i="0" baseline="0">
                <a:solidFill>
                  <a:schemeClr val="bg1"/>
                </a:solidFill>
                <a:latin typeface="+mn-lt"/>
                <a:ea typeface="Open Sans" panose="020B0606030504020204" pitchFamily="34" charset="0"/>
                <a:cs typeface="Open Sans" panose="020B0606030504020204" pitchFamily="34" charset="0"/>
              </a:defRPr>
            </a:lvl1pPr>
            <a:lvl2pPr>
              <a:defRPr sz="1600" baseline="0">
                <a:solidFill>
                  <a:schemeClr val="bg1"/>
                </a:solidFill>
              </a:defRPr>
            </a:lvl2pPr>
            <a:lvl3pPr>
              <a:defRPr sz="1600" baseline="0">
                <a:solidFill>
                  <a:schemeClr val="bg1"/>
                </a:solidFill>
              </a:defRPr>
            </a:lvl3pPr>
            <a:lvl4pPr>
              <a:defRPr sz="1600" baseline="0">
                <a:solidFill>
                  <a:schemeClr val="bg1"/>
                </a:solidFill>
              </a:defRPr>
            </a:lvl4pPr>
            <a:lvl5pPr>
              <a:defRPr sz="1600" baseline="0">
                <a:solidFill>
                  <a:schemeClr val="bg1"/>
                </a:solidFill>
              </a:defRPr>
            </a:lvl5pPr>
          </a:lstStyle>
          <a:p>
            <a:pPr marL="0" marR="0" lvl="0" indent="0" algn="l" defTabSz="121917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a:t>Workstream in Title Case</a:t>
            </a:r>
          </a:p>
        </p:txBody>
      </p:sp>
    </p:spTree>
    <p:extLst>
      <p:ext uri="{BB962C8B-B14F-4D97-AF65-F5344CB8AC3E}">
        <p14:creationId xmlns:p14="http://schemas.microsoft.com/office/powerpoint/2010/main" val="3662948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ase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97707"/>
            <a:ext cx="11025352" cy="3923445"/>
          </a:xfrm>
        </p:spPr>
        <p:txBody>
          <a:bodyPr/>
          <a:lstStyle>
            <a:lvl1pPr>
              <a:buClr>
                <a:schemeClr val="accent1"/>
              </a:buCl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buClr>
                <a:schemeClr val="accent1"/>
              </a:buCl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a:buClr>
                <a:schemeClr val="accent1"/>
              </a:buCl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a:buClr>
                <a:schemeClr val="accent1"/>
              </a:buCl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a:buClr>
                <a:schemeClr val="accent1"/>
              </a:buCl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b="1" i="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stStyle>
          <a:p>
            <a:pPr defTabSz="761970"/>
            <a:fld id="{A59E24FB-11A7-44FD-AC96-67BDBF48A334}" type="slidenum">
              <a:rPr lang="en-US" smtClean="0"/>
              <a:pPr defTabSz="761970"/>
              <a:t>‹#›</a:t>
            </a:fld>
            <a:endParaRPr lang="en-US"/>
          </a:p>
        </p:txBody>
      </p:sp>
      <p:sp>
        <p:nvSpPr>
          <p:cNvPr id="6" name="Text Placeholder 2"/>
          <p:cNvSpPr>
            <a:spLocks noGrp="1"/>
          </p:cNvSpPr>
          <p:nvPr>
            <p:ph type="body" idx="12"/>
          </p:nvPr>
        </p:nvSpPr>
        <p:spPr>
          <a:xfrm>
            <a:off x="609600" y="1408698"/>
            <a:ext cx="11025352" cy="889009"/>
          </a:xfrm>
        </p:spPr>
        <p:txBody>
          <a:bodyPr anchor="t"/>
          <a:lstStyle>
            <a:lvl1pPr marL="0" marR="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sz="2000" b="0" i="0">
                <a:solidFill>
                  <a:schemeClr val="accent2">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609576" indent="0">
              <a:buNone/>
              <a:defRPr sz="2417"/>
            </a:lvl2pPr>
            <a:lvl3pPr marL="1219151" indent="0">
              <a:buNone/>
              <a:defRPr sz="2167"/>
            </a:lvl3pPr>
            <a:lvl4pPr marL="1828727" indent="0">
              <a:buNone/>
              <a:defRPr sz="1833"/>
            </a:lvl4pPr>
            <a:lvl5pPr marL="2438302" indent="0">
              <a:buNone/>
              <a:defRPr sz="1833"/>
            </a:lvl5pPr>
            <a:lvl6pPr marL="3047878" indent="0">
              <a:buNone/>
              <a:defRPr sz="1833"/>
            </a:lvl6pPr>
            <a:lvl7pPr marL="3657454" indent="0">
              <a:buNone/>
              <a:defRPr sz="1833"/>
            </a:lvl7pPr>
            <a:lvl8pPr marL="4267029" indent="0">
              <a:buNone/>
              <a:defRPr sz="1833"/>
            </a:lvl8pPr>
            <a:lvl9pPr marL="4876605" indent="0">
              <a:buNone/>
              <a:defRPr sz="1833"/>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lang="en-US"/>
              <a:t>Click to edit Master text styles</a:t>
            </a:r>
          </a:p>
        </p:txBody>
      </p:sp>
      <p:sp>
        <p:nvSpPr>
          <p:cNvPr id="10" name="Rectangle 2">
            <a:extLst>
              <a:ext uri="{FF2B5EF4-FFF2-40B4-BE49-F238E27FC236}">
                <a16:creationId xmlns:a16="http://schemas.microsoft.com/office/drawing/2014/main" id="{2D8FD86D-B9A4-0947-93F2-D1D5B578A198}"/>
              </a:ext>
            </a:extLst>
          </p:cNvPr>
          <p:cNvSpPr>
            <a:spLocks noGrp="1" noChangeArrowheads="1"/>
          </p:cNvSpPr>
          <p:nvPr>
            <p:ph type="title"/>
          </p:nvPr>
        </p:nvSpPr>
        <p:spPr bwMode="auto">
          <a:xfrm>
            <a:off x="609600" y="636847"/>
            <a:ext cx="11025352" cy="1179596"/>
          </a:xfrm>
          <a:prstGeom prst="rect">
            <a:avLst/>
          </a:prstGeom>
          <a:noFill/>
          <a:ln w="9525">
            <a:noFill/>
            <a:miter lim="800000"/>
            <a:headEnd/>
            <a:tailEnd/>
          </a:ln>
          <a:effectLst/>
        </p:spPr>
        <p:txBody>
          <a:bodyPr vert="horz" wrap="square" lIns="146304" tIns="73152" rIns="146304" bIns="73152" numCol="1" anchor="t" anchorCtr="0" compatLnSpc="1">
            <a:prstTxWarp prst="textNoShape">
              <a:avLst/>
            </a:prstTxWarp>
          </a:bodyPr>
          <a:lstStyle>
            <a:lvl1pPr>
              <a:defRPr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title style</a:t>
            </a:r>
          </a:p>
        </p:txBody>
      </p:sp>
    </p:spTree>
    <p:extLst>
      <p:ext uri="{BB962C8B-B14F-4D97-AF65-F5344CB8AC3E}">
        <p14:creationId xmlns:p14="http://schemas.microsoft.com/office/powerpoint/2010/main" val="148716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ngle SCreenshot + Subhea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E0847E8B-3C17-4040-117C-47741ADAF449}"/>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5" name="Text Placeholder 3">
            <a:extLst>
              <a:ext uri="{FF2B5EF4-FFF2-40B4-BE49-F238E27FC236}">
                <a16:creationId xmlns:a16="http://schemas.microsoft.com/office/drawing/2014/main" id="{C5ADA9D7-3A6B-A296-05D2-CF23E213F623}"/>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4" name="Picture Placeholder 6">
            <a:extLst>
              <a:ext uri="{FF2B5EF4-FFF2-40B4-BE49-F238E27FC236}">
                <a16:creationId xmlns:a16="http://schemas.microsoft.com/office/drawing/2014/main" id="{ECB69D1E-26F5-616B-0161-BE9AC9BF81AE}"/>
              </a:ext>
            </a:extLst>
          </p:cNvPr>
          <p:cNvSpPr>
            <a:spLocks noGrp="1"/>
          </p:cNvSpPr>
          <p:nvPr>
            <p:ph type="pic" sz="quarter" idx="10" hasCustomPrompt="1"/>
          </p:nvPr>
        </p:nvSpPr>
        <p:spPr>
          <a:xfrm>
            <a:off x="358739" y="1935030"/>
            <a:ext cx="11538208" cy="4168060"/>
          </a:xfrm>
          <a:prstGeom prst="rect">
            <a:avLst/>
          </a:prstGeom>
          <a:ln>
            <a:solidFill>
              <a:schemeClr val="bg2"/>
            </a:solidFill>
          </a:ln>
        </p:spPr>
        <p:txBody>
          <a:bodyPr lIns="0" rIns="0"/>
          <a:lstStyle>
            <a:lvl1pPr>
              <a:defRPr/>
            </a:lvl1pPr>
          </a:lstStyle>
          <a:p>
            <a:r>
              <a:rPr lang="en-US"/>
              <a:t>Screenshot</a:t>
            </a:r>
          </a:p>
        </p:txBody>
      </p:sp>
      <p:sp>
        <p:nvSpPr>
          <p:cNvPr id="2" name="Rectangle 1">
            <a:extLst>
              <a:ext uri="{FF2B5EF4-FFF2-40B4-BE49-F238E27FC236}">
                <a16:creationId xmlns:a16="http://schemas.microsoft.com/office/drawing/2014/main" id="{ADC0718F-BB87-8D6C-D261-640B91DA007A}"/>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49040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5552353"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246294"/>
            <a:ext cx="560628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54666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ouble Content + Subhea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935032"/>
            <a:ext cx="5552353"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935030"/>
            <a:ext cx="5606289"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4" name="Text Placeholder 3">
            <a:extLst>
              <a:ext uri="{FF2B5EF4-FFF2-40B4-BE49-F238E27FC236}">
                <a16:creationId xmlns:a16="http://schemas.microsoft.com/office/drawing/2014/main" id="{6240E3E7-16BB-8277-B1E8-14CC06F19B37}"/>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Tree>
    <p:extLst>
      <p:ext uri="{BB962C8B-B14F-4D97-AF65-F5344CB8AC3E}">
        <p14:creationId xmlns:p14="http://schemas.microsoft.com/office/powerpoint/2010/main" val="94907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0BD2857-9E82-1B3E-21B3-929703E3C815}"/>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a:p>
        </p:txBody>
      </p:sp>
      <p:sp>
        <p:nvSpPr>
          <p:cNvPr id="4" name="Title 3">
            <a:extLst>
              <a:ext uri="{FF2B5EF4-FFF2-40B4-BE49-F238E27FC236}">
                <a16:creationId xmlns:a16="http://schemas.microsoft.com/office/drawing/2014/main" id="{75FCC573-65A1-89E9-2577-3975C945BB69}"/>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3F50D2C6-43E6-4498-20C2-077141E258A7}"/>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81448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Page Video">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0" y="0"/>
            <a:ext cx="12192000" cy="6858000"/>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Rectangle 1">
            <a:extLst>
              <a:ext uri="{FF2B5EF4-FFF2-40B4-BE49-F238E27FC236}">
                <a16:creationId xmlns:a16="http://schemas.microsoft.com/office/drawing/2014/main" id="{39558240-6255-E426-A2F2-4C1DBA1E9BEA}"/>
              </a:ext>
            </a:extLst>
          </p:cNvPr>
          <p:cNvSpPr/>
          <p:nvPr userDrawn="1"/>
        </p:nvSpPr>
        <p:spPr>
          <a:xfrm>
            <a:off x="0" y="5257800"/>
            <a:ext cx="3324225" cy="1600199"/>
          </a:xfrm>
          <a:prstGeom prst="rect">
            <a:avLst/>
          </a:prstGeom>
          <a:solidFill>
            <a:schemeClr val="bg1"/>
          </a:solidFill>
        </p:spPr>
        <p:txBody>
          <a:bodyPr wrap="square" rtlCol="0" anchor="ctr" anchorCtr="0">
            <a:noAutofit/>
          </a:bodyPr>
          <a:lstStyle/>
          <a:p>
            <a:pPr algn="ctr"/>
            <a:endParaRPr lang="en-US" sz="1600" err="1">
              <a:solidFill>
                <a:schemeClr val="bg1"/>
              </a:solidFill>
            </a:endParaRPr>
          </a:p>
        </p:txBody>
      </p:sp>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89019" y="5642611"/>
            <a:ext cx="3149481" cy="684378"/>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88771" y="6396518"/>
            <a:ext cx="3152212"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116995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318347" y="372533"/>
            <a:ext cx="11562079" cy="562187"/>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318347" y="1366685"/>
            <a:ext cx="11562076" cy="4729316"/>
          </a:xfrm>
        </p:spPr>
        <p:txBody>
          <a:bodyPr/>
          <a:lstStyle>
            <a:lvl2pPr marL="380990" indent="-380990">
              <a:lnSpc>
                <a:spcPct val="100000"/>
              </a:lnSpc>
              <a:buFont typeface="Wingdings" panose="05000000000000000000" pitchFamily="2" charset="2"/>
              <a:buChar char="ü"/>
              <a:defRPr/>
            </a:lvl2pPr>
            <a:lvl3pPr>
              <a:lnSpc>
                <a:spcPct val="10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3DB9C01-39F7-D7CD-C46B-9FF461D1F70B}"/>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a:p>
        </p:txBody>
      </p:sp>
      <p:sp>
        <p:nvSpPr>
          <p:cNvPr id="8" name="Rectangle 7">
            <a:extLst>
              <a:ext uri="{FF2B5EF4-FFF2-40B4-BE49-F238E27FC236}">
                <a16:creationId xmlns:a16="http://schemas.microsoft.com/office/drawing/2014/main" id="{70B3B571-311B-4626-6FD3-D57F982E135F}"/>
              </a:ext>
              <a:ext uri="{C183D7F6-B498-43B3-948B-1728B52AA6E4}">
                <adec:decorative xmlns:adec="http://schemas.microsoft.com/office/drawing/2017/decorative" val="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00107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901E7B-1A9D-5E85-E9C1-5B97E522B2D0}"/>
              </a:ext>
              <a:ext uri="{C183D7F6-B498-43B3-948B-1728B52AA6E4}">
                <adec:decorative xmlns:adec="http://schemas.microsoft.com/office/drawing/2017/decorative" val="1"/>
              </a:ext>
            </a:extLst>
          </p:cNvPr>
          <p:cNvSpPr/>
          <p:nvPr/>
        </p:nvSpPr>
        <p:spPr>
          <a:xfrm>
            <a:off x="-5" y="-1"/>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4" name="Rectangle 13">
            <a:extLst>
              <a:ext uri="{FF2B5EF4-FFF2-40B4-BE49-F238E27FC236}">
                <a16:creationId xmlns:a16="http://schemas.microsoft.com/office/drawing/2014/main" id="{D5EDA0F1-7CE7-E397-B42F-E8FA32A8BC70}"/>
              </a:ext>
            </a:extLst>
          </p:cNvPr>
          <p:cNvSpPr/>
          <p:nvPr/>
        </p:nvSpPr>
        <p:spPr>
          <a:xfrm>
            <a:off x="189179" y="-8880"/>
            <a:ext cx="2767584" cy="6037146"/>
          </a:xfrm>
          <a:prstGeom prst="rect">
            <a:avLst/>
          </a:prstGeom>
          <a:solidFill>
            <a:schemeClr val="accent2"/>
          </a:solidFill>
          <a:ln>
            <a:noFill/>
          </a:ln>
        </p:spPr>
        <p:txBody>
          <a:bodyPr wrap="square" tIns="2194560" rtlCol="0" anchor="t" anchorCtr="0">
            <a:noAutofit/>
          </a:bodyPr>
          <a:lstStyle/>
          <a:p>
            <a:pPr algn="ctr"/>
            <a:r>
              <a:rPr lang="en-US" sz="2667" b="1">
                <a:ln>
                  <a:noFill/>
                </a:ln>
                <a:solidFill>
                  <a:schemeClr val="bg1"/>
                </a:solidFill>
                <a:latin typeface="+mj-lt"/>
                <a:ea typeface="Open Sans" panose="020B0606030504020204" pitchFamily="34" charset="0"/>
                <a:cs typeface="Open Sans" panose="020B0606030504020204" pitchFamily="34" charset="0"/>
              </a:rPr>
              <a:t>DEMO</a:t>
            </a:r>
          </a:p>
        </p:txBody>
      </p:sp>
      <p:pic>
        <p:nvPicPr>
          <p:cNvPr id="18" name="Graphic 17">
            <a:extLst>
              <a:ext uri="{FF2B5EF4-FFF2-40B4-BE49-F238E27FC236}">
                <a16:creationId xmlns:a16="http://schemas.microsoft.com/office/drawing/2014/main" id="{F078D5E8-5653-0D0E-DD86-BBA24EBD63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369" y="2719837"/>
            <a:ext cx="1425984" cy="1425984"/>
          </a:xfrm>
          <a:prstGeom prst="rect">
            <a:avLst/>
          </a:prstGeom>
        </p:spPr>
      </p:pic>
      <p:sp>
        <p:nvSpPr>
          <p:cNvPr id="21" name="Title 20">
            <a:extLst>
              <a:ext uri="{FF2B5EF4-FFF2-40B4-BE49-F238E27FC236}">
                <a16:creationId xmlns:a16="http://schemas.microsoft.com/office/drawing/2014/main" id="{3D95FAB7-16FD-F4D0-ED67-DDA349B69E52}"/>
              </a:ext>
            </a:extLst>
          </p:cNvPr>
          <p:cNvSpPr>
            <a:spLocks noGrp="1"/>
          </p:cNvSpPr>
          <p:nvPr>
            <p:ph type="title" hasCustomPrompt="1"/>
          </p:nvPr>
        </p:nvSpPr>
        <p:spPr>
          <a:xfrm>
            <a:off x="3380941" y="343689"/>
            <a:ext cx="8506257" cy="832919"/>
          </a:xfrm>
          <a:prstGeom prst="rect">
            <a:avLst/>
          </a:prstGeom>
        </p:spPr>
        <p:txBody>
          <a:bodyPr anchor="b"/>
          <a:lstStyle>
            <a:lvl1pPr>
              <a:defRPr>
                <a:solidFill>
                  <a:schemeClr val="tx2"/>
                </a:solidFill>
              </a:defRPr>
            </a:lvl1pPr>
          </a:lstStyle>
          <a:p>
            <a:r>
              <a:rPr lang="en-US"/>
              <a:t>Enter Slide Title in Title Case</a:t>
            </a:r>
          </a:p>
        </p:txBody>
      </p:sp>
      <p:sp>
        <p:nvSpPr>
          <p:cNvPr id="4" name="Text Placeholder 3"/>
          <p:cNvSpPr>
            <a:spLocks noGrp="1"/>
          </p:cNvSpPr>
          <p:nvPr>
            <p:ph type="body" sz="quarter" idx="15" hasCustomPrompt="1"/>
          </p:nvPr>
        </p:nvSpPr>
        <p:spPr>
          <a:xfrm>
            <a:off x="3380944" y="1433503"/>
            <a:ext cx="8506256"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20" name="Rectangle 19">
            <a:extLst>
              <a:ext uri="{FF2B5EF4-FFF2-40B4-BE49-F238E27FC236}">
                <a16:creationId xmlns:a16="http://schemas.microsoft.com/office/drawing/2014/main" id="{596BEAB5-7365-2FC1-9D60-25D752CC11CC}"/>
              </a:ext>
              <a:ext uri="{C183D7F6-B498-43B3-948B-1728B52AA6E4}">
                <adec:decorative xmlns:adec="http://schemas.microsoft.com/office/drawing/2017/decorative" val="1"/>
              </a:ext>
            </a:extLst>
          </p:cNvPr>
          <p:cNvSpPr/>
          <p:nvPr/>
        </p:nvSpPr>
        <p:spPr>
          <a:xfrm>
            <a:off x="3380988" y="1275257"/>
            <a:ext cx="8506592"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78290B7-6E18-5E44-FFBA-9B3DC1ADDA49}"/>
              </a:ext>
            </a:extLst>
          </p:cNvPr>
          <p:cNvSpPr>
            <a:spLocks noGrp="1"/>
          </p:cNvSpPr>
          <p:nvPr>
            <p:ph type="sldNum" sz="quarter" idx="16"/>
          </p:nvPr>
        </p:nvSpPr>
        <p:spPr/>
        <p:txBody>
          <a:bodyPr/>
          <a:lstStyle/>
          <a:p>
            <a:pPr defTabSz="761970"/>
            <a:fld id="{A59E24FB-11A7-44FD-AC96-67BDBF48A334}" type="slidenum">
              <a:rPr lang="en-US" smtClean="0"/>
              <a:pPr defTabSz="761970"/>
              <a:t>‹#›</a:t>
            </a:fld>
            <a:endParaRPr lang="en-US"/>
          </a:p>
        </p:txBody>
      </p:sp>
      <p:sp>
        <p:nvSpPr>
          <p:cNvPr id="2" name="Rectangle 1">
            <a:extLst>
              <a:ext uri="{FF2B5EF4-FFF2-40B4-BE49-F238E27FC236}">
                <a16:creationId xmlns:a16="http://schemas.microsoft.com/office/drawing/2014/main" id="{2A4E8A9B-D0FD-BBB1-5FD7-BF1336E27DEF}"/>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7" name="Content Placeholder 6">
            <a:extLst>
              <a:ext uri="{FF2B5EF4-FFF2-40B4-BE49-F238E27FC236}">
                <a16:creationId xmlns:a16="http://schemas.microsoft.com/office/drawing/2014/main" id="{8E7041F5-5DF5-E7EE-A131-BAB3383EA577}"/>
              </a:ext>
            </a:extLst>
          </p:cNvPr>
          <p:cNvSpPr>
            <a:spLocks noGrp="1"/>
          </p:cNvSpPr>
          <p:nvPr>
            <p:ph sz="quarter" idx="11"/>
          </p:nvPr>
        </p:nvSpPr>
        <p:spPr>
          <a:xfrm>
            <a:off x="3380622" y="2080382"/>
            <a:ext cx="8506580" cy="3715657"/>
          </a:xfrm>
        </p:spPr>
        <p:txBody>
          <a:bodyPr lIns="274320" tIns="182880" rIns="274320" bIns="182880" anchor="t"/>
          <a:lstStyle>
            <a:lvl1pPr marL="380990" indent="-380990">
              <a:buClr>
                <a:schemeClr val="tx2"/>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5" name="Rectangle 1">
            <a:extLst>
              <a:ext uri="{FF2B5EF4-FFF2-40B4-BE49-F238E27FC236}">
                <a16:creationId xmlns:a16="http://schemas.microsoft.com/office/drawing/2014/main" id="{BC076F6F-0990-69FE-E6FF-12D056C9BEAE}"/>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415842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8765BE21-E8D4-1784-09CF-3EC257A972E1}"/>
              </a:ext>
            </a:extLst>
          </p:cNvPr>
          <p:cNvSpPr>
            <a:spLocks noGrp="1"/>
          </p:cNvSpPr>
          <p:nvPr>
            <p:ph type="title"/>
          </p:nvPr>
        </p:nvSpPr>
        <p:spPr>
          <a:xfrm>
            <a:off x="353568" y="377953"/>
            <a:ext cx="11533632" cy="562185"/>
          </a:xfrm>
          <a:prstGeom prst="rect">
            <a:avLst/>
          </a:prstGeom>
        </p:spPr>
        <p:txBody>
          <a:bodyPr vert="horz" lIns="0" tIns="45720" rIns="0" bIns="45720" rtlCol="0" anchor="ctr">
            <a:noAutofit/>
          </a:bodyPr>
          <a:lstStyle/>
          <a:p>
            <a:r>
              <a:rPr lang="en-US"/>
              <a:t>Enter Slide Title in Title Case</a:t>
            </a:r>
          </a:p>
        </p:txBody>
      </p:sp>
      <p:sp>
        <p:nvSpPr>
          <p:cNvPr id="11" name="Text Placeholder 2">
            <a:extLst>
              <a:ext uri="{FF2B5EF4-FFF2-40B4-BE49-F238E27FC236}">
                <a16:creationId xmlns:a16="http://schemas.microsoft.com/office/drawing/2014/main" id="{BEB46357-9F0E-0291-6979-921BE6FBA102}"/>
              </a:ext>
            </a:extLst>
          </p:cNvPr>
          <p:cNvSpPr>
            <a:spLocks noGrp="1"/>
          </p:cNvSpPr>
          <p:nvPr>
            <p:ph type="body" idx="1"/>
          </p:nvPr>
        </p:nvSpPr>
        <p:spPr>
          <a:xfrm>
            <a:off x="353569" y="1243584"/>
            <a:ext cx="11526857" cy="48591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679EE3F-52A5-8E4C-9F02-62630F747F97}"/>
              </a:ext>
            </a:extLst>
          </p:cNvPr>
          <p:cNvSpPr>
            <a:spLocks noGrp="1"/>
          </p:cNvSpPr>
          <p:nvPr>
            <p:ph type="sldNum" sz="quarter" idx="4"/>
          </p:nvPr>
        </p:nvSpPr>
        <p:spPr>
          <a:xfrm>
            <a:off x="11431675" y="6329038"/>
            <a:ext cx="455525" cy="420591"/>
          </a:xfrm>
          <a:prstGeom prst="rect">
            <a:avLst/>
          </a:prstGeom>
        </p:spPr>
        <p:txBody>
          <a:bodyPr vert="horz" lIns="0" tIns="0" rIns="0" bIns="0" rtlCol="0" anchor="ctr" anchorCtr="0"/>
          <a:lstStyle>
            <a:lvl1pPr algn="r">
              <a:defRPr sz="1067"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6057193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832" r:id="rId7"/>
    <p:sldLayoutId id="2147483799" r:id="rId8"/>
    <p:sldLayoutId id="2147483800" r:id="rId9"/>
    <p:sldLayoutId id="2147483801" r:id="rId10"/>
    <p:sldLayoutId id="2147483831" r:id="rId11"/>
    <p:sldLayoutId id="2147483802" r:id="rId12"/>
    <p:sldLayoutId id="2147483803" r:id="rId13"/>
    <p:sldLayoutId id="2147483804" r:id="rId14"/>
    <p:sldLayoutId id="2147483805" r:id="rId15"/>
    <p:sldLayoutId id="2147483806" r:id="rId16"/>
    <p:sldLayoutId id="2147483808" r:id="rId17"/>
    <p:sldLayoutId id="2147483809" r:id="rId18"/>
    <p:sldLayoutId id="2147483810" r:id="rId19"/>
    <p:sldLayoutId id="2147483811" r:id="rId20"/>
    <p:sldLayoutId id="2147483807" r:id="rId21"/>
    <p:sldLayoutId id="2147483812" r:id="rId22"/>
    <p:sldLayoutId id="2147483813" r:id="rId23"/>
    <p:sldLayoutId id="2147483815" r:id="rId24"/>
    <p:sldLayoutId id="2147483818" r:id="rId25"/>
    <p:sldLayoutId id="2147483817" r:id="rId26"/>
    <p:sldLayoutId id="2147483816" r:id="rId27"/>
    <p:sldLayoutId id="2147483829" r:id="rId28"/>
    <p:sldLayoutId id="2147483830" r:id="rId29"/>
  </p:sldLayoutIdLst>
  <p:hf hdr="0" ftr="0" dt="0"/>
  <p:txStyles>
    <p:title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p:titleStyle>
    <p:bodyStyle>
      <a:lvl1pPr marL="0" indent="0" algn="l" defTabSz="1219170" rtl="0" eaLnBrk="1" latinLnBrk="0" hangingPunct="1">
        <a:spcBef>
          <a:spcPts val="267"/>
        </a:spcBef>
        <a:buFont typeface="Arial" panose="020B0604020202020204" pitchFamily="34" charset="0"/>
        <a:buNone/>
        <a:defRPr sz="2133" kern="1200" baseline="0">
          <a:solidFill>
            <a:schemeClr val="accent1"/>
          </a:solidFill>
          <a:latin typeface="+mn-lt"/>
          <a:ea typeface="Open Sans" panose="020B0606030504020204" pitchFamily="34" charset="0"/>
          <a:cs typeface="Open Sans" panose="020B0606030504020204" pitchFamily="34" charset="0"/>
        </a:defRPr>
      </a:lvl1pPr>
      <a:lvl2pPr marL="0" indent="0" algn="l" defTabSz="1219170" rtl="0" eaLnBrk="1" latinLnBrk="0" hangingPunct="1">
        <a:spcBef>
          <a:spcPts val="267"/>
        </a:spcBef>
        <a:buFontTx/>
        <a:buNone/>
        <a:defRPr sz="2133" b="0" kern="1200" baseline="0">
          <a:solidFill>
            <a:schemeClr val="tx2"/>
          </a:solidFill>
          <a:latin typeface="+mn-lt"/>
          <a:ea typeface="Open Sans" panose="020B0606030504020204" pitchFamily="34" charset="0"/>
          <a:cs typeface="Open Sans" panose="020B0606030504020204" pitchFamily="34" charset="0"/>
        </a:defRPr>
      </a:lvl2pPr>
      <a:lvl3pPr marL="2117" indent="0" algn="l" defTabSz="1219170" rtl="0" eaLnBrk="1" latinLnBrk="0" hangingPunct="1">
        <a:spcBef>
          <a:spcPts val="267"/>
        </a:spcBef>
        <a:buSzPct val="100000"/>
        <a:buFontTx/>
        <a:buNone/>
        <a:defRPr sz="2133" kern="1200" baseline="0">
          <a:solidFill>
            <a:schemeClr val="tx2"/>
          </a:solidFill>
          <a:latin typeface="+mn-lt"/>
          <a:ea typeface="Open Sans" panose="020B0606030504020204" pitchFamily="34" charset="0"/>
          <a:cs typeface="Open Sans" panose="020B0606030504020204" pitchFamily="34" charset="0"/>
        </a:defRPr>
      </a:lvl3pPr>
      <a:lvl4pPr marL="0" indent="0" algn="l" defTabSz="1219170" rtl="0" eaLnBrk="1" latinLnBrk="0" hangingPunct="1">
        <a:spcBef>
          <a:spcPts val="800"/>
        </a:spcBef>
        <a:buSzPct val="100000"/>
        <a:buFontTx/>
        <a:buNone/>
        <a:tabLst/>
        <a:defRPr sz="2133" kern="1200" baseline="0">
          <a:solidFill>
            <a:schemeClr val="tx2"/>
          </a:solidFill>
          <a:latin typeface="+mn-lt"/>
          <a:ea typeface="Open Sans" panose="020B0606030504020204" pitchFamily="34" charset="0"/>
          <a:cs typeface="Open Sans" panose="020B0606030504020204" pitchFamily="34" charset="0"/>
        </a:defRPr>
      </a:lvl4pPr>
      <a:lvl5pPr marL="228594" indent="-228594" algn="l" defTabSz="1219170" rtl="0" eaLnBrk="1" latinLnBrk="0" hangingPunct="1">
        <a:spcBef>
          <a:spcPts val="800"/>
        </a:spcBef>
        <a:buClr>
          <a:schemeClr val="tx2"/>
        </a:buClr>
        <a:buSzPct val="100000"/>
        <a:buFont typeface="Arial"/>
        <a:buChar char="•"/>
        <a:defRPr sz="2133" kern="1200" baseline="0">
          <a:solidFill>
            <a:schemeClr val="tx2"/>
          </a:solidFill>
          <a:latin typeface="+mn-lt"/>
          <a:ea typeface="Open Sans" panose="020B0606030504020204" pitchFamily="34" charset="0"/>
          <a:cs typeface="Open Sans" panose="020B0606030504020204" pitchFamily="34" charset="0"/>
        </a:defRPr>
      </a:lvl5pPr>
      <a:lvl6pPr marL="455073" indent="-220128" algn="l" defTabSz="1219170" rtl="0" eaLnBrk="1" latinLnBrk="0" hangingPunct="1">
        <a:spcBef>
          <a:spcPts val="533"/>
        </a:spcBef>
        <a:buClr>
          <a:schemeClr val="tx2"/>
        </a:buClr>
        <a:buSzPct val="80000"/>
        <a:buFont typeface="Wingdings" charset="2"/>
        <a:buChar char="§"/>
        <a:tabLst/>
        <a:defRPr sz="2133" kern="1200" baseline="0">
          <a:solidFill>
            <a:schemeClr val="tx2"/>
          </a:solidFill>
          <a:latin typeface="+mn-lt"/>
          <a:ea typeface="+mn-ea"/>
          <a:cs typeface="+mn-cs"/>
        </a:defRPr>
      </a:lvl6pPr>
      <a:lvl7pPr marL="683667" indent="-230712" algn="l" defTabSz="1219170" rtl="0" eaLnBrk="1" latinLnBrk="0" hangingPunct="1">
        <a:spcBef>
          <a:spcPts val="267"/>
        </a:spcBef>
        <a:buClr>
          <a:schemeClr val="tx2"/>
        </a:buClr>
        <a:buSzPct val="50000"/>
        <a:buFont typeface="Lucida Grande"/>
        <a:buChar char="▲"/>
        <a:tabLst/>
        <a:defRPr sz="2133" kern="1200" baseline="0">
          <a:solidFill>
            <a:schemeClr val="tx2"/>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17.jpeg"/><Relationship Id="rId7" Type="http://schemas.openxmlformats.org/officeDocument/2006/relationships/diagramQuickStyle" Target="../diagrams/quickStyle18.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18.png"/><Relationship Id="rId9" Type="http://schemas.microsoft.com/office/2007/relationships/diagramDrawing" Target="../diagrams/drawing1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notesSlide" Target="../notesSlides/notesSlide4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7.xml"/><Relationship Id="rId1" Type="http://schemas.openxmlformats.org/officeDocument/2006/relationships/slideLayout" Target="../slideLayouts/slideLayout24.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230321-DB71-4E75-B390-20458B4E5993}"/>
              </a:ext>
            </a:extLst>
          </p:cNvPr>
          <p:cNvSpPr>
            <a:spLocks noGrp="1"/>
          </p:cNvSpPr>
          <p:nvPr>
            <p:ph type="body" sz="quarter" idx="10"/>
          </p:nvPr>
        </p:nvSpPr>
        <p:spPr/>
        <p:txBody>
          <a:bodyPr/>
          <a:lstStyle/>
          <a:p>
            <a:r>
              <a:rPr lang="en-US" dirty="0"/>
              <a:t>8</a:t>
            </a:r>
          </a:p>
        </p:txBody>
      </p:sp>
      <p:sp>
        <p:nvSpPr>
          <p:cNvPr id="3" name="Title 2">
            <a:extLst>
              <a:ext uri="{FF2B5EF4-FFF2-40B4-BE49-F238E27FC236}">
                <a16:creationId xmlns:a16="http://schemas.microsoft.com/office/drawing/2014/main" id="{6121A452-9AA1-A6CE-F8C6-9936BB77F20F}"/>
              </a:ext>
            </a:extLst>
          </p:cNvPr>
          <p:cNvSpPr>
            <a:spLocks noGrp="1"/>
          </p:cNvSpPr>
          <p:nvPr>
            <p:ph type="title"/>
          </p:nvPr>
        </p:nvSpPr>
        <p:spPr/>
        <p:txBody>
          <a:bodyPr>
            <a:normAutofit fontScale="90000"/>
          </a:bodyPr>
          <a:lstStyle/>
          <a:p>
            <a:r>
              <a:rPr lang="en-US" err="1"/>
              <a:t>Tecsys</a:t>
            </a:r>
            <a:r>
              <a:rPr lang="en-US"/>
              <a:t> SCM Financials via SCM Hub</a:t>
            </a:r>
          </a:p>
        </p:txBody>
      </p:sp>
      <p:sp>
        <p:nvSpPr>
          <p:cNvPr id="9" name="Content Placeholder 8">
            <a:extLst>
              <a:ext uri="{FF2B5EF4-FFF2-40B4-BE49-F238E27FC236}">
                <a16:creationId xmlns:a16="http://schemas.microsoft.com/office/drawing/2014/main" id="{78C1738E-FE69-A3ED-689A-2093BA2B6B8E}"/>
              </a:ext>
            </a:extLst>
          </p:cNvPr>
          <p:cNvSpPr>
            <a:spLocks noGrp="1"/>
          </p:cNvSpPr>
          <p:nvPr>
            <p:ph sz="quarter" idx="11"/>
          </p:nvPr>
        </p:nvSpPr>
        <p:spPr/>
        <p:txBody>
          <a:bodyPr>
            <a:normAutofit/>
          </a:bodyPr>
          <a:lstStyle/>
          <a:p>
            <a:r>
              <a:rPr lang="en-US"/>
              <a:t>SCM Financial Flow</a:t>
            </a:r>
          </a:p>
          <a:p>
            <a:r>
              <a:rPr lang="en-US"/>
              <a:t>External Orders and Deliveries</a:t>
            </a:r>
          </a:p>
          <a:p>
            <a:r>
              <a:rPr lang="en-US"/>
              <a:t>Internal Orders and Deliveries</a:t>
            </a:r>
          </a:p>
          <a:p>
            <a:r>
              <a:rPr lang="en-US"/>
              <a:t>Asset Inventory Transactions</a:t>
            </a:r>
          </a:p>
          <a:p>
            <a:r>
              <a:rPr lang="en-US"/>
              <a:t>Expense Inventory Transactions</a:t>
            </a:r>
          </a:p>
          <a:p>
            <a:r>
              <a:rPr lang="en-US"/>
              <a:t>Case Documentation</a:t>
            </a:r>
          </a:p>
        </p:txBody>
      </p:sp>
      <p:sp>
        <p:nvSpPr>
          <p:cNvPr id="5" name="Slide Number Placeholder 4">
            <a:extLst>
              <a:ext uri="{FF2B5EF4-FFF2-40B4-BE49-F238E27FC236}">
                <a16:creationId xmlns:a16="http://schemas.microsoft.com/office/drawing/2014/main" id="{3CAEB1D2-3425-E8E4-6E98-8EAA0706AB0F}"/>
              </a:ext>
            </a:extLst>
          </p:cNvPr>
          <p:cNvSpPr>
            <a:spLocks noGrp="1"/>
          </p:cNvSpPr>
          <p:nvPr>
            <p:ph type="sldNum" sz="quarter" idx="12"/>
          </p:nvPr>
        </p:nvSpPr>
        <p:spPr/>
        <p:txBody>
          <a:bodyPr/>
          <a:lstStyle/>
          <a:p>
            <a:fld id="{A59E24FB-11A7-44FD-AC96-67BDBF48A334}" type="slidenum">
              <a:rPr lang="en-US" smtClean="0"/>
              <a:pPr/>
              <a:t>1</a:t>
            </a:fld>
            <a:endParaRPr lang="en-US"/>
          </a:p>
        </p:txBody>
      </p:sp>
    </p:spTree>
    <p:extLst>
      <p:ext uri="{BB962C8B-B14F-4D97-AF65-F5344CB8AC3E}">
        <p14:creationId xmlns:p14="http://schemas.microsoft.com/office/powerpoint/2010/main" val="68785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57D41B-672C-B88E-8207-CC67865D9AFB}"/>
              </a:ext>
            </a:extLst>
          </p:cNvPr>
          <p:cNvSpPr>
            <a:spLocks noGrp="1"/>
          </p:cNvSpPr>
          <p:nvPr>
            <p:ph type="title"/>
          </p:nvPr>
        </p:nvSpPr>
        <p:spPr/>
        <p:txBody>
          <a:bodyPr/>
          <a:lstStyle/>
          <a:p>
            <a:r>
              <a:rPr lang="en-US"/>
              <a:t>Finance Flow</a:t>
            </a:r>
          </a:p>
        </p:txBody>
      </p:sp>
      <p:grpSp>
        <p:nvGrpSpPr>
          <p:cNvPr id="2" name="Group 1">
            <a:extLst>
              <a:ext uri="{FF2B5EF4-FFF2-40B4-BE49-F238E27FC236}">
                <a16:creationId xmlns:a16="http://schemas.microsoft.com/office/drawing/2014/main" id="{4054E71C-98F9-2BC8-E6A0-729044A3BAE8}"/>
              </a:ext>
            </a:extLst>
          </p:cNvPr>
          <p:cNvGrpSpPr/>
          <p:nvPr/>
        </p:nvGrpSpPr>
        <p:grpSpPr>
          <a:xfrm>
            <a:off x="3136064" y="2960354"/>
            <a:ext cx="1737601" cy="1419850"/>
            <a:chOff x="425338" y="3162300"/>
            <a:chExt cx="2055892" cy="1419850"/>
          </a:xfrm>
        </p:grpSpPr>
        <p:sp>
          <p:nvSpPr>
            <p:cNvPr id="3" name="TextBox 2">
              <a:extLst>
                <a:ext uri="{FF2B5EF4-FFF2-40B4-BE49-F238E27FC236}">
                  <a16:creationId xmlns:a16="http://schemas.microsoft.com/office/drawing/2014/main" id="{5E1B04B7-5A6D-2285-E71F-E22E308B1158}"/>
                </a:ext>
              </a:extLst>
            </p:cNvPr>
            <p:cNvSpPr txBox="1"/>
            <p:nvPr/>
          </p:nvSpPr>
          <p:spPr>
            <a:xfrm>
              <a:off x="798533" y="3162300"/>
              <a:ext cx="1682697" cy="261610"/>
            </a:xfrm>
            <a:prstGeom prst="rect">
              <a:avLst/>
            </a:prstGeom>
            <a:noFill/>
          </p:spPr>
          <p:txBody>
            <a:bodyPr wrap="none" lIns="91440" tIns="45720" rIns="91440" bIns="45720" rtlCol="0" anchor="t">
              <a:spAutoFit/>
            </a:bodyPr>
            <a:lstStyle/>
            <a:p>
              <a:r>
                <a:rPr lang="en-US" sz="1100" b="1">
                  <a:latin typeface="Arial"/>
                  <a:ea typeface="ＭＳ Ｐゴシック"/>
                </a:rPr>
                <a:t>(SCM) POU Tables</a:t>
              </a:r>
              <a:endParaRPr lang="en-US" sz="1100" b="1"/>
            </a:p>
          </p:txBody>
        </p:sp>
        <p:sp>
          <p:nvSpPr>
            <p:cNvPr id="6" name="Flowchart: Multidocument 6">
              <a:extLst>
                <a:ext uri="{FF2B5EF4-FFF2-40B4-BE49-F238E27FC236}">
                  <a16:creationId xmlns:a16="http://schemas.microsoft.com/office/drawing/2014/main" id="{FAD99E83-5AC6-B5F4-6A84-ADBDD95A77B8}"/>
                </a:ext>
              </a:extLst>
            </p:cNvPr>
            <p:cNvSpPr>
              <a:spLocks noChangeAspect="1"/>
            </p:cNvSpPr>
            <p:nvPr/>
          </p:nvSpPr>
          <p:spPr>
            <a:xfrm>
              <a:off x="425338" y="3423910"/>
              <a:ext cx="1831396" cy="1158240"/>
            </a:xfrm>
            <a:prstGeom prst="flowChartMultidocument">
              <a:avLst/>
            </a:prstGeom>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POU Journals</a:t>
              </a:r>
              <a:endParaRPr lang="en-US" sz="1100">
                <a:cs typeface="Arial"/>
              </a:endParaRPr>
            </a:p>
          </p:txBody>
        </p:sp>
      </p:grpSp>
      <p:grpSp>
        <p:nvGrpSpPr>
          <p:cNvPr id="10" name="Group 9">
            <a:extLst>
              <a:ext uri="{FF2B5EF4-FFF2-40B4-BE49-F238E27FC236}">
                <a16:creationId xmlns:a16="http://schemas.microsoft.com/office/drawing/2014/main" id="{A41484B7-22F4-13ED-CB4D-D2F1AE0686F3}"/>
              </a:ext>
            </a:extLst>
          </p:cNvPr>
          <p:cNvGrpSpPr/>
          <p:nvPr/>
        </p:nvGrpSpPr>
        <p:grpSpPr>
          <a:xfrm>
            <a:off x="7314555" y="2959891"/>
            <a:ext cx="1618745" cy="1419850"/>
            <a:chOff x="10138392" y="3162300"/>
            <a:chExt cx="1618745" cy="1419850"/>
          </a:xfrm>
        </p:grpSpPr>
        <p:sp>
          <p:nvSpPr>
            <p:cNvPr id="11" name="Flowchart: Multidocument 12">
              <a:extLst>
                <a:ext uri="{FF2B5EF4-FFF2-40B4-BE49-F238E27FC236}">
                  <a16:creationId xmlns:a16="http://schemas.microsoft.com/office/drawing/2014/main" id="{9C56226C-E2CA-90F2-1AB7-A3A0562111E1}"/>
                </a:ext>
              </a:extLst>
            </p:cNvPr>
            <p:cNvSpPr>
              <a:spLocks noChangeAspect="1"/>
            </p:cNvSpPr>
            <p:nvPr/>
          </p:nvSpPr>
          <p:spPr>
            <a:xfrm>
              <a:off x="10138392" y="3423910"/>
              <a:ext cx="1618745" cy="1158240"/>
            </a:xfrm>
            <a:prstGeom prst="flowChartMultidocument">
              <a:avLst/>
            </a:prstGeom>
            <a:ln/>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1200">
                <a:cs typeface="Arial"/>
              </a:endParaRPr>
            </a:p>
            <a:p>
              <a:pPr algn="ctr"/>
              <a:endParaRPr lang="en-US" sz="1200">
                <a:cs typeface="Arial"/>
              </a:endParaRPr>
            </a:p>
            <a:p>
              <a:pPr algn="ctr"/>
              <a:r>
                <a:rPr lang="en-US" sz="1200">
                  <a:cs typeface="Arial"/>
                </a:rPr>
                <a:t>G/L Journals</a:t>
              </a:r>
            </a:p>
            <a:p>
              <a:pPr algn="ctr"/>
              <a:endParaRPr lang="en-US" sz="1000">
                <a:cs typeface="Arial" panose="020B0604020202020204"/>
              </a:endParaRPr>
            </a:p>
            <a:p>
              <a:pPr algn="ctr"/>
              <a:endParaRPr lang="en-US">
                <a:cs typeface="Arial" panose="020B0604020202020204"/>
              </a:endParaRPr>
            </a:p>
          </p:txBody>
        </p:sp>
        <p:sp>
          <p:nvSpPr>
            <p:cNvPr id="12" name="TextBox 11">
              <a:extLst>
                <a:ext uri="{FF2B5EF4-FFF2-40B4-BE49-F238E27FC236}">
                  <a16:creationId xmlns:a16="http://schemas.microsoft.com/office/drawing/2014/main" id="{A58A3E0B-27CE-314F-4F48-B01929ECC834}"/>
                </a:ext>
              </a:extLst>
            </p:cNvPr>
            <p:cNvSpPr txBox="1"/>
            <p:nvPr/>
          </p:nvSpPr>
          <p:spPr>
            <a:xfrm>
              <a:off x="10578234" y="3162300"/>
              <a:ext cx="984565" cy="261610"/>
            </a:xfrm>
            <a:prstGeom prst="rect">
              <a:avLst/>
            </a:prstGeom>
            <a:noFill/>
          </p:spPr>
          <p:txBody>
            <a:bodyPr wrap="none" lIns="91440" tIns="45720" rIns="91440" bIns="45720" rtlCol="0" anchor="t">
              <a:spAutoFit/>
            </a:bodyPr>
            <a:lstStyle/>
            <a:p>
              <a:r>
                <a:rPr lang="en-US" sz="1100" b="1">
                  <a:latin typeface="Arial"/>
                  <a:ea typeface="ＭＳ Ｐゴシック"/>
                </a:rPr>
                <a:t>SCM Tables</a:t>
              </a:r>
            </a:p>
          </p:txBody>
        </p:sp>
      </p:grpSp>
      <p:sp>
        <p:nvSpPr>
          <p:cNvPr id="21" name="Rectangle 20">
            <a:extLst>
              <a:ext uri="{FF2B5EF4-FFF2-40B4-BE49-F238E27FC236}">
                <a16:creationId xmlns:a16="http://schemas.microsoft.com/office/drawing/2014/main" id="{131B381F-BDC8-BAF9-B2E8-C45EFA0A820A}"/>
              </a:ext>
            </a:extLst>
          </p:cNvPr>
          <p:cNvSpPr>
            <a:spLocks noChangeAspect="1"/>
          </p:cNvSpPr>
          <p:nvPr/>
        </p:nvSpPr>
        <p:spPr>
          <a:xfrm>
            <a:off x="5410754" y="3339276"/>
            <a:ext cx="1175369" cy="662003"/>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200" b="1"/>
              <a:t>SCM G/L Interface</a:t>
            </a:r>
          </a:p>
          <a:p>
            <a:pPr algn="ctr"/>
            <a:endParaRPr lang="en-US" sz="1200">
              <a:cs typeface="Arial"/>
            </a:endParaRPr>
          </a:p>
        </p:txBody>
      </p:sp>
      <p:cxnSp>
        <p:nvCxnSpPr>
          <p:cNvPr id="23" name="Straight Arrow Connector 22">
            <a:extLst>
              <a:ext uri="{FF2B5EF4-FFF2-40B4-BE49-F238E27FC236}">
                <a16:creationId xmlns:a16="http://schemas.microsoft.com/office/drawing/2014/main" id="{A3ADDA53-C922-09BC-0509-137EB510D831}"/>
              </a:ext>
            </a:extLst>
          </p:cNvPr>
          <p:cNvCxnSpPr>
            <a:cxnSpLocks/>
          </p:cNvCxnSpPr>
          <p:nvPr/>
        </p:nvCxnSpPr>
        <p:spPr>
          <a:xfrm>
            <a:off x="4693953" y="3650224"/>
            <a:ext cx="708506"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E0D3F40-A0D8-16D9-AD7D-D9DBC7763644}"/>
              </a:ext>
            </a:extLst>
          </p:cNvPr>
          <p:cNvCxnSpPr>
            <a:cxnSpLocks/>
          </p:cNvCxnSpPr>
          <p:nvPr/>
        </p:nvCxnSpPr>
        <p:spPr>
          <a:xfrm>
            <a:off x="6598953" y="3670276"/>
            <a:ext cx="708506"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884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Asset Only Inventory Transactions</a:t>
            </a:r>
          </a:p>
        </p:txBody>
      </p:sp>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11</a:t>
            </a:fld>
            <a:endParaRPr lang="en-US"/>
          </a:p>
        </p:txBody>
      </p:sp>
      <p:graphicFrame>
        <p:nvGraphicFramePr>
          <p:cNvPr id="2" name="Content Placeholder 7">
            <a:extLst>
              <a:ext uri="{FF2B5EF4-FFF2-40B4-BE49-F238E27FC236}">
                <a16:creationId xmlns:a16="http://schemas.microsoft.com/office/drawing/2014/main" id="{483213D1-ECD3-9576-651B-488036D9C900}"/>
              </a:ext>
            </a:extLst>
          </p:cNvPr>
          <p:cNvGraphicFramePr>
            <a:graphicFrameLocks/>
          </p:cNvGraphicFramePr>
          <p:nvPr>
            <p:extLst>
              <p:ext uri="{D42A27DB-BD31-4B8C-83A1-F6EECF244321}">
                <p14:modId xmlns:p14="http://schemas.microsoft.com/office/powerpoint/2010/main" val="1564720182"/>
              </p:ext>
            </p:extLst>
          </p:nvPr>
        </p:nvGraphicFramePr>
        <p:xfrm>
          <a:off x="358987" y="120379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5788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12</a:t>
            </a:fld>
            <a:endParaRPr lang="en-US"/>
          </a:p>
        </p:txBody>
      </p:sp>
    </p:spTree>
    <p:extLst>
      <p:ext uri="{BB962C8B-B14F-4D97-AF65-F5344CB8AC3E}">
        <p14:creationId xmlns:p14="http://schemas.microsoft.com/office/powerpoint/2010/main" val="3352187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3A61-F787-227A-52AC-EF94DBEAC2C7}"/>
              </a:ext>
            </a:extLst>
          </p:cNvPr>
          <p:cNvSpPr>
            <a:spLocks noGrp="1"/>
          </p:cNvSpPr>
          <p:nvPr>
            <p:ph type="title"/>
          </p:nvPr>
        </p:nvSpPr>
        <p:spPr/>
        <p:txBody>
          <a:bodyPr/>
          <a:lstStyle/>
          <a:p>
            <a:r>
              <a:rPr lang="en-US"/>
              <a:t>External Orders and Deliveries</a:t>
            </a:r>
          </a:p>
        </p:txBody>
      </p:sp>
      <p:sp>
        <p:nvSpPr>
          <p:cNvPr id="3" name="Slide Number Placeholder 2">
            <a:extLst>
              <a:ext uri="{FF2B5EF4-FFF2-40B4-BE49-F238E27FC236}">
                <a16:creationId xmlns:a16="http://schemas.microsoft.com/office/drawing/2014/main" id="{DF9CCE07-F9FF-4144-E4AE-77F894AE1495}"/>
              </a:ext>
            </a:extLst>
          </p:cNvPr>
          <p:cNvSpPr>
            <a:spLocks noGrp="1"/>
          </p:cNvSpPr>
          <p:nvPr>
            <p:ph type="sldNum" sz="quarter" idx="12"/>
          </p:nvPr>
        </p:nvSpPr>
        <p:spPr/>
        <p:txBody>
          <a:bodyPr/>
          <a:lstStyle/>
          <a:p>
            <a:pPr defTabSz="761970"/>
            <a:fld id="{A59E24FB-11A7-44FD-AC96-67BDBF48A334}" type="slidenum">
              <a:rPr lang="en-US" smtClean="0"/>
              <a:pPr defTabSz="761970"/>
              <a:t>13</a:t>
            </a:fld>
            <a:endParaRPr lang="en-US"/>
          </a:p>
        </p:txBody>
      </p:sp>
      <p:sp>
        <p:nvSpPr>
          <p:cNvPr id="4" name="Text Placeholder 3">
            <a:extLst>
              <a:ext uri="{FF2B5EF4-FFF2-40B4-BE49-F238E27FC236}">
                <a16:creationId xmlns:a16="http://schemas.microsoft.com/office/drawing/2014/main" id="{27E306B1-7CFA-69F6-AD7B-DE55AAE3AB06}"/>
              </a:ext>
            </a:extLst>
          </p:cNvPr>
          <p:cNvSpPr>
            <a:spLocks noGrp="1"/>
          </p:cNvSpPr>
          <p:nvPr>
            <p:ph type="body" sz="quarter" idx="13"/>
          </p:nvPr>
        </p:nvSpPr>
        <p:spPr/>
        <p:txBody>
          <a:bodyPr/>
          <a:lstStyle/>
          <a:p>
            <a:r>
              <a:rPr lang="nl-NL"/>
              <a:t>Tecsys SCM Financials via SCM Hub</a:t>
            </a:r>
            <a:endParaRPr lang="en-US"/>
          </a:p>
        </p:txBody>
      </p:sp>
    </p:spTree>
    <p:extLst>
      <p:ext uri="{BB962C8B-B14F-4D97-AF65-F5344CB8AC3E}">
        <p14:creationId xmlns:p14="http://schemas.microsoft.com/office/powerpoint/2010/main" val="69001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5C31-FAD1-D52E-18EF-E1B0BFB93049}"/>
              </a:ext>
            </a:extLst>
          </p:cNvPr>
          <p:cNvSpPr>
            <a:spLocks noGrp="1"/>
          </p:cNvSpPr>
          <p:nvPr>
            <p:ph type="title"/>
          </p:nvPr>
        </p:nvSpPr>
        <p:spPr/>
        <p:txBody>
          <a:bodyPr/>
          <a:lstStyle/>
          <a:p>
            <a:r>
              <a:rPr lang="en-US"/>
              <a:t>External Orders and Deliveries</a:t>
            </a:r>
          </a:p>
        </p:txBody>
      </p:sp>
      <p:sp>
        <p:nvSpPr>
          <p:cNvPr id="3" name="Content Placeholder 2">
            <a:extLst>
              <a:ext uri="{FF2B5EF4-FFF2-40B4-BE49-F238E27FC236}">
                <a16:creationId xmlns:a16="http://schemas.microsoft.com/office/drawing/2014/main" id="{6FEF814D-1C84-8268-0C6A-A1A2F5B14912}"/>
              </a:ext>
            </a:extLst>
          </p:cNvPr>
          <p:cNvSpPr>
            <a:spLocks noGrp="1"/>
          </p:cNvSpPr>
          <p:nvPr>
            <p:ph sz="quarter" idx="11"/>
          </p:nvPr>
        </p:nvSpPr>
        <p:spPr/>
        <p:txBody>
          <a:bodyPr/>
          <a:lstStyle/>
          <a:p>
            <a:r>
              <a:rPr lang="en-US"/>
              <a:t>Identify the financial impacts of the External Orders and Deliveries movements.</a:t>
            </a:r>
          </a:p>
        </p:txBody>
      </p:sp>
      <p:sp>
        <p:nvSpPr>
          <p:cNvPr id="4" name="Slide Number Placeholder 3">
            <a:extLst>
              <a:ext uri="{FF2B5EF4-FFF2-40B4-BE49-F238E27FC236}">
                <a16:creationId xmlns:a16="http://schemas.microsoft.com/office/drawing/2014/main" id="{ADBB7A8A-9772-48BE-634E-73AEA914E3AE}"/>
              </a:ext>
            </a:extLst>
          </p:cNvPr>
          <p:cNvSpPr>
            <a:spLocks noGrp="1"/>
          </p:cNvSpPr>
          <p:nvPr>
            <p:ph type="sldNum" sz="quarter" idx="12"/>
          </p:nvPr>
        </p:nvSpPr>
        <p:spPr/>
        <p:txBody>
          <a:bodyPr/>
          <a:lstStyle/>
          <a:p>
            <a:pPr defTabSz="761970"/>
            <a:fld id="{A59E24FB-11A7-44FD-AC96-67BDBF48A334}" type="slidenum">
              <a:rPr lang="en-US" smtClean="0"/>
              <a:pPr defTabSz="761970"/>
              <a:t>14</a:t>
            </a:fld>
            <a:endParaRPr lang="en-US"/>
          </a:p>
        </p:txBody>
      </p:sp>
    </p:spTree>
    <p:extLst>
      <p:ext uri="{BB962C8B-B14F-4D97-AF65-F5344CB8AC3E}">
        <p14:creationId xmlns:p14="http://schemas.microsoft.com/office/powerpoint/2010/main" val="3734239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ED874C-2872-42A0-87AA-1510BE48594D}"/>
              </a:ext>
            </a:extLst>
          </p:cNvPr>
          <p:cNvSpPr>
            <a:spLocks noGrp="1"/>
          </p:cNvSpPr>
          <p:nvPr>
            <p:ph type="title"/>
          </p:nvPr>
        </p:nvSpPr>
        <p:spPr/>
        <p:txBody>
          <a:bodyPr>
            <a:normAutofit/>
          </a:bodyPr>
          <a:lstStyle/>
          <a:p>
            <a:r>
              <a:rPr lang="en-CA"/>
              <a:t>Supply Order Generation – External Source</a:t>
            </a:r>
          </a:p>
        </p:txBody>
      </p:sp>
      <p:sp>
        <p:nvSpPr>
          <p:cNvPr id="5" name="Text Placeholder 4">
            <a:extLst>
              <a:ext uri="{FF2B5EF4-FFF2-40B4-BE49-F238E27FC236}">
                <a16:creationId xmlns:a16="http://schemas.microsoft.com/office/drawing/2014/main" id="{29A36800-AD3A-4F16-E5E7-3F04DD85152F}"/>
              </a:ext>
            </a:extLst>
          </p:cNvPr>
          <p:cNvSpPr>
            <a:spLocks noGrp="1"/>
          </p:cNvSpPr>
          <p:nvPr>
            <p:ph type="body" sz="quarter" idx="15"/>
          </p:nvPr>
        </p:nvSpPr>
        <p:spPr/>
        <p:txBody>
          <a:bodyPr/>
          <a:lstStyle/>
          <a:p>
            <a:r>
              <a:rPr lang="en-US"/>
              <a:t>POU external replenishment flow.</a:t>
            </a:r>
          </a:p>
          <a:p>
            <a:endParaRPr lang="en-US"/>
          </a:p>
        </p:txBody>
      </p:sp>
      <p:graphicFrame>
        <p:nvGraphicFramePr>
          <p:cNvPr id="7" name="Content Placeholder 6">
            <a:extLst>
              <a:ext uri="{FF2B5EF4-FFF2-40B4-BE49-F238E27FC236}">
                <a16:creationId xmlns:a16="http://schemas.microsoft.com/office/drawing/2014/main" id="{504AE3D0-7189-D3F8-1CFF-BE93AD1FEB7B}"/>
              </a:ext>
            </a:extLst>
          </p:cNvPr>
          <p:cNvGraphicFramePr>
            <a:graphicFrameLocks noGrp="1"/>
          </p:cNvGraphicFramePr>
          <p:nvPr>
            <p:ph idx="1"/>
            <p:extLst>
              <p:ext uri="{D42A27DB-BD31-4B8C-83A1-F6EECF244321}">
                <p14:modId xmlns:p14="http://schemas.microsoft.com/office/powerpoint/2010/main" val="1587800666"/>
              </p:ext>
            </p:extLst>
          </p:nvPr>
        </p:nvGraphicFramePr>
        <p:xfrm>
          <a:off x="358775" y="2409570"/>
          <a:ext cx="11528425" cy="3031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Slide Number Placeholder 3">
            <a:extLst>
              <a:ext uri="{FF2B5EF4-FFF2-40B4-BE49-F238E27FC236}">
                <a16:creationId xmlns:a16="http://schemas.microsoft.com/office/drawing/2014/main" id="{BA67F620-4AC6-454F-87E6-9EB0B0E7B82A}"/>
              </a:ext>
            </a:extLst>
          </p:cNvPr>
          <p:cNvSpPr>
            <a:spLocks noGrp="1"/>
          </p:cNvSpPr>
          <p:nvPr>
            <p:ph type="sldNum" sz="quarter" idx="17"/>
          </p:nvPr>
        </p:nvSpPr>
        <p:spPr/>
        <p:txBody>
          <a:bodyPr/>
          <a:lstStyle/>
          <a:p>
            <a:pPr lvl="0"/>
            <a:fld id="{A59E24FB-11A7-44FD-AC96-67BDBF48A334}" type="slidenum">
              <a:rPr lang="en-US" noProof="0" smtClean="0"/>
              <a:pPr lvl="0"/>
              <a:t>15</a:t>
            </a:fld>
            <a:endParaRPr lang="en-US" noProof="0"/>
          </a:p>
        </p:txBody>
      </p:sp>
    </p:spTree>
    <p:extLst>
      <p:ext uri="{BB962C8B-B14F-4D97-AF65-F5344CB8AC3E}">
        <p14:creationId xmlns:p14="http://schemas.microsoft.com/office/powerpoint/2010/main" val="201463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CA"/>
              <a:t>Supply Order Generation – External Source Flow</a:t>
            </a:r>
            <a:endParaRPr lang="en-US"/>
          </a:p>
        </p:txBody>
      </p:sp>
      <p:sp>
        <p:nvSpPr>
          <p:cNvPr id="2" name="Text Placeholder 1">
            <a:extLst>
              <a:ext uri="{FF2B5EF4-FFF2-40B4-BE49-F238E27FC236}">
                <a16:creationId xmlns:a16="http://schemas.microsoft.com/office/drawing/2014/main" id="{AB6A4B9B-DEA1-7E46-A53A-0A078FABF7F2}"/>
              </a:ext>
            </a:extLst>
          </p:cNvPr>
          <p:cNvSpPr>
            <a:spLocks noGrp="1"/>
          </p:cNvSpPr>
          <p:nvPr>
            <p:ph type="body" sz="quarter" idx="15"/>
          </p:nvPr>
        </p:nvSpPr>
        <p:spPr/>
        <p:txBody>
          <a:bodyPr/>
          <a:lstStyle/>
          <a:p>
            <a:r>
              <a:rPr lang="en-US"/>
              <a:t>There is no SCM journal entry for supply order generation.</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1986763089"/>
              </p:ext>
            </p:extLst>
          </p:nvPr>
        </p:nvGraphicFramePr>
        <p:xfrm>
          <a:off x="358775" y="1992313"/>
          <a:ext cx="11528425" cy="4097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16</a:t>
            </a:fld>
            <a:endParaRPr lang="en-US"/>
          </a:p>
        </p:txBody>
      </p:sp>
    </p:spTree>
    <p:extLst>
      <p:ext uri="{BB962C8B-B14F-4D97-AF65-F5344CB8AC3E}">
        <p14:creationId xmlns:p14="http://schemas.microsoft.com/office/powerpoint/2010/main" val="3190422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CA"/>
              <a:t>Delivery Receiving</a:t>
            </a:r>
            <a:endParaRPr lang="en-US"/>
          </a:p>
        </p:txBody>
      </p:sp>
      <p:pic>
        <p:nvPicPr>
          <p:cNvPr id="9" name="Content Placeholder 8" descr="A screenshot of a login&#10;&#10;Description automatically generated">
            <a:extLst>
              <a:ext uri="{FF2B5EF4-FFF2-40B4-BE49-F238E27FC236}">
                <a16:creationId xmlns:a16="http://schemas.microsoft.com/office/drawing/2014/main" id="{3550C9FA-C518-595E-07EA-51912008E1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7500" y="1483519"/>
            <a:ext cx="9080500" cy="4381500"/>
          </a:xfrm>
        </p:spPr>
      </p:pic>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17</a:t>
            </a:fld>
            <a:endParaRPr lang="en-US"/>
          </a:p>
        </p:txBody>
      </p:sp>
    </p:spTree>
    <p:extLst>
      <p:ext uri="{BB962C8B-B14F-4D97-AF65-F5344CB8AC3E}">
        <p14:creationId xmlns:p14="http://schemas.microsoft.com/office/powerpoint/2010/main" val="285620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Delivery Receiving Journal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2307008534"/>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18</a:t>
            </a:fld>
            <a:endParaRPr lang="en-US"/>
          </a:p>
        </p:txBody>
      </p:sp>
    </p:spTree>
    <p:extLst>
      <p:ext uri="{BB962C8B-B14F-4D97-AF65-F5344CB8AC3E}">
        <p14:creationId xmlns:p14="http://schemas.microsoft.com/office/powerpoint/2010/main" val="14056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0F170E-1669-4BCB-8C47-938EEA81F3CC}"/>
              </a:ext>
            </a:extLst>
          </p:cNvPr>
          <p:cNvSpPr>
            <a:spLocks noGrp="1"/>
          </p:cNvSpPr>
          <p:nvPr>
            <p:ph type="title"/>
          </p:nvPr>
        </p:nvSpPr>
        <p:spPr/>
        <p:txBody>
          <a:bodyPr/>
          <a:lstStyle/>
          <a:p>
            <a:r>
              <a:rPr lang="en-US"/>
              <a:t>Delivery </a:t>
            </a:r>
            <a:r>
              <a:rPr lang="en-US" err="1"/>
              <a:t>Putaway</a:t>
            </a:r>
            <a:endParaRPr lang="en-CA"/>
          </a:p>
        </p:txBody>
      </p:sp>
      <p:sp>
        <p:nvSpPr>
          <p:cNvPr id="4" name="Slide Number Placeholder 3">
            <a:extLst>
              <a:ext uri="{FF2B5EF4-FFF2-40B4-BE49-F238E27FC236}">
                <a16:creationId xmlns:a16="http://schemas.microsoft.com/office/drawing/2014/main" id="{0FEE7DDA-D993-41CC-B660-D9384EC2F2C6}"/>
              </a:ext>
            </a:extLst>
          </p:cNvPr>
          <p:cNvSpPr>
            <a:spLocks noGrp="1"/>
          </p:cNvSpPr>
          <p:nvPr>
            <p:ph type="sldNum" sz="quarter" idx="17"/>
          </p:nvPr>
        </p:nvSpPr>
        <p:spPr/>
        <p:txBody>
          <a:bodyPr/>
          <a:lstStyle/>
          <a:p>
            <a:pPr lvl="0"/>
            <a:fld id="{A59E24FB-11A7-44FD-AC96-67BDBF48A334}" type="slidenum">
              <a:rPr lang="en-US" noProof="0" smtClean="0"/>
              <a:pPr lvl="0"/>
              <a:t>19</a:t>
            </a:fld>
            <a:endParaRPr lang="en-US" noProof="0"/>
          </a:p>
        </p:txBody>
      </p:sp>
      <p:pic>
        <p:nvPicPr>
          <p:cNvPr id="8" name="Content Placeholder 7">
            <a:extLst>
              <a:ext uri="{FF2B5EF4-FFF2-40B4-BE49-F238E27FC236}">
                <a16:creationId xmlns:a16="http://schemas.microsoft.com/office/drawing/2014/main" id="{36B7E557-3AC7-04C8-0391-6BC5162794AD}"/>
              </a:ext>
            </a:extLst>
          </p:cNvPr>
          <p:cNvPicPr>
            <a:picLocks noGrp="1" noChangeAspect="1"/>
          </p:cNvPicPr>
          <p:nvPr>
            <p:ph idx="1"/>
          </p:nvPr>
        </p:nvPicPr>
        <p:blipFill rotWithShape="1">
          <a:blip r:embed="rId3"/>
          <a:srcRect b="20372"/>
          <a:stretch/>
        </p:blipFill>
        <p:spPr>
          <a:xfrm>
            <a:off x="2960195" y="1466214"/>
            <a:ext cx="6271610" cy="4331330"/>
          </a:xfrm>
          <a:prstGeom prst="rect">
            <a:avLst/>
          </a:prstGeom>
          <a:ln w="12700">
            <a:solidFill>
              <a:schemeClr val="bg1">
                <a:lumMod val="85000"/>
              </a:schemeClr>
            </a:solidFill>
          </a:ln>
        </p:spPr>
      </p:pic>
    </p:spTree>
    <p:extLst>
      <p:ext uri="{BB962C8B-B14F-4D97-AF65-F5344CB8AC3E}">
        <p14:creationId xmlns:p14="http://schemas.microsoft.com/office/powerpoint/2010/main" val="368663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a:t>SCM Financial Flow</a:t>
            </a:r>
          </a:p>
        </p:txBody>
      </p:sp>
      <p:sp>
        <p:nvSpPr>
          <p:cNvPr id="2" name="Text Placeholder 1">
            <a:extLst>
              <a:ext uri="{FF2B5EF4-FFF2-40B4-BE49-F238E27FC236}">
                <a16:creationId xmlns:a16="http://schemas.microsoft.com/office/drawing/2014/main" id="{43DFA8DC-1842-6E37-6BC1-F004E7E72672}"/>
              </a:ext>
            </a:extLst>
          </p:cNvPr>
          <p:cNvSpPr>
            <a:spLocks noGrp="1"/>
          </p:cNvSpPr>
          <p:nvPr>
            <p:ph type="body" sz="quarter" idx="13"/>
          </p:nvPr>
        </p:nvSpPr>
        <p:spPr/>
        <p:txBody>
          <a:bodyPr/>
          <a:lstStyle/>
          <a:p>
            <a:r>
              <a:rPr lang="nl-NL">
                <a:solidFill>
                  <a:schemeClr val="bg1"/>
                </a:solidFill>
              </a:rPr>
              <a:t>Tecsys SCM Financials via SCM Hub</a:t>
            </a:r>
            <a:endParaRPr lang="en-US">
              <a:solidFill>
                <a:schemeClr val="bg1"/>
              </a:solidFill>
            </a:endParaRPr>
          </a:p>
        </p:txBody>
      </p:sp>
    </p:spTree>
    <p:custDataLst>
      <p:tags r:id="rId1"/>
    </p:custDataLst>
    <p:extLst>
      <p:ext uri="{BB962C8B-B14F-4D97-AF65-F5344CB8AC3E}">
        <p14:creationId xmlns:p14="http://schemas.microsoft.com/office/powerpoint/2010/main" val="207781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Delivery </a:t>
            </a:r>
            <a:r>
              <a:rPr lang="en-US" err="1"/>
              <a:t>Putaway</a:t>
            </a:r>
            <a:r>
              <a:rPr lang="en-US"/>
              <a:t> Journal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4116467025"/>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20</a:t>
            </a:fld>
            <a:endParaRPr lang="en-US"/>
          </a:p>
        </p:txBody>
      </p:sp>
    </p:spTree>
    <p:extLst>
      <p:ext uri="{BB962C8B-B14F-4D97-AF65-F5344CB8AC3E}">
        <p14:creationId xmlns:p14="http://schemas.microsoft.com/office/powerpoint/2010/main" val="25519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7DDDAB-C175-4569-AC89-FC1FD6B962E1}"/>
              </a:ext>
            </a:extLst>
          </p:cNvPr>
          <p:cNvSpPr>
            <a:spLocks noGrp="1"/>
          </p:cNvSpPr>
          <p:nvPr>
            <p:ph type="title"/>
          </p:nvPr>
        </p:nvSpPr>
        <p:spPr>
          <a:xfrm>
            <a:off x="358987" y="372533"/>
            <a:ext cx="11528213" cy="562187"/>
          </a:xfrm>
        </p:spPr>
        <p:txBody>
          <a:bodyPr/>
          <a:lstStyle/>
          <a:p>
            <a:r>
              <a:rPr lang="en-US"/>
              <a:t>Lost in Transit and During </a:t>
            </a:r>
            <a:r>
              <a:rPr lang="en-US" err="1"/>
              <a:t>Putaway</a:t>
            </a:r>
            <a:endParaRPr lang="en-US"/>
          </a:p>
        </p:txBody>
      </p:sp>
      <p:pic>
        <p:nvPicPr>
          <p:cNvPr id="19" name="Content Placeholder 18" descr="A screenshot of a search engine&#10;&#10;Description automatically generated">
            <a:extLst>
              <a:ext uri="{FF2B5EF4-FFF2-40B4-BE49-F238E27FC236}">
                <a16:creationId xmlns:a16="http://schemas.microsoft.com/office/drawing/2014/main" id="{D7547B66-F19F-8B3D-E94B-30A25B562D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9726"/>
          <a:stretch/>
        </p:blipFill>
        <p:spPr>
          <a:xfrm>
            <a:off x="1352932" y="2655263"/>
            <a:ext cx="9249832" cy="2441392"/>
          </a:xfrm>
          <a:ln>
            <a:solidFill>
              <a:schemeClr val="bg1">
                <a:lumMod val="85000"/>
              </a:schemeClr>
            </a:solidFill>
          </a:ln>
        </p:spPr>
      </p:pic>
      <p:sp>
        <p:nvSpPr>
          <p:cNvPr id="8" name="Slide Number Placeholder 3">
            <a:extLst>
              <a:ext uri="{FF2B5EF4-FFF2-40B4-BE49-F238E27FC236}">
                <a16:creationId xmlns:a16="http://schemas.microsoft.com/office/drawing/2014/main" id="{EFB89571-8E22-7414-350E-D7F6F6689A15}"/>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21</a:t>
            </a:fld>
            <a:endParaRPr lang="en-US"/>
          </a:p>
        </p:txBody>
      </p:sp>
    </p:spTree>
    <p:extLst>
      <p:ext uri="{BB962C8B-B14F-4D97-AF65-F5344CB8AC3E}">
        <p14:creationId xmlns:p14="http://schemas.microsoft.com/office/powerpoint/2010/main" val="417970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Lost in Transit and During </a:t>
            </a:r>
            <a:r>
              <a:rPr lang="en-US" err="1"/>
              <a:t>Putaway</a:t>
            </a:r>
            <a:r>
              <a:rPr lang="en-US"/>
              <a:t> Flows</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4270193426"/>
              </p:ext>
            </p:extLst>
          </p:nvPr>
        </p:nvGraphicFramePr>
        <p:xfrm>
          <a:off x="358775" y="1246188"/>
          <a:ext cx="5737225"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22</a:t>
            </a:fld>
            <a:endParaRPr lang="en-US"/>
          </a:p>
        </p:txBody>
      </p:sp>
      <p:graphicFrame>
        <p:nvGraphicFramePr>
          <p:cNvPr id="2" name="Content Placeholder 7">
            <a:extLst>
              <a:ext uri="{FF2B5EF4-FFF2-40B4-BE49-F238E27FC236}">
                <a16:creationId xmlns:a16="http://schemas.microsoft.com/office/drawing/2014/main" id="{31DBE344-E178-665E-1E0D-20CC1BC8897B}"/>
              </a:ext>
            </a:extLst>
          </p:cNvPr>
          <p:cNvGraphicFramePr>
            <a:graphicFrameLocks/>
          </p:cNvGraphicFramePr>
          <p:nvPr>
            <p:extLst>
              <p:ext uri="{D42A27DB-BD31-4B8C-83A1-F6EECF244321}">
                <p14:modId xmlns:p14="http://schemas.microsoft.com/office/powerpoint/2010/main" val="1033542329"/>
              </p:ext>
            </p:extLst>
          </p:nvPr>
        </p:nvGraphicFramePr>
        <p:xfrm>
          <a:off x="6149975" y="1246188"/>
          <a:ext cx="5737225" cy="48561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66181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7DDDAB-C175-4569-AC89-FC1FD6B962E1}"/>
              </a:ext>
            </a:extLst>
          </p:cNvPr>
          <p:cNvSpPr>
            <a:spLocks noGrp="1"/>
          </p:cNvSpPr>
          <p:nvPr>
            <p:ph type="title"/>
          </p:nvPr>
        </p:nvSpPr>
        <p:spPr/>
        <p:txBody>
          <a:bodyPr/>
          <a:lstStyle/>
          <a:p>
            <a:r>
              <a:rPr lang="en-US"/>
              <a:t>Supply Returns</a:t>
            </a:r>
          </a:p>
        </p:txBody>
      </p:sp>
      <p:sp>
        <p:nvSpPr>
          <p:cNvPr id="7" name="Arrow: Down 6">
            <a:extLst>
              <a:ext uri="{FF2B5EF4-FFF2-40B4-BE49-F238E27FC236}">
                <a16:creationId xmlns:a16="http://schemas.microsoft.com/office/drawing/2014/main" id="{5A5C6505-A925-4CED-8140-2D322EC2FC94}"/>
              </a:ext>
            </a:extLst>
          </p:cNvPr>
          <p:cNvSpPr/>
          <p:nvPr/>
        </p:nvSpPr>
        <p:spPr>
          <a:xfrm rot="16200000">
            <a:off x="5937954" y="3508157"/>
            <a:ext cx="370703" cy="56841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3EA3B294-93EC-744C-C94F-FFC88E9C77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987" y="2636157"/>
            <a:ext cx="5160433" cy="1970116"/>
          </a:xfrm>
          <a:prstGeom prst="rect">
            <a:avLst/>
          </a:prstGeom>
          <a:ln w="12700">
            <a:solidFill>
              <a:schemeClr val="bg1">
                <a:lumMod val="85000"/>
              </a:schemeClr>
            </a:solidFill>
          </a:ln>
        </p:spPr>
      </p:pic>
      <p:pic>
        <p:nvPicPr>
          <p:cNvPr id="14" name="Picture 13">
            <a:extLst>
              <a:ext uri="{FF2B5EF4-FFF2-40B4-BE49-F238E27FC236}">
                <a16:creationId xmlns:a16="http://schemas.microsoft.com/office/drawing/2014/main" id="{E0349D9B-D457-51D3-331A-2DB1199B1E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94821" y="2636157"/>
            <a:ext cx="5038617" cy="2507020"/>
          </a:xfrm>
          <a:prstGeom prst="rect">
            <a:avLst/>
          </a:prstGeom>
          <a:ln w="12700">
            <a:solidFill>
              <a:schemeClr val="bg1">
                <a:lumMod val="75000"/>
              </a:schemeClr>
            </a:solidFill>
          </a:ln>
        </p:spPr>
      </p:pic>
      <p:sp>
        <p:nvSpPr>
          <p:cNvPr id="8" name="Slide Number Placeholder 3">
            <a:extLst>
              <a:ext uri="{FF2B5EF4-FFF2-40B4-BE49-F238E27FC236}">
                <a16:creationId xmlns:a16="http://schemas.microsoft.com/office/drawing/2014/main" id="{EFB89571-8E22-7414-350E-D7F6F6689A15}"/>
              </a:ext>
            </a:extLst>
          </p:cNvPr>
          <p:cNvSpPr>
            <a:spLocks noGrp="1"/>
          </p:cNvSpPr>
          <p:nvPr>
            <p:ph type="sldNum" sz="quarter" idx="17"/>
          </p:nvPr>
        </p:nvSpPr>
        <p:spPr>
          <a:xfrm>
            <a:off x="11431675" y="6329038"/>
            <a:ext cx="455525" cy="420591"/>
          </a:xfrm>
        </p:spPr>
        <p:txBody>
          <a:bodyPr/>
          <a:lstStyle/>
          <a:p>
            <a:pPr defTabSz="761970"/>
            <a:fld id="{A59E24FB-11A7-44FD-AC96-67BDBF48A334}" type="slidenum">
              <a:rPr lang="en-US" smtClean="0"/>
              <a:pPr defTabSz="761970"/>
              <a:t>23</a:t>
            </a:fld>
            <a:endParaRPr lang="en-US"/>
          </a:p>
        </p:txBody>
      </p:sp>
    </p:spTree>
    <p:extLst>
      <p:ext uri="{BB962C8B-B14F-4D97-AF65-F5344CB8AC3E}">
        <p14:creationId xmlns:p14="http://schemas.microsoft.com/office/powerpoint/2010/main" val="563543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Supply Returns Journal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1444598420"/>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24</a:t>
            </a:fld>
            <a:endParaRPr lang="en-US"/>
          </a:p>
        </p:txBody>
      </p:sp>
    </p:spTree>
    <p:extLst>
      <p:ext uri="{BB962C8B-B14F-4D97-AF65-F5344CB8AC3E}">
        <p14:creationId xmlns:p14="http://schemas.microsoft.com/office/powerpoint/2010/main" val="3886127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35D876-99B7-89E1-5B03-3100CDB9B48B}"/>
              </a:ext>
            </a:extLst>
          </p:cNvPr>
          <p:cNvSpPr>
            <a:spLocks noGrp="1"/>
          </p:cNvSpPr>
          <p:nvPr>
            <p:ph type="title"/>
          </p:nvPr>
        </p:nvSpPr>
        <p:spPr/>
        <p:txBody>
          <a:bodyPr/>
          <a:lstStyle/>
          <a:p>
            <a:r>
              <a:rPr lang="en-US"/>
              <a:t>Movements to Journals - External Orders and Deliveries</a:t>
            </a:r>
          </a:p>
        </p:txBody>
      </p:sp>
      <p:graphicFrame>
        <p:nvGraphicFramePr>
          <p:cNvPr id="8" name="Content Placeholder 7">
            <a:extLst>
              <a:ext uri="{FF2B5EF4-FFF2-40B4-BE49-F238E27FC236}">
                <a16:creationId xmlns:a16="http://schemas.microsoft.com/office/drawing/2014/main" id="{6A887568-58EE-7F00-51C1-D151F5E2A899}"/>
              </a:ext>
            </a:extLst>
          </p:cNvPr>
          <p:cNvGraphicFramePr>
            <a:graphicFrameLocks noGrp="1"/>
          </p:cNvGraphicFramePr>
          <p:nvPr>
            <p:ph idx="1"/>
            <p:extLst>
              <p:ext uri="{D42A27DB-BD31-4B8C-83A1-F6EECF244321}">
                <p14:modId xmlns:p14="http://schemas.microsoft.com/office/powerpoint/2010/main" val="3097827967"/>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02894DB-828C-C21F-0FBC-B3FBCF8E4AB2}"/>
              </a:ext>
            </a:extLst>
          </p:cNvPr>
          <p:cNvSpPr>
            <a:spLocks noGrp="1"/>
          </p:cNvSpPr>
          <p:nvPr>
            <p:ph type="sldNum" sz="quarter" idx="17"/>
          </p:nvPr>
        </p:nvSpPr>
        <p:spPr/>
        <p:txBody>
          <a:bodyPr/>
          <a:lstStyle/>
          <a:p>
            <a:fld id="{A59E24FB-11A7-44FD-AC96-67BDBF48A334}" type="slidenum">
              <a:rPr lang="en-US" smtClean="0"/>
              <a:pPr/>
              <a:t>25</a:t>
            </a:fld>
            <a:endParaRPr lang="en-US"/>
          </a:p>
        </p:txBody>
      </p:sp>
    </p:spTree>
    <p:extLst>
      <p:ext uri="{BB962C8B-B14F-4D97-AF65-F5344CB8AC3E}">
        <p14:creationId xmlns:p14="http://schemas.microsoft.com/office/powerpoint/2010/main" val="1973136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26</a:t>
            </a:fld>
            <a:endParaRPr lang="en-US"/>
          </a:p>
        </p:txBody>
      </p:sp>
    </p:spTree>
    <p:extLst>
      <p:ext uri="{BB962C8B-B14F-4D97-AF65-F5344CB8AC3E}">
        <p14:creationId xmlns:p14="http://schemas.microsoft.com/office/powerpoint/2010/main" val="4204445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3A61-F787-227A-52AC-EF94DBEAC2C7}"/>
              </a:ext>
            </a:extLst>
          </p:cNvPr>
          <p:cNvSpPr>
            <a:spLocks noGrp="1"/>
          </p:cNvSpPr>
          <p:nvPr>
            <p:ph type="title"/>
          </p:nvPr>
        </p:nvSpPr>
        <p:spPr/>
        <p:txBody>
          <a:bodyPr/>
          <a:lstStyle/>
          <a:p>
            <a:r>
              <a:rPr lang="en-US"/>
              <a:t>Internal Orders and Deliveries</a:t>
            </a:r>
          </a:p>
        </p:txBody>
      </p:sp>
      <p:sp>
        <p:nvSpPr>
          <p:cNvPr id="3" name="Slide Number Placeholder 2">
            <a:extLst>
              <a:ext uri="{FF2B5EF4-FFF2-40B4-BE49-F238E27FC236}">
                <a16:creationId xmlns:a16="http://schemas.microsoft.com/office/drawing/2014/main" id="{DF9CCE07-F9FF-4144-E4AE-77F894AE1495}"/>
              </a:ext>
            </a:extLst>
          </p:cNvPr>
          <p:cNvSpPr>
            <a:spLocks noGrp="1"/>
          </p:cNvSpPr>
          <p:nvPr>
            <p:ph type="sldNum" sz="quarter" idx="12"/>
          </p:nvPr>
        </p:nvSpPr>
        <p:spPr/>
        <p:txBody>
          <a:bodyPr/>
          <a:lstStyle/>
          <a:p>
            <a:pPr defTabSz="761970"/>
            <a:fld id="{A59E24FB-11A7-44FD-AC96-67BDBF48A334}" type="slidenum">
              <a:rPr lang="en-US" smtClean="0"/>
              <a:pPr defTabSz="761970"/>
              <a:t>27</a:t>
            </a:fld>
            <a:endParaRPr lang="en-US"/>
          </a:p>
        </p:txBody>
      </p:sp>
      <p:sp>
        <p:nvSpPr>
          <p:cNvPr id="4" name="Text Placeholder 3">
            <a:extLst>
              <a:ext uri="{FF2B5EF4-FFF2-40B4-BE49-F238E27FC236}">
                <a16:creationId xmlns:a16="http://schemas.microsoft.com/office/drawing/2014/main" id="{27E306B1-7CFA-69F6-AD7B-DE55AAE3AB06}"/>
              </a:ext>
            </a:extLst>
          </p:cNvPr>
          <p:cNvSpPr>
            <a:spLocks noGrp="1"/>
          </p:cNvSpPr>
          <p:nvPr>
            <p:ph type="body" sz="quarter" idx="13"/>
          </p:nvPr>
        </p:nvSpPr>
        <p:spPr/>
        <p:txBody>
          <a:bodyPr/>
          <a:lstStyle/>
          <a:p>
            <a:r>
              <a:rPr lang="nl-NL"/>
              <a:t>Tecsys SCM Financials via SCM Hub</a:t>
            </a:r>
            <a:endParaRPr lang="en-US"/>
          </a:p>
        </p:txBody>
      </p:sp>
    </p:spTree>
    <p:extLst>
      <p:ext uri="{BB962C8B-B14F-4D97-AF65-F5344CB8AC3E}">
        <p14:creationId xmlns:p14="http://schemas.microsoft.com/office/powerpoint/2010/main" val="1728143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5C31-FAD1-D52E-18EF-E1B0BFB93049}"/>
              </a:ext>
            </a:extLst>
          </p:cNvPr>
          <p:cNvSpPr>
            <a:spLocks noGrp="1"/>
          </p:cNvSpPr>
          <p:nvPr>
            <p:ph type="title"/>
          </p:nvPr>
        </p:nvSpPr>
        <p:spPr/>
        <p:txBody>
          <a:bodyPr/>
          <a:lstStyle/>
          <a:p>
            <a:r>
              <a:rPr lang="en-US"/>
              <a:t>Internal Orders and Deliveries</a:t>
            </a:r>
          </a:p>
        </p:txBody>
      </p:sp>
      <p:sp>
        <p:nvSpPr>
          <p:cNvPr id="3" name="Content Placeholder 2">
            <a:extLst>
              <a:ext uri="{FF2B5EF4-FFF2-40B4-BE49-F238E27FC236}">
                <a16:creationId xmlns:a16="http://schemas.microsoft.com/office/drawing/2014/main" id="{6FEF814D-1C84-8268-0C6A-A1A2F5B14912}"/>
              </a:ext>
            </a:extLst>
          </p:cNvPr>
          <p:cNvSpPr>
            <a:spLocks noGrp="1"/>
          </p:cNvSpPr>
          <p:nvPr>
            <p:ph sz="quarter" idx="11"/>
          </p:nvPr>
        </p:nvSpPr>
        <p:spPr/>
        <p:txBody>
          <a:bodyPr/>
          <a:lstStyle/>
          <a:p>
            <a:r>
              <a:rPr lang="en-US"/>
              <a:t>Identify the financial impacts of the Internal Orders and Deliveries movements.</a:t>
            </a:r>
          </a:p>
        </p:txBody>
      </p:sp>
      <p:sp>
        <p:nvSpPr>
          <p:cNvPr id="4" name="Slide Number Placeholder 3">
            <a:extLst>
              <a:ext uri="{FF2B5EF4-FFF2-40B4-BE49-F238E27FC236}">
                <a16:creationId xmlns:a16="http://schemas.microsoft.com/office/drawing/2014/main" id="{ADBB7A8A-9772-48BE-634E-73AEA914E3AE}"/>
              </a:ext>
            </a:extLst>
          </p:cNvPr>
          <p:cNvSpPr>
            <a:spLocks noGrp="1"/>
          </p:cNvSpPr>
          <p:nvPr>
            <p:ph type="sldNum" sz="quarter" idx="12"/>
          </p:nvPr>
        </p:nvSpPr>
        <p:spPr/>
        <p:txBody>
          <a:bodyPr/>
          <a:lstStyle/>
          <a:p>
            <a:pPr defTabSz="761970"/>
            <a:fld id="{A59E24FB-11A7-44FD-AC96-67BDBF48A334}" type="slidenum">
              <a:rPr lang="en-US" smtClean="0"/>
              <a:pPr defTabSz="761970"/>
              <a:t>28</a:t>
            </a:fld>
            <a:endParaRPr lang="en-US"/>
          </a:p>
        </p:txBody>
      </p:sp>
    </p:spTree>
    <p:extLst>
      <p:ext uri="{BB962C8B-B14F-4D97-AF65-F5344CB8AC3E}">
        <p14:creationId xmlns:p14="http://schemas.microsoft.com/office/powerpoint/2010/main" val="710729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Supply Order Generation – Internal Source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4096484333"/>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29</a:t>
            </a:fld>
            <a:endParaRPr lang="en-US"/>
          </a:p>
        </p:txBody>
      </p:sp>
    </p:spTree>
    <p:extLst>
      <p:ext uri="{BB962C8B-B14F-4D97-AF65-F5344CB8AC3E}">
        <p14:creationId xmlns:p14="http://schemas.microsoft.com/office/powerpoint/2010/main" val="324163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5C31-FAD1-D52E-18EF-E1B0BFB93049}"/>
              </a:ext>
            </a:extLst>
          </p:cNvPr>
          <p:cNvSpPr>
            <a:spLocks noGrp="1"/>
          </p:cNvSpPr>
          <p:nvPr>
            <p:ph type="title"/>
          </p:nvPr>
        </p:nvSpPr>
        <p:spPr>
          <a:xfrm>
            <a:off x="318347" y="372533"/>
            <a:ext cx="11562079" cy="562187"/>
          </a:xfrm>
        </p:spPr>
        <p:txBody>
          <a:bodyPr/>
          <a:lstStyle/>
          <a:p>
            <a:r>
              <a:rPr lang="en-US"/>
              <a:t>SCM Financial Flow</a:t>
            </a:r>
          </a:p>
        </p:txBody>
      </p:sp>
      <p:sp>
        <p:nvSpPr>
          <p:cNvPr id="3" name="Content Placeholder 2">
            <a:extLst>
              <a:ext uri="{FF2B5EF4-FFF2-40B4-BE49-F238E27FC236}">
                <a16:creationId xmlns:a16="http://schemas.microsoft.com/office/drawing/2014/main" id="{6FEF814D-1C84-8268-0C6A-A1A2F5B14912}"/>
              </a:ext>
            </a:extLst>
          </p:cNvPr>
          <p:cNvSpPr>
            <a:spLocks noGrp="1"/>
          </p:cNvSpPr>
          <p:nvPr>
            <p:ph sz="quarter" idx="11"/>
          </p:nvPr>
        </p:nvSpPr>
        <p:spPr>
          <a:xfrm>
            <a:off x="319088" y="2011363"/>
            <a:ext cx="5129212" cy="4159250"/>
          </a:xfrm>
        </p:spPr>
        <p:txBody>
          <a:bodyPr/>
          <a:lstStyle/>
          <a:p>
            <a:r>
              <a:rPr lang="en-US"/>
              <a:t>Identify the cause and effect of actions taken on master data.</a:t>
            </a:r>
          </a:p>
          <a:p>
            <a:r>
              <a:rPr lang="en-US"/>
              <a:t>Troubleshoot abnormalities in the journal flow.</a:t>
            </a:r>
          </a:p>
        </p:txBody>
      </p:sp>
      <p:sp>
        <p:nvSpPr>
          <p:cNvPr id="4" name="Slide Number Placeholder 3">
            <a:extLst>
              <a:ext uri="{FF2B5EF4-FFF2-40B4-BE49-F238E27FC236}">
                <a16:creationId xmlns:a16="http://schemas.microsoft.com/office/drawing/2014/main" id="{ADBB7A8A-9772-48BE-634E-73AEA914E3AE}"/>
              </a:ext>
            </a:extLst>
          </p:cNvPr>
          <p:cNvSpPr>
            <a:spLocks noGrp="1"/>
          </p:cNvSpPr>
          <p:nvPr>
            <p:ph type="sldNum" sz="quarter" idx="12"/>
          </p:nvPr>
        </p:nvSpPr>
        <p:spPr>
          <a:xfrm>
            <a:off x="11431675" y="6329038"/>
            <a:ext cx="455525" cy="420591"/>
          </a:xfrm>
        </p:spPr>
        <p:txBody>
          <a:bodyPr/>
          <a:lstStyle/>
          <a:p>
            <a:fld id="{A59E24FB-11A7-44FD-AC96-67BDBF48A334}" type="slidenum">
              <a:rPr lang="en-US" smtClean="0"/>
              <a:pPr/>
              <a:t>3</a:t>
            </a:fld>
            <a:endParaRPr lang="en-US"/>
          </a:p>
        </p:txBody>
      </p:sp>
    </p:spTree>
    <p:extLst>
      <p:ext uri="{BB962C8B-B14F-4D97-AF65-F5344CB8AC3E}">
        <p14:creationId xmlns:p14="http://schemas.microsoft.com/office/powerpoint/2010/main" val="635304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838B-3670-E3FA-5843-C378DD49B25D}"/>
              </a:ext>
            </a:extLst>
          </p:cNvPr>
          <p:cNvSpPr>
            <a:spLocks noGrp="1"/>
          </p:cNvSpPr>
          <p:nvPr>
            <p:ph type="title"/>
          </p:nvPr>
        </p:nvSpPr>
        <p:spPr/>
        <p:txBody>
          <a:bodyPr/>
          <a:lstStyle/>
          <a:p>
            <a:r>
              <a:rPr lang="en-US"/>
              <a:t>Replenishment</a:t>
            </a:r>
          </a:p>
        </p:txBody>
      </p:sp>
      <p:sp>
        <p:nvSpPr>
          <p:cNvPr id="5" name="Slide Number Placeholder 4">
            <a:extLst>
              <a:ext uri="{FF2B5EF4-FFF2-40B4-BE49-F238E27FC236}">
                <a16:creationId xmlns:a16="http://schemas.microsoft.com/office/drawing/2014/main" id="{FC845059-CB9B-5E48-9139-7C751DC788C6}"/>
              </a:ext>
            </a:extLst>
          </p:cNvPr>
          <p:cNvSpPr>
            <a:spLocks noGrp="1"/>
          </p:cNvSpPr>
          <p:nvPr>
            <p:ph type="sldNum" sz="quarter" idx="17"/>
          </p:nvPr>
        </p:nvSpPr>
        <p:spPr/>
        <p:txBody>
          <a:bodyPr/>
          <a:lstStyle/>
          <a:p>
            <a:pPr defTabSz="761970"/>
            <a:fld id="{A59E24FB-11A7-44FD-AC96-67BDBF48A334}" type="slidenum">
              <a:rPr lang="en-US" smtClean="0"/>
              <a:pPr defTabSz="761970"/>
              <a:t>30</a:t>
            </a:fld>
            <a:endParaRPr lang="en-US"/>
          </a:p>
        </p:txBody>
      </p:sp>
      <p:pic>
        <p:nvPicPr>
          <p:cNvPr id="7" name="Picture 6">
            <a:extLst>
              <a:ext uri="{FF2B5EF4-FFF2-40B4-BE49-F238E27FC236}">
                <a16:creationId xmlns:a16="http://schemas.microsoft.com/office/drawing/2014/main" id="{67AC9A9B-B11D-BB56-E881-B3A8E2E716B8}"/>
              </a:ext>
            </a:extLst>
          </p:cNvPr>
          <p:cNvPicPr>
            <a:picLocks noChangeAspect="1"/>
          </p:cNvPicPr>
          <p:nvPr/>
        </p:nvPicPr>
        <p:blipFill>
          <a:blip r:embed="rId3"/>
          <a:stretch>
            <a:fillRect/>
          </a:stretch>
        </p:blipFill>
        <p:spPr>
          <a:xfrm>
            <a:off x="3479702" y="1163876"/>
            <a:ext cx="4369922" cy="1843237"/>
          </a:xfrm>
          <a:prstGeom prst="rect">
            <a:avLst/>
          </a:prstGeom>
          <a:ln w="12700">
            <a:solidFill>
              <a:schemeClr val="bg1">
                <a:lumMod val="75000"/>
              </a:schemeClr>
            </a:solidFill>
          </a:ln>
        </p:spPr>
      </p:pic>
      <p:pic>
        <p:nvPicPr>
          <p:cNvPr id="8" name="Picture 7">
            <a:extLst>
              <a:ext uri="{FF2B5EF4-FFF2-40B4-BE49-F238E27FC236}">
                <a16:creationId xmlns:a16="http://schemas.microsoft.com/office/drawing/2014/main" id="{9FCEADCF-25AB-8D35-4D2C-60C215AC3A4D}"/>
              </a:ext>
            </a:extLst>
          </p:cNvPr>
          <p:cNvPicPr>
            <a:picLocks noChangeAspect="1"/>
          </p:cNvPicPr>
          <p:nvPr/>
        </p:nvPicPr>
        <p:blipFill>
          <a:blip r:embed="rId4"/>
          <a:stretch>
            <a:fillRect/>
          </a:stretch>
        </p:blipFill>
        <p:spPr>
          <a:xfrm>
            <a:off x="3658352" y="4078083"/>
            <a:ext cx="4012622" cy="2461250"/>
          </a:xfrm>
          <a:prstGeom prst="rect">
            <a:avLst/>
          </a:prstGeom>
          <a:ln w="12700">
            <a:solidFill>
              <a:schemeClr val="bg1">
                <a:lumMod val="75000"/>
              </a:schemeClr>
            </a:solidFill>
          </a:ln>
        </p:spPr>
      </p:pic>
      <p:sp>
        <p:nvSpPr>
          <p:cNvPr id="9" name="Arrow: Right 12">
            <a:extLst>
              <a:ext uri="{FF2B5EF4-FFF2-40B4-BE49-F238E27FC236}">
                <a16:creationId xmlns:a16="http://schemas.microsoft.com/office/drawing/2014/main" id="{9AAEC6B5-B4F6-6CCC-D50F-C54555F92AA6}"/>
              </a:ext>
            </a:extLst>
          </p:cNvPr>
          <p:cNvSpPr/>
          <p:nvPr/>
        </p:nvSpPr>
        <p:spPr>
          <a:xfrm rot="5400000">
            <a:off x="5341733" y="3309624"/>
            <a:ext cx="645859" cy="4659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603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Replenishment - Asset to Expense Journal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526606549"/>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31</a:t>
            </a:fld>
            <a:endParaRPr lang="en-US"/>
          </a:p>
        </p:txBody>
      </p:sp>
    </p:spTree>
    <p:extLst>
      <p:ext uri="{BB962C8B-B14F-4D97-AF65-F5344CB8AC3E}">
        <p14:creationId xmlns:p14="http://schemas.microsoft.com/office/powerpoint/2010/main" val="1065037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Replenishment - Expense to Expense Journal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2678989790"/>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32</a:t>
            </a:fld>
            <a:endParaRPr lang="en-US"/>
          </a:p>
        </p:txBody>
      </p:sp>
    </p:spTree>
    <p:extLst>
      <p:ext uri="{BB962C8B-B14F-4D97-AF65-F5344CB8AC3E}">
        <p14:creationId xmlns:p14="http://schemas.microsoft.com/office/powerpoint/2010/main" val="2219748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Replenishment - Asset to Asset Journal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3646379714"/>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33</a:t>
            </a:fld>
            <a:endParaRPr lang="en-US"/>
          </a:p>
        </p:txBody>
      </p:sp>
    </p:spTree>
    <p:extLst>
      <p:ext uri="{BB962C8B-B14F-4D97-AF65-F5344CB8AC3E}">
        <p14:creationId xmlns:p14="http://schemas.microsoft.com/office/powerpoint/2010/main" val="3986078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Replenishment - Expense to Asset Journal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568376030"/>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34</a:t>
            </a:fld>
            <a:endParaRPr lang="en-US"/>
          </a:p>
        </p:txBody>
      </p:sp>
    </p:spTree>
    <p:extLst>
      <p:ext uri="{BB962C8B-B14F-4D97-AF65-F5344CB8AC3E}">
        <p14:creationId xmlns:p14="http://schemas.microsoft.com/office/powerpoint/2010/main" val="1041005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35D876-99B7-89E1-5B03-3100CDB9B48B}"/>
              </a:ext>
            </a:extLst>
          </p:cNvPr>
          <p:cNvSpPr>
            <a:spLocks noGrp="1"/>
          </p:cNvSpPr>
          <p:nvPr>
            <p:ph type="title"/>
          </p:nvPr>
        </p:nvSpPr>
        <p:spPr/>
        <p:txBody>
          <a:bodyPr/>
          <a:lstStyle/>
          <a:p>
            <a:r>
              <a:rPr lang="en-US"/>
              <a:t>Movements to Journals - Internal Orders and Deliveries</a:t>
            </a:r>
          </a:p>
        </p:txBody>
      </p:sp>
      <p:graphicFrame>
        <p:nvGraphicFramePr>
          <p:cNvPr id="8" name="Content Placeholder 7">
            <a:extLst>
              <a:ext uri="{FF2B5EF4-FFF2-40B4-BE49-F238E27FC236}">
                <a16:creationId xmlns:a16="http://schemas.microsoft.com/office/drawing/2014/main" id="{6A887568-58EE-7F00-51C1-D151F5E2A899}"/>
              </a:ext>
            </a:extLst>
          </p:cNvPr>
          <p:cNvGraphicFramePr>
            <a:graphicFrameLocks noGrp="1"/>
          </p:cNvGraphicFramePr>
          <p:nvPr>
            <p:ph idx="1"/>
            <p:extLst>
              <p:ext uri="{D42A27DB-BD31-4B8C-83A1-F6EECF244321}">
                <p14:modId xmlns:p14="http://schemas.microsoft.com/office/powerpoint/2010/main" val="3225383754"/>
              </p:ext>
            </p:extLst>
          </p:nvPr>
        </p:nvGraphicFramePr>
        <p:xfrm>
          <a:off x="358775" y="1246187"/>
          <a:ext cx="11537950" cy="5412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02894DB-828C-C21F-0FBC-B3FBCF8E4AB2}"/>
              </a:ext>
            </a:extLst>
          </p:cNvPr>
          <p:cNvSpPr>
            <a:spLocks noGrp="1"/>
          </p:cNvSpPr>
          <p:nvPr>
            <p:ph type="sldNum" sz="quarter" idx="17"/>
          </p:nvPr>
        </p:nvSpPr>
        <p:spPr/>
        <p:txBody>
          <a:bodyPr/>
          <a:lstStyle/>
          <a:p>
            <a:pPr defTabSz="761970"/>
            <a:fld id="{A59E24FB-11A7-44FD-AC96-67BDBF48A334}" type="slidenum">
              <a:rPr lang="en-US" smtClean="0"/>
              <a:pPr defTabSz="761970"/>
              <a:t>35</a:t>
            </a:fld>
            <a:endParaRPr lang="en-US"/>
          </a:p>
        </p:txBody>
      </p:sp>
    </p:spTree>
    <p:extLst>
      <p:ext uri="{BB962C8B-B14F-4D97-AF65-F5344CB8AC3E}">
        <p14:creationId xmlns:p14="http://schemas.microsoft.com/office/powerpoint/2010/main" val="2647035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36</a:t>
            </a:fld>
            <a:endParaRPr lang="en-US"/>
          </a:p>
        </p:txBody>
      </p:sp>
    </p:spTree>
    <p:extLst>
      <p:ext uri="{BB962C8B-B14F-4D97-AF65-F5344CB8AC3E}">
        <p14:creationId xmlns:p14="http://schemas.microsoft.com/office/powerpoint/2010/main" val="4185850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3A61-F787-227A-52AC-EF94DBEAC2C7}"/>
              </a:ext>
            </a:extLst>
          </p:cNvPr>
          <p:cNvSpPr>
            <a:spLocks noGrp="1"/>
          </p:cNvSpPr>
          <p:nvPr>
            <p:ph type="title"/>
          </p:nvPr>
        </p:nvSpPr>
        <p:spPr/>
        <p:txBody>
          <a:bodyPr/>
          <a:lstStyle/>
          <a:p>
            <a:r>
              <a:rPr lang="en-US"/>
              <a:t>Asset Inventory Transactions</a:t>
            </a:r>
          </a:p>
        </p:txBody>
      </p:sp>
      <p:sp>
        <p:nvSpPr>
          <p:cNvPr id="3" name="Slide Number Placeholder 2">
            <a:extLst>
              <a:ext uri="{FF2B5EF4-FFF2-40B4-BE49-F238E27FC236}">
                <a16:creationId xmlns:a16="http://schemas.microsoft.com/office/drawing/2014/main" id="{DF9CCE07-F9FF-4144-E4AE-77F894AE1495}"/>
              </a:ext>
            </a:extLst>
          </p:cNvPr>
          <p:cNvSpPr>
            <a:spLocks noGrp="1"/>
          </p:cNvSpPr>
          <p:nvPr>
            <p:ph type="sldNum" sz="quarter" idx="12"/>
          </p:nvPr>
        </p:nvSpPr>
        <p:spPr/>
        <p:txBody>
          <a:bodyPr/>
          <a:lstStyle/>
          <a:p>
            <a:pPr defTabSz="761970"/>
            <a:fld id="{A59E24FB-11A7-44FD-AC96-67BDBF48A334}" type="slidenum">
              <a:rPr lang="en-US" smtClean="0"/>
              <a:pPr defTabSz="761970"/>
              <a:t>37</a:t>
            </a:fld>
            <a:endParaRPr lang="en-US"/>
          </a:p>
        </p:txBody>
      </p:sp>
      <p:sp>
        <p:nvSpPr>
          <p:cNvPr id="4" name="Text Placeholder 3">
            <a:extLst>
              <a:ext uri="{FF2B5EF4-FFF2-40B4-BE49-F238E27FC236}">
                <a16:creationId xmlns:a16="http://schemas.microsoft.com/office/drawing/2014/main" id="{27E306B1-7CFA-69F6-AD7B-DE55AAE3AB06}"/>
              </a:ext>
            </a:extLst>
          </p:cNvPr>
          <p:cNvSpPr>
            <a:spLocks noGrp="1"/>
          </p:cNvSpPr>
          <p:nvPr>
            <p:ph type="body" sz="quarter" idx="13"/>
          </p:nvPr>
        </p:nvSpPr>
        <p:spPr/>
        <p:txBody>
          <a:bodyPr/>
          <a:lstStyle/>
          <a:p>
            <a:r>
              <a:rPr lang="nl-NL"/>
              <a:t>Tecsys SCM Financials via SCM Hub</a:t>
            </a:r>
            <a:endParaRPr lang="en-US"/>
          </a:p>
        </p:txBody>
      </p:sp>
    </p:spTree>
    <p:extLst>
      <p:ext uri="{BB962C8B-B14F-4D97-AF65-F5344CB8AC3E}">
        <p14:creationId xmlns:p14="http://schemas.microsoft.com/office/powerpoint/2010/main" val="4061475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5C31-FAD1-D52E-18EF-E1B0BFB93049}"/>
              </a:ext>
            </a:extLst>
          </p:cNvPr>
          <p:cNvSpPr>
            <a:spLocks noGrp="1"/>
          </p:cNvSpPr>
          <p:nvPr>
            <p:ph type="title"/>
          </p:nvPr>
        </p:nvSpPr>
        <p:spPr/>
        <p:txBody>
          <a:bodyPr/>
          <a:lstStyle/>
          <a:p>
            <a:r>
              <a:rPr lang="en-US"/>
              <a:t>Asset Inventory Transactions</a:t>
            </a:r>
          </a:p>
        </p:txBody>
      </p:sp>
      <p:sp>
        <p:nvSpPr>
          <p:cNvPr id="3" name="Content Placeholder 2">
            <a:extLst>
              <a:ext uri="{FF2B5EF4-FFF2-40B4-BE49-F238E27FC236}">
                <a16:creationId xmlns:a16="http://schemas.microsoft.com/office/drawing/2014/main" id="{6FEF814D-1C84-8268-0C6A-A1A2F5B14912}"/>
              </a:ext>
            </a:extLst>
          </p:cNvPr>
          <p:cNvSpPr>
            <a:spLocks noGrp="1"/>
          </p:cNvSpPr>
          <p:nvPr>
            <p:ph sz="quarter" idx="11"/>
          </p:nvPr>
        </p:nvSpPr>
        <p:spPr/>
        <p:txBody>
          <a:bodyPr/>
          <a:lstStyle/>
          <a:p>
            <a:r>
              <a:rPr lang="en-US"/>
              <a:t>Identify the financial impacts of the Asset Inventory Transactions movements.</a:t>
            </a:r>
          </a:p>
        </p:txBody>
      </p:sp>
      <p:sp>
        <p:nvSpPr>
          <p:cNvPr id="4" name="Slide Number Placeholder 3">
            <a:extLst>
              <a:ext uri="{FF2B5EF4-FFF2-40B4-BE49-F238E27FC236}">
                <a16:creationId xmlns:a16="http://schemas.microsoft.com/office/drawing/2014/main" id="{ADBB7A8A-9772-48BE-634E-73AEA914E3AE}"/>
              </a:ext>
            </a:extLst>
          </p:cNvPr>
          <p:cNvSpPr>
            <a:spLocks noGrp="1"/>
          </p:cNvSpPr>
          <p:nvPr>
            <p:ph type="sldNum" sz="quarter" idx="12"/>
          </p:nvPr>
        </p:nvSpPr>
        <p:spPr/>
        <p:txBody>
          <a:bodyPr/>
          <a:lstStyle/>
          <a:p>
            <a:pPr defTabSz="761970"/>
            <a:fld id="{A59E24FB-11A7-44FD-AC96-67BDBF48A334}" type="slidenum">
              <a:rPr lang="en-US" smtClean="0"/>
              <a:pPr defTabSz="761970"/>
              <a:t>38</a:t>
            </a:fld>
            <a:endParaRPr lang="en-US"/>
          </a:p>
        </p:txBody>
      </p:sp>
    </p:spTree>
    <p:extLst>
      <p:ext uri="{BB962C8B-B14F-4D97-AF65-F5344CB8AC3E}">
        <p14:creationId xmlns:p14="http://schemas.microsoft.com/office/powerpoint/2010/main" val="4173833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7DDDAB-C175-4569-AC89-FC1FD6B962E1}"/>
              </a:ext>
            </a:extLst>
          </p:cNvPr>
          <p:cNvSpPr>
            <a:spLocks noGrp="1"/>
          </p:cNvSpPr>
          <p:nvPr>
            <p:ph type="title"/>
          </p:nvPr>
        </p:nvSpPr>
        <p:spPr/>
        <p:txBody>
          <a:bodyPr/>
          <a:lstStyle/>
          <a:p>
            <a:r>
              <a:rPr lang="en-US"/>
              <a:t>Usage</a:t>
            </a:r>
          </a:p>
        </p:txBody>
      </p:sp>
      <p:sp>
        <p:nvSpPr>
          <p:cNvPr id="4" name="Slide Number Placeholder 3">
            <a:extLst>
              <a:ext uri="{FF2B5EF4-FFF2-40B4-BE49-F238E27FC236}">
                <a16:creationId xmlns:a16="http://schemas.microsoft.com/office/drawing/2014/main" id="{92D30F1B-AA8E-4A02-B6F5-82DB9C8DEEB8}"/>
              </a:ext>
            </a:extLst>
          </p:cNvPr>
          <p:cNvSpPr>
            <a:spLocks noGrp="1"/>
          </p:cNvSpPr>
          <p:nvPr>
            <p:ph type="sldNum" sz="quarter" idx="17"/>
          </p:nvPr>
        </p:nvSpPr>
        <p:spPr/>
        <p:txBody>
          <a:bodyPr/>
          <a:lstStyle/>
          <a:p>
            <a:pPr lvl="0"/>
            <a:fld id="{A59E24FB-11A7-44FD-AC96-67BDBF48A334}" type="slidenum">
              <a:rPr lang="en-US" noProof="0" smtClean="0"/>
              <a:pPr lvl="0"/>
              <a:t>39</a:t>
            </a:fld>
            <a:endParaRPr lang="en-US" noProof="0"/>
          </a:p>
        </p:txBody>
      </p:sp>
      <p:grpSp>
        <p:nvGrpSpPr>
          <p:cNvPr id="3" name="Group 2">
            <a:extLst>
              <a:ext uri="{FF2B5EF4-FFF2-40B4-BE49-F238E27FC236}">
                <a16:creationId xmlns:a16="http://schemas.microsoft.com/office/drawing/2014/main" id="{D1AA3487-F53A-DA68-9263-A71D5051C8FD}"/>
              </a:ext>
            </a:extLst>
          </p:cNvPr>
          <p:cNvGrpSpPr/>
          <p:nvPr/>
        </p:nvGrpSpPr>
        <p:grpSpPr>
          <a:xfrm>
            <a:off x="1131296" y="2692529"/>
            <a:ext cx="9983593" cy="1964325"/>
            <a:chOff x="1337323" y="4136902"/>
            <a:chExt cx="9983593" cy="1964325"/>
          </a:xfrm>
        </p:grpSpPr>
        <p:sp>
          <p:nvSpPr>
            <p:cNvPr id="11" name="Arrow: Down 10">
              <a:extLst>
                <a:ext uri="{FF2B5EF4-FFF2-40B4-BE49-F238E27FC236}">
                  <a16:creationId xmlns:a16="http://schemas.microsoft.com/office/drawing/2014/main" id="{F8A8C9D8-F646-4120-B635-37E2C1CBB039}"/>
                </a:ext>
              </a:extLst>
            </p:cNvPr>
            <p:cNvSpPr/>
            <p:nvPr/>
          </p:nvSpPr>
          <p:spPr>
            <a:xfrm rot="16200000">
              <a:off x="5244543" y="4780944"/>
              <a:ext cx="375223" cy="67624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289A11FB-03CC-BE43-603A-788F1C0C57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7323" y="4366683"/>
              <a:ext cx="3077045" cy="1504762"/>
            </a:xfrm>
            <a:prstGeom prst="rect">
              <a:avLst/>
            </a:prstGeom>
            <a:ln>
              <a:solidFill>
                <a:schemeClr val="bg1">
                  <a:lumMod val="75000"/>
                </a:schemeClr>
              </a:solidFill>
            </a:ln>
          </p:spPr>
        </p:pic>
        <p:pic>
          <p:nvPicPr>
            <p:cNvPr id="14" name="Picture 13">
              <a:extLst>
                <a:ext uri="{FF2B5EF4-FFF2-40B4-BE49-F238E27FC236}">
                  <a16:creationId xmlns:a16="http://schemas.microsoft.com/office/drawing/2014/main" id="{388B88D9-7DE9-E834-8DC3-63001A610E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83701" y="4136902"/>
              <a:ext cx="5337215" cy="1964325"/>
            </a:xfrm>
            <a:prstGeom prst="rect">
              <a:avLst/>
            </a:prstGeom>
            <a:ln w="12700">
              <a:solidFill>
                <a:schemeClr val="bg1">
                  <a:lumMod val="75000"/>
                </a:schemeClr>
              </a:solidFill>
            </a:ln>
          </p:spPr>
        </p:pic>
      </p:grpSp>
      <p:sp>
        <p:nvSpPr>
          <p:cNvPr id="7" name="Content Placeholder 6">
            <a:extLst>
              <a:ext uri="{FF2B5EF4-FFF2-40B4-BE49-F238E27FC236}">
                <a16:creationId xmlns:a16="http://schemas.microsoft.com/office/drawing/2014/main" id="{4F056C7C-4D05-F815-32B0-73CF00172E65}"/>
              </a:ext>
            </a:extLst>
          </p:cNvPr>
          <p:cNvSpPr>
            <a:spLocks noGrp="1"/>
          </p:cNvSpPr>
          <p:nvPr>
            <p:ph idx="1"/>
          </p:nvPr>
        </p:nvSpPr>
        <p:spPr/>
        <p:txBody>
          <a:bodyPr/>
          <a:lstStyle/>
          <a:p>
            <a:pPr lvl="0"/>
            <a:r>
              <a:rPr lang="en-US" baseline="0"/>
              <a:t>Supply usage allows for a transfer Items to a location that is not managed in POU</a:t>
            </a:r>
            <a:r>
              <a:rPr lang="en-US"/>
              <a:t>.</a:t>
            </a:r>
            <a:endParaRPr lang="en-US" baseline="0"/>
          </a:p>
        </p:txBody>
      </p:sp>
    </p:spTree>
    <p:extLst>
      <p:ext uri="{BB962C8B-B14F-4D97-AF65-F5344CB8AC3E}">
        <p14:creationId xmlns:p14="http://schemas.microsoft.com/office/powerpoint/2010/main" val="13843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6AFF7-A2CF-F846-A2D0-E19CE743048B}"/>
              </a:ext>
            </a:extLst>
          </p:cNvPr>
          <p:cNvSpPr>
            <a:spLocks noGrp="1"/>
          </p:cNvSpPr>
          <p:nvPr>
            <p:ph type="title"/>
          </p:nvPr>
        </p:nvSpPr>
        <p:spPr>
          <a:xfrm>
            <a:off x="358987" y="372533"/>
            <a:ext cx="11528213" cy="562187"/>
          </a:xfrm>
        </p:spPr>
        <p:txBody>
          <a:bodyPr anchor="ctr">
            <a:normAutofit/>
          </a:bodyPr>
          <a:lstStyle/>
          <a:p>
            <a:r>
              <a:rPr lang="en-US"/>
              <a:t>Tecsys Supply Chain Management</a:t>
            </a:r>
          </a:p>
        </p:txBody>
      </p:sp>
      <p:sp>
        <p:nvSpPr>
          <p:cNvPr id="4" name="Slide Number Placeholder 3">
            <a:extLst>
              <a:ext uri="{FF2B5EF4-FFF2-40B4-BE49-F238E27FC236}">
                <a16:creationId xmlns:a16="http://schemas.microsoft.com/office/drawing/2014/main" id="{37765811-2456-1F40-83F2-5CF2CE3FED59}"/>
              </a:ext>
            </a:extLst>
          </p:cNvPr>
          <p:cNvSpPr>
            <a:spLocks noGrp="1"/>
          </p:cNvSpPr>
          <p:nvPr>
            <p:ph type="sldNum" sz="quarter" idx="17"/>
          </p:nvPr>
        </p:nvSpPr>
        <p:spPr>
          <a:xfrm>
            <a:off x="11431675" y="6329038"/>
            <a:ext cx="455525" cy="420591"/>
          </a:xfrm>
        </p:spPr>
        <p:txBody>
          <a:bodyPr anchor="ctr">
            <a:normAutofit/>
          </a:bodyPr>
          <a:lstStyle/>
          <a:p>
            <a:fld id="{F6D450AD-4F41-4DE0-BAD6-B4263EBF9D4B}" type="slidenum">
              <a:rPr lang="en-US" smtClean="0"/>
              <a:pPr/>
              <a:t>4</a:t>
            </a:fld>
            <a:endParaRPr lang="en-US"/>
          </a:p>
        </p:txBody>
      </p:sp>
      <p:sp>
        <p:nvSpPr>
          <p:cNvPr id="3" name="Date Placeholder 2" hidden="1">
            <a:extLst>
              <a:ext uri="{FF2B5EF4-FFF2-40B4-BE49-F238E27FC236}">
                <a16:creationId xmlns:a16="http://schemas.microsoft.com/office/drawing/2014/main" id="{7CA567E0-4174-B84C-B146-2B7CE0CA5A74}"/>
              </a:ext>
            </a:extLst>
          </p:cNvPr>
          <p:cNvSpPr>
            <a:spLocks noGrp="1"/>
          </p:cNvSpPr>
          <p:nvPr>
            <p:ph type="dt" sz="half" idx="4294967295"/>
          </p:nvPr>
        </p:nvSpPr>
        <p:spPr>
          <a:xfrm>
            <a:off x="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spcAft>
                <a:spcPts val="600"/>
              </a:spcAft>
            </a:pPr>
            <a:fld id="{C39DF42E-1CE1-9D4A-9994-F64B15E6E3F2}" type="datetime1">
              <a:rPr lang="en-US" smtClean="0">
                <a:solidFill>
                  <a:srgbClr val="414141"/>
                </a:solidFill>
                <a:cs typeface="Arial" charset="0"/>
              </a:rPr>
              <a:pPr defTabSz="761970">
                <a:spcAft>
                  <a:spcPts val="600"/>
                </a:spcAft>
              </a:pPr>
              <a:t>5/7/2024</a:t>
            </a:fld>
            <a:endParaRPr lang="en-US"/>
          </a:p>
        </p:txBody>
      </p:sp>
      <p:pic>
        <p:nvPicPr>
          <p:cNvPr id="25" name="Content Placeholder 24" descr="A computer screen shot of a computer&#10;&#10;Description automatically generated">
            <a:extLst>
              <a:ext uri="{FF2B5EF4-FFF2-40B4-BE49-F238E27FC236}">
                <a16:creationId xmlns:a16="http://schemas.microsoft.com/office/drawing/2014/main" id="{DCC9CC14-3B75-B949-A2E0-4BB734EE89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2549" y="1246188"/>
            <a:ext cx="9490402" cy="4856162"/>
          </a:xfrm>
        </p:spPr>
      </p:pic>
    </p:spTree>
    <p:extLst>
      <p:ext uri="{BB962C8B-B14F-4D97-AF65-F5344CB8AC3E}">
        <p14:creationId xmlns:p14="http://schemas.microsoft.com/office/powerpoint/2010/main" val="3973334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Usage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3315194035"/>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40</a:t>
            </a:fld>
            <a:endParaRPr lang="en-US"/>
          </a:p>
        </p:txBody>
      </p:sp>
    </p:spTree>
    <p:extLst>
      <p:ext uri="{BB962C8B-B14F-4D97-AF65-F5344CB8AC3E}">
        <p14:creationId xmlns:p14="http://schemas.microsoft.com/office/powerpoint/2010/main" val="3651241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7DDDAB-C175-4569-AC89-FC1FD6B962E1}"/>
              </a:ext>
            </a:extLst>
          </p:cNvPr>
          <p:cNvSpPr>
            <a:spLocks noGrp="1"/>
          </p:cNvSpPr>
          <p:nvPr>
            <p:ph type="title"/>
          </p:nvPr>
        </p:nvSpPr>
        <p:spPr/>
        <p:txBody>
          <a:bodyPr/>
          <a:lstStyle/>
          <a:p>
            <a:r>
              <a:rPr lang="en-US"/>
              <a:t>Usage Return</a:t>
            </a:r>
          </a:p>
        </p:txBody>
      </p:sp>
      <p:sp>
        <p:nvSpPr>
          <p:cNvPr id="4" name="Slide Number Placeholder 3">
            <a:extLst>
              <a:ext uri="{FF2B5EF4-FFF2-40B4-BE49-F238E27FC236}">
                <a16:creationId xmlns:a16="http://schemas.microsoft.com/office/drawing/2014/main" id="{92D30F1B-AA8E-4A02-B6F5-82DB9C8DEEB8}"/>
              </a:ext>
            </a:extLst>
          </p:cNvPr>
          <p:cNvSpPr>
            <a:spLocks noGrp="1"/>
          </p:cNvSpPr>
          <p:nvPr>
            <p:ph type="sldNum" sz="quarter" idx="17"/>
          </p:nvPr>
        </p:nvSpPr>
        <p:spPr/>
        <p:txBody>
          <a:bodyPr/>
          <a:lstStyle/>
          <a:p>
            <a:pPr lvl="0"/>
            <a:fld id="{A59E24FB-11A7-44FD-AC96-67BDBF48A334}" type="slidenum">
              <a:rPr lang="en-US" noProof="0" smtClean="0"/>
              <a:pPr lvl="0"/>
              <a:t>41</a:t>
            </a:fld>
            <a:endParaRPr lang="en-US" noProof="0"/>
          </a:p>
        </p:txBody>
      </p:sp>
      <p:sp>
        <p:nvSpPr>
          <p:cNvPr id="7" name="Arrow: Down 6">
            <a:extLst>
              <a:ext uri="{FF2B5EF4-FFF2-40B4-BE49-F238E27FC236}">
                <a16:creationId xmlns:a16="http://schemas.microsoft.com/office/drawing/2014/main" id="{5A5C6505-A925-4CED-8140-2D322EC2FC94}"/>
              </a:ext>
            </a:extLst>
          </p:cNvPr>
          <p:cNvSpPr/>
          <p:nvPr/>
        </p:nvSpPr>
        <p:spPr>
          <a:xfrm rot="16200000">
            <a:off x="5937741" y="4706336"/>
            <a:ext cx="370703" cy="56841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3EA3B294-93EC-744C-C94F-FFC88E9C77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774" y="3834336"/>
            <a:ext cx="5160433" cy="1970116"/>
          </a:xfrm>
          <a:prstGeom prst="rect">
            <a:avLst/>
          </a:prstGeom>
          <a:ln w="12700">
            <a:solidFill>
              <a:schemeClr val="bg1">
                <a:lumMod val="85000"/>
              </a:schemeClr>
            </a:solidFill>
          </a:ln>
        </p:spPr>
      </p:pic>
      <p:pic>
        <p:nvPicPr>
          <p:cNvPr id="14" name="Picture 13">
            <a:extLst>
              <a:ext uri="{FF2B5EF4-FFF2-40B4-BE49-F238E27FC236}">
                <a16:creationId xmlns:a16="http://schemas.microsoft.com/office/drawing/2014/main" id="{E0349D9B-D457-51D3-331A-2DB1199B1E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94608" y="3834336"/>
            <a:ext cx="5038617" cy="2507020"/>
          </a:xfrm>
          <a:prstGeom prst="rect">
            <a:avLst/>
          </a:prstGeom>
          <a:ln w="12700">
            <a:solidFill>
              <a:schemeClr val="bg1">
                <a:lumMod val="75000"/>
              </a:schemeClr>
            </a:solidFill>
          </a:ln>
        </p:spPr>
      </p:pic>
      <p:graphicFrame>
        <p:nvGraphicFramePr>
          <p:cNvPr id="2" name="Content Placeholder 1">
            <a:extLst>
              <a:ext uri="{FF2B5EF4-FFF2-40B4-BE49-F238E27FC236}">
                <a16:creationId xmlns:a16="http://schemas.microsoft.com/office/drawing/2014/main" id="{2A1F3304-A5EA-7A0C-16BC-166ADDF47E1B}"/>
              </a:ext>
            </a:extLst>
          </p:cNvPr>
          <p:cNvGraphicFramePr>
            <a:graphicFrameLocks noGrp="1"/>
          </p:cNvGraphicFramePr>
          <p:nvPr>
            <p:ph idx="1"/>
            <p:extLst>
              <p:ext uri="{D42A27DB-BD31-4B8C-83A1-F6EECF244321}">
                <p14:modId xmlns:p14="http://schemas.microsoft.com/office/powerpoint/2010/main" val="3396565979"/>
              </p:ext>
            </p:extLst>
          </p:nvPr>
        </p:nvGraphicFramePr>
        <p:xfrm>
          <a:off x="327025" y="1572740"/>
          <a:ext cx="11537950" cy="17774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78407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Usage Return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2677579419"/>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42</a:t>
            </a:fld>
            <a:endParaRPr lang="en-US"/>
          </a:p>
        </p:txBody>
      </p:sp>
    </p:spTree>
    <p:extLst>
      <p:ext uri="{BB962C8B-B14F-4D97-AF65-F5344CB8AC3E}">
        <p14:creationId xmlns:p14="http://schemas.microsoft.com/office/powerpoint/2010/main" val="3306557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Average Cost Adjustment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1659327994"/>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43</a:t>
            </a:fld>
            <a:endParaRPr lang="en-US"/>
          </a:p>
        </p:txBody>
      </p:sp>
    </p:spTree>
    <p:extLst>
      <p:ext uri="{BB962C8B-B14F-4D97-AF65-F5344CB8AC3E}">
        <p14:creationId xmlns:p14="http://schemas.microsoft.com/office/powerpoint/2010/main" val="1244043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C45DB8-2C0F-421C-8AA5-544C1939EF88}"/>
              </a:ext>
            </a:extLst>
          </p:cNvPr>
          <p:cNvSpPr>
            <a:spLocks noGrp="1"/>
          </p:cNvSpPr>
          <p:nvPr>
            <p:ph type="title"/>
          </p:nvPr>
        </p:nvSpPr>
        <p:spPr>
          <a:xfrm>
            <a:off x="358987" y="372533"/>
            <a:ext cx="11528213" cy="562187"/>
          </a:xfrm>
        </p:spPr>
        <p:txBody>
          <a:bodyPr/>
          <a:lstStyle/>
          <a:p>
            <a:r>
              <a:rPr lang="en-US"/>
              <a:t>Supply Adjustment – Inventory Increase &amp; Decrease</a:t>
            </a:r>
          </a:p>
        </p:txBody>
      </p:sp>
      <p:sp>
        <p:nvSpPr>
          <p:cNvPr id="4" name="Slide Number Placeholder 3">
            <a:extLst>
              <a:ext uri="{FF2B5EF4-FFF2-40B4-BE49-F238E27FC236}">
                <a16:creationId xmlns:a16="http://schemas.microsoft.com/office/drawing/2014/main" id="{C77B5AB4-53CB-4E6E-9A4A-06E1A39E9188}"/>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44</a:t>
            </a:fld>
            <a:endParaRPr lang="en-US"/>
          </a:p>
        </p:txBody>
      </p:sp>
      <p:sp>
        <p:nvSpPr>
          <p:cNvPr id="17" name="Rectangle 16">
            <a:extLst>
              <a:ext uri="{FF2B5EF4-FFF2-40B4-BE49-F238E27FC236}">
                <a16:creationId xmlns:a16="http://schemas.microsoft.com/office/drawing/2014/main" id="{38564E43-06FF-472F-B53C-C70B556E4C8E}"/>
              </a:ext>
            </a:extLst>
          </p:cNvPr>
          <p:cNvSpPr/>
          <p:nvPr/>
        </p:nvSpPr>
        <p:spPr>
          <a:xfrm>
            <a:off x="7443664" y="901300"/>
            <a:ext cx="1178945" cy="1021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a:extLst>
              <a:ext uri="{FF2B5EF4-FFF2-40B4-BE49-F238E27FC236}">
                <a16:creationId xmlns:a16="http://schemas.microsoft.com/office/drawing/2014/main" id="{9B5D600B-7B1C-BA1E-03DB-64E67BF87A71}"/>
              </a:ext>
            </a:extLst>
          </p:cNvPr>
          <p:cNvGrpSpPr/>
          <p:nvPr/>
        </p:nvGrpSpPr>
        <p:grpSpPr>
          <a:xfrm>
            <a:off x="5836159" y="2660723"/>
            <a:ext cx="6051041" cy="1942309"/>
            <a:chOff x="5900251" y="4139042"/>
            <a:chExt cx="6051041" cy="1942309"/>
          </a:xfrm>
        </p:grpSpPr>
        <p:pic>
          <p:nvPicPr>
            <p:cNvPr id="22" name="Picture 21">
              <a:extLst>
                <a:ext uri="{FF2B5EF4-FFF2-40B4-BE49-F238E27FC236}">
                  <a16:creationId xmlns:a16="http://schemas.microsoft.com/office/drawing/2014/main" id="{FD44769E-2271-CB96-15EF-E577CBD20B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00251" y="4139042"/>
              <a:ext cx="6051041" cy="1942309"/>
            </a:xfrm>
            <a:prstGeom prst="rect">
              <a:avLst/>
            </a:prstGeom>
            <a:ln w="12700">
              <a:solidFill>
                <a:schemeClr val="bg1">
                  <a:lumMod val="75000"/>
                </a:schemeClr>
              </a:solidFill>
            </a:ln>
          </p:spPr>
        </p:pic>
        <p:sp>
          <p:nvSpPr>
            <p:cNvPr id="10" name="Rectangle 9">
              <a:extLst>
                <a:ext uri="{FF2B5EF4-FFF2-40B4-BE49-F238E27FC236}">
                  <a16:creationId xmlns:a16="http://schemas.microsoft.com/office/drawing/2014/main" id="{D8D76B66-0CFA-1338-E81B-54C9A3A9EC10}"/>
                </a:ext>
              </a:extLst>
            </p:cNvPr>
            <p:cNvSpPr/>
            <p:nvPr/>
          </p:nvSpPr>
          <p:spPr>
            <a:xfrm>
              <a:off x="10129250" y="5545606"/>
              <a:ext cx="891386" cy="522589"/>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grpSp>
      <p:pic>
        <p:nvPicPr>
          <p:cNvPr id="12" name="Content Placeholder 11">
            <a:extLst>
              <a:ext uri="{FF2B5EF4-FFF2-40B4-BE49-F238E27FC236}">
                <a16:creationId xmlns:a16="http://schemas.microsoft.com/office/drawing/2014/main" id="{B4799CF8-C41E-FB65-E8EA-80033E2F4D04}"/>
              </a:ext>
            </a:extLst>
          </p:cNvPr>
          <p:cNvPicPr>
            <a:picLocks noGrp="1" noChangeAspect="1"/>
          </p:cNvPicPr>
          <p:nvPr>
            <p:ph idx="18"/>
          </p:nvPr>
        </p:nvPicPr>
        <p:blipFill>
          <a:blip r:embed="rId4"/>
          <a:stretch>
            <a:fillRect/>
          </a:stretch>
        </p:blipFill>
        <p:spPr>
          <a:xfrm>
            <a:off x="358987" y="2262628"/>
            <a:ext cx="4241736" cy="2738501"/>
          </a:xfrm>
          <a:prstGeom prst="rect">
            <a:avLst/>
          </a:prstGeom>
          <a:ln w="12700">
            <a:solidFill>
              <a:schemeClr val="bg1">
                <a:lumMod val="75000"/>
              </a:schemeClr>
            </a:solidFill>
          </a:ln>
        </p:spPr>
      </p:pic>
    </p:spTree>
    <p:extLst>
      <p:ext uri="{BB962C8B-B14F-4D97-AF65-F5344CB8AC3E}">
        <p14:creationId xmlns:p14="http://schemas.microsoft.com/office/powerpoint/2010/main" val="636845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Supply Adjustment – Inventory Increase &amp; Decrease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2476478147"/>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45</a:t>
            </a:fld>
            <a:endParaRPr lang="en-US"/>
          </a:p>
        </p:txBody>
      </p:sp>
    </p:spTree>
    <p:extLst>
      <p:ext uri="{BB962C8B-B14F-4D97-AF65-F5344CB8AC3E}">
        <p14:creationId xmlns:p14="http://schemas.microsoft.com/office/powerpoint/2010/main" val="3566715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Supply Transfer – Asset to Asset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1947629472"/>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46</a:t>
            </a:fld>
            <a:endParaRPr lang="en-US"/>
          </a:p>
        </p:txBody>
      </p:sp>
    </p:spTree>
    <p:extLst>
      <p:ext uri="{BB962C8B-B14F-4D97-AF65-F5344CB8AC3E}">
        <p14:creationId xmlns:p14="http://schemas.microsoft.com/office/powerpoint/2010/main" val="980295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Supply Transfer – Asset to Expense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3427142638"/>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47</a:t>
            </a:fld>
            <a:endParaRPr lang="en-US"/>
          </a:p>
        </p:txBody>
      </p:sp>
    </p:spTree>
    <p:extLst>
      <p:ext uri="{BB962C8B-B14F-4D97-AF65-F5344CB8AC3E}">
        <p14:creationId xmlns:p14="http://schemas.microsoft.com/office/powerpoint/2010/main" val="1754908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35D876-99B7-89E1-5B03-3100CDB9B48B}"/>
              </a:ext>
            </a:extLst>
          </p:cNvPr>
          <p:cNvSpPr>
            <a:spLocks noGrp="1"/>
          </p:cNvSpPr>
          <p:nvPr>
            <p:ph type="title"/>
          </p:nvPr>
        </p:nvSpPr>
        <p:spPr/>
        <p:txBody>
          <a:bodyPr/>
          <a:lstStyle/>
          <a:p>
            <a:r>
              <a:rPr lang="en-US"/>
              <a:t>Movements to Journals - Asset Inventory Transactions</a:t>
            </a:r>
          </a:p>
        </p:txBody>
      </p:sp>
      <p:graphicFrame>
        <p:nvGraphicFramePr>
          <p:cNvPr id="8" name="Content Placeholder 7">
            <a:extLst>
              <a:ext uri="{FF2B5EF4-FFF2-40B4-BE49-F238E27FC236}">
                <a16:creationId xmlns:a16="http://schemas.microsoft.com/office/drawing/2014/main" id="{6A887568-58EE-7F00-51C1-D151F5E2A899}"/>
              </a:ext>
            </a:extLst>
          </p:cNvPr>
          <p:cNvGraphicFramePr>
            <a:graphicFrameLocks noGrp="1"/>
          </p:cNvGraphicFramePr>
          <p:nvPr>
            <p:ph idx="1"/>
            <p:extLst>
              <p:ext uri="{D42A27DB-BD31-4B8C-83A1-F6EECF244321}">
                <p14:modId xmlns:p14="http://schemas.microsoft.com/office/powerpoint/2010/main" val="3278229386"/>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02894DB-828C-C21F-0FBC-B3FBCF8E4AB2}"/>
              </a:ext>
            </a:extLst>
          </p:cNvPr>
          <p:cNvSpPr>
            <a:spLocks noGrp="1"/>
          </p:cNvSpPr>
          <p:nvPr>
            <p:ph type="sldNum" sz="quarter" idx="17"/>
          </p:nvPr>
        </p:nvSpPr>
        <p:spPr/>
        <p:txBody>
          <a:bodyPr/>
          <a:lstStyle/>
          <a:p>
            <a:pPr defTabSz="761970"/>
            <a:fld id="{A59E24FB-11A7-44FD-AC96-67BDBF48A334}" type="slidenum">
              <a:rPr lang="en-US" smtClean="0"/>
              <a:pPr defTabSz="761970"/>
              <a:t>48</a:t>
            </a:fld>
            <a:endParaRPr lang="en-US"/>
          </a:p>
        </p:txBody>
      </p:sp>
    </p:spTree>
    <p:extLst>
      <p:ext uri="{BB962C8B-B14F-4D97-AF65-F5344CB8AC3E}">
        <p14:creationId xmlns:p14="http://schemas.microsoft.com/office/powerpoint/2010/main" val="2654748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49</a:t>
            </a:fld>
            <a:endParaRPr lang="en-US"/>
          </a:p>
        </p:txBody>
      </p:sp>
    </p:spTree>
    <p:extLst>
      <p:ext uri="{BB962C8B-B14F-4D97-AF65-F5344CB8AC3E}">
        <p14:creationId xmlns:p14="http://schemas.microsoft.com/office/powerpoint/2010/main" val="126181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E44ABE9-E1DA-41B7-82B5-C3AAF1445097}"/>
              </a:ext>
            </a:extLst>
          </p:cNvPr>
          <p:cNvSpPr txBox="1"/>
          <p:nvPr/>
        </p:nvSpPr>
        <p:spPr>
          <a:xfrm>
            <a:off x="7262949" y="1196525"/>
            <a:ext cx="2622414"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731520" rtl="0" eaLnBrk="1" fontAlgn="base" latinLnBrk="0" hangingPunct="1">
              <a:lnSpc>
                <a:spcPct val="100000"/>
              </a:lnSpc>
              <a:spcBef>
                <a:spcPct val="0"/>
              </a:spcBef>
              <a:spcAft>
                <a:spcPct val="0"/>
              </a:spcAft>
              <a:buClr>
                <a:srgbClr val="152834"/>
              </a:buClr>
              <a:buSzTx/>
              <a:buFontTx/>
              <a:buNone/>
              <a:tabLst/>
              <a:defRPr/>
            </a:pPr>
            <a:r>
              <a:rPr kumimoji="0" lang="en-US" sz="1600" b="1" i="0" u="none" strike="noStrike" kern="1200" cap="none" spc="0" normalizeH="0" baseline="0" noProof="0" err="1">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Tecsys</a:t>
            </a: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POU</a:t>
            </a:r>
            <a:endParaRPr kumimoji="0" lang="fr-CA" sz="1600" b="1"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3" name="Rectangle: Rounded Corners 52">
            <a:extLst>
              <a:ext uri="{FF2B5EF4-FFF2-40B4-BE49-F238E27FC236}">
                <a16:creationId xmlns:a16="http://schemas.microsoft.com/office/drawing/2014/main" id="{A4F32994-1292-4E78-AE09-ED75A3F94A94}"/>
              </a:ext>
            </a:extLst>
          </p:cNvPr>
          <p:cNvSpPr/>
          <p:nvPr/>
        </p:nvSpPr>
        <p:spPr>
          <a:xfrm>
            <a:off x="1436106" y="1193759"/>
            <a:ext cx="2548065" cy="33855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152834"/>
              </a:buClr>
              <a:buSzTx/>
              <a:buFontTx/>
              <a:buNone/>
              <a:tabLst/>
              <a:defRPr/>
            </a:pPr>
            <a:r>
              <a:rPr kumimoji="0" lang="en-US" sz="1600" b="1" i="0" u="none" strike="noStrike" kern="0" cap="none" spc="0" normalizeH="0" baseline="0" noProof="0">
                <a:ln>
                  <a:noFill/>
                </a:ln>
                <a:solidFill>
                  <a:schemeClr val="tx1">
                    <a:lumMod val="50000"/>
                  </a:schemeClr>
                </a:solidFill>
                <a:effectLst/>
                <a:uLnTx/>
                <a:uFillTx/>
                <a:latin typeface="Segoe UI"/>
                <a:ea typeface="ＭＳ Ｐゴシック"/>
                <a:cs typeface="Segoe UI"/>
              </a:rPr>
              <a:t>Workday</a:t>
            </a:r>
            <a:endParaRPr kumimoji="0" lang="en-CA" sz="1600" b="1" i="0" u="none" strike="noStrike" kern="0" cap="none" spc="0" normalizeH="0" baseline="0" noProof="0">
              <a:ln>
                <a:noFill/>
              </a:ln>
              <a:solidFill>
                <a:schemeClr val="tx1">
                  <a:lumMod val="50000"/>
                </a:schemeClr>
              </a:solidFill>
              <a:effectLst/>
              <a:uLnTx/>
              <a:uFillTx/>
              <a:latin typeface="Segoe UI" panose="020B0502040204020203" pitchFamily="34" charset="0"/>
              <a:ea typeface="ＭＳ Ｐゴシック" charset="-128"/>
              <a:cs typeface="Segoe UI" panose="020B0502040204020203" pitchFamily="34" charset="0"/>
            </a:endParaRPr>
          </a:p>
        </p:txBody>
      </p:sp>
      <p:sp>
        <p:nvSpPr>
          <p:cNvPr id="59" name="TextBox 58">
            <a:extLst>
              <a:ext uri="{FF2B5EF4-FFF2-40B4-BE49-F238E27FC236}">
                <a16:creationId xmlns:a16="http://schemas.microsoft.com/office/drawing/2014/main" id="{D3E5406A-2D28-4D19-9751-DAEF87760811}"/>
              </a:ext>
            </a:extLst>
          </p:cNvPr>
          <p:cNvSpPr txBox="1"/>
          <p:nvPr/>
        </p:nvSpPr>
        <p:spPr>
          <a:xfrm>
            <a:off x="3984171" y="1196635"/>
            <a:ext cx="3278778"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731520" rtl="0" eaLnBrk="1" fontAlgn="base" latinLnBrk="0" hangingPunct="1">
              <a:lnSpc>
                <a:spcPct val="100000"/>
              </a:lnSpc>
              <a:spcBef>
                <a:spcPct val="0"/>
              </a:spcBef>
              <a:spcAft>
                <a:spcPct val="0"/>
              </a:spcAft>
              <a:buClr>
                <a:srgbClr val="152834"/>
              </a:buClr>
              <a:buSzTx/>
              <a:buFontTx/>
              <a:buNone/>
              <a:tabLst/>
              <a:defRPr/>
            </a:pPr>
            <a:r>
              <a:rPr kumimoji="0" lang="en-US" sz="1600" b="1" i="0" u="none" strike="noStrike" kern="1200" cap="none" spc="0" normalizeH="0" baseline="0" noProof="0" err="1">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Tecsys</a:t>
            </a: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SCM</a:t>
            </a:r>
            <a:endParaRPr kumimoji="0" lang="fr-CA" sz="1600" b="1"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 name="Rectangle: Rounded Corners 75">
            <a:extLst>
              <a:ext uri="{FF2B5EF4-FFF2-40B4-BE49-F238E27FC236}">
                <a16:creationId xmlns:a16="http://schemas.microsoft.com/office/drawing/2014/main" id="{13B85B9D-55DF-400A-9DCD-2F9C53712098}"/>
              </a:ext>
            </a:extLst>
          </p:cNvPr>
          <p:cNvSpPr/>
          <p:nvPr/>
        </p:nvSpPr>
        <p:spPr>
          <a:xfrm>
            <a:off x="4635681" y="2145302"/>
            <a:ext cx="1883154" cy="1015571"/>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Item Master</a:t>
            </a:r>
          </a:p>
        </p:txBody>
      </p:sp>
      <p:sp>
        <p:nvSpPr>
          <p:cNvPr id="81" name="TextBox 80">
            <a:extLst>
              <a:ext uri="{FF2B5EF4-FFF2-40B4-BE49-F238E27FC236}">
                <a16:creationId xmlns:a16="http://schemas.microsoft.com/office/drawing/2014/main" id="{42030ABF-9FB5-437B-9F7F-095B623922FA}"/>
              </a:ext>
            </a:extLst>
          </p:cNvPr>
          <p:cNvSpPr txBox="1"/>
          <p:nvPr/>
        </p:nvSpPr>
        <p:spPr>
          <a:xfrm>
            <a:off x="3310725" y="2037567"/>
            <a:ext cx="1209548" cy="584775"/>
          </a:xfrm>
          <a:prstGeom prst="rect">
            <a:avLst/>
          </a:prstGeom>
          <a:noFill/>
        </p:spPr>
        <p:txBody>
          <a:bodyPr wrap="square" rtlCol="0">
            <a:spAutoFit/>
          </a:bodyPr>
          <a:lstStyle/>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Items</a:t>
            </a:r>
          </a:p>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Item UOM</a:t>
            </a:r>
          </a:p>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Manufacturer Items</a:t>
            </a:r>
          </a:p>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Warehouse Items </a:t>
            </a:r>
          </a:p>
        </p:txBody>
      </p:sp>
      <p:sp>
        <p:nvSpPr>
          <p:cNvPr id="84" name="TextBox 83">
            <a:extLst>
              <a:ext uri="{FF2B5EF4-FFF2-40B4-BE49-F238E27FC236}">
                <a16:creationId xmlns:a16="http://schemas.microsoft.com/office/drawing/2014/main" id="{6E95A267-DEE1-4FCD-873D-211310ADD98D}"/>
              </a:ext>
            </a:extLst>
          </p:cNvPr>
          <p:cNvSpPr txBox="1"/>
          <p:nvPr/>
        </p:nvSpPr>
        <p:spPr>
          <a:xfrm>
            <a:off x="3331416" y="3889410"/>
            <a:ext cx="926609" cy="461665"/>
          </a:xfrm>
          <a:prstGeom prst="rect">
            <a:avLst/>
          </a:prstGeom>
          <a:noFill/>
        </p:spPr>
        <p:txBody>
          <a:bodyPr wrap="square" rtlCol="0">
            <a:spAutoFit/>
          </a:bodyPr>
          <a:lstStyle/>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Vendor Catalog</a:t>
            </a:r>
          </a:p>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Item UOM</a:t>
            </a:r>
          </a:p>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Item UOM GTIN</a:t>
            </a:r>
          </a:p>
        </p:txBody>
      </p:sp>
      <p:cxnSp>
        <p:nvCxnSpPr>
          <p:cNvPr id="87" name="Straight Arrow Connector 86">
            <a:extLst>
              <a:ext uri="{FF2B5EF4-FFF2-40B4-BE49-F238E27FC236}">
                <a16:creationId xmlns:a16="http://schemas.microsoft.com/office/drawing/2014/main" id="{046BDF1A-A225-445E-A5FB-84FFE97FF765}"/>
              </a:ext>
            </a:extLst>
          </p:cNvPr>
          <p:cNvCxnSpPr>
            <a:cxnSpLocks/>
            <a:endCxn id="111" idx="1"/>
          </p:cNvCxnSpPr>
          <p:nvPr/>
        </p:nvCxnSpPr>
        <p:spPr>
          <a:xfrm flipV="1">
            <a:off x="6546273" y="2665997"/>
            <a:ext cx="1441699" cy="7373"/>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8900088-1653-40E3-9FEA-580C092923EF}"/>
              </a:ext>
            </a:extLst>
          </p:cNvPr>
          <p:cNvSpPr txBox="1"/>
          <p:nvPr/>
        </p:nvSpPr>
        <p:spPr>
          <a:xfrm>
            <a:off x="6539414" y="2141899"/>
            <a:ext cx="902017" cy="215444"/>
          </a:xfrm>
          <a:prstGeom prst="rect">
            <a:avLst/>
          </a:prstGeom>
          <a:noFill/>
        </p:spPr>
        <p:txBody>
          <a:bodyPr wrap="square" rtlCol="0">
            <a:spAutoFit/>
          </a:bodyPr>
          <a:lstStyle/>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Items</a:t>
            </a:r>
          </a:p>
        </p:txBody>
      </p:sp>
      <p:sp>
        <p:nvSpPr>
          <p:cNvPr id="92" name="TextBox 91">
            <a:extLst>
              <a:ext uri="{FF2B5EF4-FFF2-40B4-BE49-F238E27FC236}">
                <a16:creationId xmlns:a16="http://schemas.microsoft.com/office/drawing/2014/main" id="{507FA210-97A1-4BE9-90B8-B358D4F5C1FE}"/>
              </a:ext>
            </a:extLst>
          </p:cNvPr>
          <p:cNvSpPr txBox="1"/>
          <p:nvPr/>
        </p:nvSpPr>
        <p:spPr>
          <a:xfrm>
            <a:off x="6516356" y="3930704"/>
            <a:ext cx="1246933" cy="215444"/>
          </a:xfrm>
          <a:prstGeom prst="rect">
            <a:avLst/>
          </a:prstGeom>
          <a:noFill/>
        </p:spPr>
        <p:txBody>
          <a:bodyPr wrap="square" rtlCol="0">
            <a:spAutoFit/>
          </a:bodyPr>
          <a:lstStyle/>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Vendor Items</a:t>
            </a:r>
          </a:p>
        </p:txBody>
      </p:sp>
      <p:sp>
        <p:nvSpPr>
          <p:cNvPr id="95" name="TextBox 94">
            <a:extLst>
              <a:ext uri="{FF2B5EF4-FFF2-40B4-BE49-F238E27FC236}">
                <a16:creationId xmlns:a16="http://schemas.microsoft.com/office/drawing/2014/main" id="{33E2DDDE-D45E-4B8F-B20E-62180C8692EC}"/>
              </a:ext>
            </a:extLst>
          </p:cNvPr>
          <p:cNvSpPr txBox="1"/>
          <p:nvPr/>
        </p:nvSpPr>
        <p:spPr>
          <a:xfrm>
            <a:off x="6529625" y="4323198"/>
            <a:ext cx="994728" cy="215444"/>
          </a:xfrm>
          <a:prstGeom prst="rect">
            <a:avLst/>
          </a:prstGeom>
          <a:noFill/>
        </p:spPr>
        <p:txBody>
          <a:bodyPr wrap="square" rtlCol="0">
            <a:spAutoFit/>
          </a:bodyPr>
          <a:lstStyle/>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Item UOM GTIN</a:t>
            </a:r>
          </a:p>
        </p:txBody>
      </p:sp>
      <p:sp>
        <p:nvSpPr>
          <p:cNvPr id="97" name="TextBox 96">
            <a:extLst>
              <a:ext uri="{FF2B5EF4-FFF2-40B4-BE49-F238E27FC236}">
                <a16:creationId xmlns:a16="http://schemas.microsoft.com/office/drawing/2014/main" id="{78CA415C-4861-4D1C-BBDC-520CD689B201}"/>
              </a:ext>
            </a:extLst>
          </p:cNvPr>
          <p:cNvSpPr txBox="1"/>
          <p:nvPr/>
        </p:nvSpPr>
        <p:spPr>
          <a:xfrm>
            <a:off x="6533245" y="2816628"/>
            <a:ext cx="1476071" cy="215444"/>
          </a:xfrm>
          <a:prstGeom prst="rect">
            <a:avLst/>
          </a:prstGeom>
          <a:noFill/>
        </p:spPr>
        <p:txBody>
          <a:bodyPr wrap="square" rtlCol="0">
            <a:spAutoFit/>
          </a:bodyPr>
          <a:lstStyle/>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Item UOM</a:t>
            </a:r>
          </a:p>
        </p:txBody>
      </p:sp>
      <p:sp>
        <p:nvSpPr>
          <p:cNvPr id="100" name="Rectangle: Rounded Corners 99">
            <a:extLst>
              <a:ext uri="{FF2B5EF4-FFF2-40B4-BE49-F238E27FC236}">
                <a16:creationId xmlns:a16="http://schemas.microsoft.com/office/drawing/2014/main" id="{E4495A99-A6CD-4DF9-9AE8-73732577C818}"/>
              </a:ext>
            </a:extLst>
          </p:cNvPr>
          <p:cNvSpPr/>
          <p:nvPr/>
        </p:nvSpPr>
        <p:spPr>
          <a:xfrm>
            <a:off x="7987972" y="2854611"/>
            <a:ext cx="1878952" cy="32501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Item UOM</a:t>
            </a:r>
          </a:p>
        </p:txBody>
      </p:sp>
      <p:sp>
        <p:nvSpPr>
          <p:cNvPr id="101" name="TextBox 100">
            <a:extLst>
              <a:ext uri="{FF2B5EF4-FFF2-40B4-BE49-F238E27FC236}">
                <a16:creationId xmlns:a16="http://schemas.microsoft.com/office/drawing/2014/main" id="{53D2D663-11FB-492D-8517-C7CF0105B454}"/>
              </a:ext>
            </a:extLst>
          </p:cNvPr>
          <p:cNvSpPr txBox="1"/>
          <p:nvPr/>
        </p:nvSpPr>
        <p:spPr>
          <a:xfrm>
            <a:off x="6521990" y="3289193"/>
            <a:ext cx="1444057" cy="215444"/>
          </a:xfrm>
          <a:prstGeom prst="rect">
            <a:avLst/>
          </a:prstGeom>
          <a:noFill/>
        </p:spPr>
        <p:txBody>
          <a:bodyPr wrap="square" lIns="91440" tIns="45720" rIns="91440" bIns="45720" rtlCol="0" anchor="t">
            <a:spAutoFit/>
          </a:bodyPr>
          <a:lstStyle/>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a:ea typeface="ＭＳ Ｐゴシック"/>
                <a:cs typeface="Segoe UI"/>
              </a:rPr>
              <a:t>Vendor</a:t>
            </a:r>
            <a:endPar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endParaRPr>
          </a:p>
        </p:txBody>
      </p:sp>
      <p:sp>
        <p:nvSpPr>
          <p:cNvPr id="102" name="Rectangle: Rounded Corners 101">
            <a:extLst>
              <a:ext uri="{FF2B5EF4-FFF2-40B4-BE49-F238E27FC236}">
                <a16:creationId xmlns:a16="http://schemas.microsoft.com/office/drawing/2014/main" id="{5909D15D-5690-4F01-8A74-395B1D61B4C0}"/>
              </a:ext>
            </a:extLst>
          </p:cNvPr>
          <p:cNvSpPr/>
          <p:nvPr/>
        </p:nvSpPr>
        <p:spPr>
          <a:xfrm>
            <a:off x="1436255" y="4172025"/>
            <a:ext cx="1878952" cy="325012"/>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Vendor Catalog</a:t>
            </a:r>
          </a:p>
        </p:txBody>
      </p:sp>
      <p:sp>
        <p:nvSpPr>
          <p:cNvPr id="103" name="Rectangle: Rounded Corners 102">
            <a:extLst>
              <a:ext uri="{FF2B5EF4-FFF2-40B4-BE49-F238E27FC236}">
                <a16:creationId xmlns:a16="http://schemas.microsoft.com/office/drawing/2014/main" id="{B32D1625-1E5F-490D-998E-E421540FAA80}"/>
              </a:ext>
            </a:extLst>
          </p:cNvPr>
          <p:cNvSpPr/>
          <p:nvPr/>
        </p:nvSpPr>
        <p:spPr>
          <a:xfrm>
            <a:off x="1436255" y="2486613"/>
            <a:ext cx="1878952" cy="325012"/>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Item Master</a:t>
            </a:r>
          </a:p>
        </p:txBody>
      </p:sp>
      <p:sp>
        <p:nvSpPr>
          <p:cNvPr id="105" name="Rectangle: Rounded Corners 104">
            <a:extLst>
              <a:ext uri="{FF2B5EF4-FFF2-40B4-BE49-F238E27FC236}">
                <a16:creationId xmlns:a16="http://schemas.microsoft.com/office/drawing/2014/main" id="{B3EDF680-ADE5-4183-8305-7935BDBF0161}"/>
              </a:ext>
            </a:extLst>
          </p:cNvPr>
          <p:cNvSpPr/>
          <p:nvPr/>
        </p:nvSpPr>
        <p:spPr>
          <a:xfrm>
            <a:off x="4633309" y="3791263"/>
            <a:ext cx="1887899" cy="86176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Vendor Catalog</a:t>
            </a:r>
          </a:p>
        </p:txBody>
      </p:sp>
      <p:sp>
        <p:nvSpPr>
          <p:cNvPr id="110" name="Rectangle: Rounded Corners 109">
            <a:extLst>
              <a:ext uri="{FF2B5EF4-FFF2-40B4-BE49-F238E27FC236}">
                <a16:creationId xmlns:a16="http://schemas.microsoft.com/office/drawing/2014/main" id="{1F679DCA-3887-4D07-920B-BEEB72400B38}"/>
              </a:ext>
            </a:extLst>
          </p:cNvPr>
          <p:cNvSpPr/>
          <p:nvPr/>
        </p:nvSpPr>
        <p:spPr>
          <a:xfrm>
            <a:off x="7987972" y="2152370"/>
            <a:ext cx="1878952" cy="32501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Items</a:t>
            </a:r>
          </a:p>
        </p:txBody>
      </p:sp>
      <p:sp>
        <p:nvSpPr>
          <p:cNvPr id="111" name="Rectangle: Rounded Corners 110">
            <a:extLst>
              <a:ext uri="{FF2B5EF4-FFF2-40B4-BE49-F238E27FC236}">
                <a16:creationId xmlns:a16="http://schemas.microsoft.com/office/drawing/2014/main" id="{B9ADDF73-AD74-4112-8579-69D5DA57AB18}"/>
              </a:ext>
            </a:extLst>
          </p:cNvPr>
          <p:cNvSpPr/>
          <p:nvPr/>
        </p:nvSpPr>
        <p:spPr>
          <a:xfrm>
            <a:off x="7987972" y="2503491"/>
            <a:ext cx="1878952" cy="32501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Manufacturer Item</a:t>
            </a:r>
          </a:p>
        </p:txBody>
      </p:sp>
      <p:sp>
        <p:nvSpPr>
          <p:cNvPr id="112" name="Rectangle: Rounded Corners 111">
            <a:extLst>
              <a:ext uri="{FF2B5EF4-FFF2-40B4-BE49-F238E27FC236}">
                <a16:creationId xmlns:a16="http://schemas.microsoft.com/office/drawing/2014/main" id="{B1F78171-CBD9-4C30-A589-9488C1C63C25}"/>
              </a:ext>
            </a:extLst>
          </p:cNvPr>
          <p:cNvSpPr/>
          <p:nvPr/>
        </p:nvSpPr>
        <p:spPr>
          <a:xfrm>
            <a:off x="7987972" y="3974562"/>
            <a:ext cx="1878952" cy="32501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Location Item </a:t>
            </a:r>
          </a:p>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a:ea typeface="+mn-ea"/>
                <a:cs typeface="Segoe UI"/>
              </a:rPr>
              <a:t>(Location Type 2-Vendor)</a:t>
            </a:r>
            <a:endPar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13" name="Rectangle: Rounded Corners 112">
            <a:extLst>
              <a:ext uri="{FF2B5EF4-FFF2-40B4-BE49-F238E27FC236}">
                <a16:creationId xmlns:a16="http://schemas.microsoft.com/office/drawing/2014/main" id="{4B7EBB1A-25AE-4B33-8190-9BC791E63CC1}"/>
              </a:ext>
            </a:extLst>
          </p:cNvPr>
          <p:cNvSpPr/>
          <p:nvPr/>
        </p:nvSpPr>
        <p:spPr>
          <a:xfrm>
            <a:off x="7987972" y="4348500"/>
            <a:ext cx="1878952" cy="32501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Item UOM GTIN</a:t>
            </a:r>
          </a:p>
        </p:txBody>
      </p:sp>
      <p:sp>
        <p:nvSpPr>
          <p:cNvPr id="114" name="Rectangle: Rounded Corners 113">
            <a:extLst>
              <a:ext uri="{FF2B5EF4-FFF2-40B4-BE49-F238E27FC236}">
                <a16:creationId xmlns:a16="http://schemas.microsoft.com/office/drawing/2014/main" id="{802F4C74-EBB2-4EFB-A24F-E3018159E044}"/>
              </a:ext>
            </a:extLst>
          </p:cNvPr>
          <p:cNvSpPr/>
          <p:nvPr/>
        </p:nvSpPr>
        <p:spPr>
          <a:xfrm>
            <a:off x="4637782" y="4824521"/>
            <a:ext cx="1878952" cy="32501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Customers</a:t>
            </a:r>
          </a:p>
        </p:txBody>
      </p:sp>
      <p:sp>
        <p:nvSpPr>
          <p:cNvPr id="115" name="Rectangle: Rounded Corners 114">
            <a:extLst>
              <a:ext uri="{FF2B5EF4-FFF2-40B4-BE49-F238E27FC236}">
                <a16:creationId xmlns:a16="http://schemas.microsoft.com/office/drawing/2014/main" id="{DD44FD94-D29A-4D64-BEDC-67F6EE81B8A3}"/>
              </a:ext>
            </a:extLst>
          </p:cNvPr>
          <p:cNvSpPr/>
          <p:nvPr/>
        </p:nvSpPr>
        <p:spPr>
          <a:xfrm>
            <a:off x="7987973" y="4823664"/>
            <a:ext cx="1878950" cy="32045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Locations (Manual)</a:t>
            </a:r>
          </a:p>
        </p:txBody>
      </p:sp>
      <p:sp>
        <p:nvSpPr>
          <p:cNvPr id="116" name="Rectangle: Rounded Corners 115">
            <a:extLst>
              <a:ext uri="{FF2B5EF4-FFF2-40B4-BE49-F238E27FC236}">
                <a16:creationId xmlns:a16="http://schemas.microsoft.com/office/drawing/2014/main" id="{3AE3598B-7AA0-4C50-9A56-FDC63EDD7C13}"/>
              </a:ext>
            </a:extLst>
          </p:cNvPr>
          <p:cNvSpPr/>
          <p:nvPr/>
        </p:nvSpPr>
        <p:spPr>
          <a:xfrm>
            <a:off x="7991355" y="5175347"/>
            <a:ext cx="1872186" cy="32045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Locations Items (Manual)</a:t>
            </a:r>
          </a:p>
        </p:txBody>
      </p:sp>
      <p:sp>
        <p:nvSpPr>
          <p:cNvPr id="119" name="Rectangle: Rounded Corners 118">
            <a:extLst>
              <a:ext uri="{FF2B5EF4-FFF2-40B4-BE49-F238E27FC236}">
                <a16:creationId xmlns:a16="http://schemas.microsoft.com/office/drawing/2014/main" id="{9B92B8E8-F90E-4465-AF19-81F38D9B8205}"/>
              </a:ext>
            </a:extLst>
          </p:cNvPr>
          <p:cNvSpPr/>
          <p:nvPr/>
        </p:nvSpPr>
        <p:spPr>
          <a:xfrm>
            <a:off x="7987972" y="3338746"/>
            <a:ext cx="1878952" cy="32501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a:ea typeface="+mn-ea"/>
                <a:cs typeface="Segoe UI"/>
              </a:rPr>
              <a:t>Location </a:t>
            </a:r>
          </a:p>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a:ea typeface="+mn-ea"/>
                <a:cs typeface="Segoe UI"/>
              </a:rPr>
              <a:t>(Location Type 2-Vendor)</a:t>
            </a:r>
            <a:endPar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70" name="Rectangle: Rounded Corners 69">
            <a:extLst>
              <a:ext uri="{FF2B5EF4-FFF2-40B4-BE49-F238E27FC236}">
                <a16:creationId xmlns:a16="http://schemas.microsoft.com/office/drawing/2014/main" id="{2EC77615-9A5F-4687-971A-FA934DE94920}"/>
              </a:ext>
            </a:extLst>
          </p:cNvPr>
          <p:cNvSpPr/>
          <p:nvPr/>
        </p:nvSpPr>
        <p:spPr>
          <a:xfrm>
            <a:off x="4637782" y="3336130"/>
            <a:ext cx="1878952" cy="32501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Vendors</a:t>
            </a:r>
          </a:p>
        </p:txBody>
      </p:sp>
      <p:sp>
        <p:nvSpPr>
          <p:cNvPr id="72" name="Rectangle: Rounded Corners 71">
            <a:extLst>
              <a:ext uri="{FF2B5EF4-FFF2-40B4-BE49-F238E27FC236}">
                <a16:creationId xmlns:a16="http://schemas.microsoft.com/office/drawing/2014/main" id="{85F2DA2E-0BB7-4A8A-9C59-147B5672F2D4}"/>
              </a:ext>
            </a:extLst>
          </p:cNvPr>
          <p:cNvSpPr/>
          <p:nvPr/>
        </p:nvSpPr>
        <p:spPr>
          <a:xfrm>
            <a:off x="1436255" y="3329852"/>
            <a:ext cx="1878952" cy="325012"/>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Vendors</a:t>
            </a:r>
          </a:p>
        </p:txBody>
      </p:sp>
      <p:cxnSp>
        <p:nvCxnSpPr>
          <p:cNvPr id="73" name="Straight Arrow Connector 72">
            <a:extLst>
              <a:ext uri="{FF2B5EF4-FFF2-40B4-BE49-F238E27FC236}">
                <a16:creationId xmlns:a16="http://schemas.microsoft.com/office/drawing/2014/main" id="{A5E721E5-4B97-4393-AD5A-B703819B4FDE}"/>
              </a:ext>
            </a:extLst>
          </p:cNvPr>
          <p:cNvCxnSpPr>
            <a:cxnSpLocks/>
          </p:cNvCxnSpPr>
          <p:nvPr/>
        </p:nvCxnSpPr>
        <p:spPr>
          <a:xfrm>
            <a:off x="3339061" y="3537136"/>
            <a:ext cx="1289145" cy="0"/>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C72FBF1-9D74-460F-A022-E7200366DD98}"/>
              </a:ext>
            </a:extLst>
          </p:cNvPr>
          <p:cNvSpPr txBox="1"/>
          <p:nvPr/>
        </p:nvSpPr>
        <p:spPr>
          <a:xfrm>
            <a:off x="3331416" y="3306400"/>
            <a:ext cx="926609" cy="215444"/>
          </a:xfrm>
          <a:prstGeom prst="rect">
            <a:avLst/>
          </a:prstGeom>
          <a:noFill/>
        </p:spPr>
        <p:txBody>
          <a:bodyPr wrap="square" rtlCol="0">
            <a:spAutoFit/>
          </a:bodyPr>
          <a:lstStyle/>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Vendor</a:t>
            </a:r>
          </a:p>
        </p:txBody>
      </p:sp>
      <p:sp>
        <p:nvSpPr>
          <p:cNvPr id="9" name="Rectangle: Rounded Corners 8">
            <a:extLst>
              <a:ext uri="{FF2B5EF4-FFF2-40B4-BE49-F238E27FC236}">
                <a16:creationId xmlns:a16="http://schemas.microsoft.com/office/drawing/2014/main" id="{35B17A70-E19A-8441-3EC7-3D2C52BD792D}"/>
              </a:ext>
            </a:extLst>
          </p:cNvPr>
          <p:cNvSpPr/>
          <p:nvPr/>
        </p:nvSpPr>
        <p:spPr>
          <a:xfrm>
            <a:off x="7987972" y="5649315"/>
            <a:ext cx="1878952" cy="32501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POU Movements</a:t>
            </a:r>
          </a:p>
        </p:txBody>
      </p:sp>
      <p:sp>
        <p:nvSpPr>
          <p:cNvPr id="11" name="TextBox 10">
            <a:extLst>
              <a:ext uri="{FF2B5EF4-FFF2-40B4-BE49-F238E27FC236}">
                <a16:creationId xmlns:a16="http://schemas.microsoft.com/office/drawing/2014/main" id="{03458D37-4DE4-30E0-96F4-0D919CE5717E}"/>
              </a:ext>
            </a:extLst>
          </p:cNvPr>
          <p:cNvSpPr txBox="1"/>
          <p:nvPr/>
        </p:nvSpPr>
        <p:spPr>
          <a:xfrm>
            <a:off x="6529149" y="2457926"/>
            <a:ext cx="1246933" cy="215444"/>
          </a:xfrm>
          <a:prstGeom prst="rect">
            <a:avLst/>
          </a:prstGeom>
          <a:noFill/>
        </p:spPr>
        <p:txBody>
          <a:bodyPr wrap="square" lIns="91440" tIns="45720" rIns="91440" bIns="45720" rtlCol="0" anchor="t">
            <a:spAutoFit/>
          </a:bodyPr>
          <a:lstStyle/>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a:ea typeface="ＭＳ Ｐゴシック"/>
                <a:cs typeface="Segoe UI"/>
              </a:rPr>
              <a:t>Manufacturer items</a:t>
            </a:r>
            <a:endPar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endParaRPr>
          </a:p>
        </p:txBody>
      </p:sp>
      <p:cxnSp>
        <p:nvCxnSpPr>
          <p:cNvPr id="60" name="Straight Arrow Connector 59">
            <a:extLst>
              <a:ext uri="{FF2B5EF4-FFF2-40B4-BE49-F238E27FC236}">
                <a16:creationId xmlns:a16="http://schemas.microsoft.com/office/drawing/2014/main" id="{22FA3C55-4118-4631-B12A-46F4A741C801}"/>
              </a:ext>
            </a:extLst>
          </p:cNvPr>
          <p:cNvCxnSpPr>
            <a:cxnSpLocks/>
            <a:endCxn id="36" idx="3"/>
          </p:cNvCxnSpPr>
          <p:nvPr/>
        </p:nvCxnSpPr>
        <p:spPr>
          <a:xfrm flipH="1">
            <a:off x="3315207" y="5811821"/>
            <a:ext cx="4626987" cy="0"/>
          </a:xfrm>
          <a:prstGeom prst="straightConnector1">
            <a:avLst/>
          </a:prstGeom>
          <a:ln w="28575">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4" name="Speech Bubble: Rectangle with Corners Rounded 3">
            <a:extLst>
              <a:ext uri="{FF2B5EF4-FFF2-40B4-BE49-F238E27FC236}">
                <a16:creationId xmlns:a16="http://schemas.microsoft.com/office/drawing/2014/main" id="{7600EDBD-BE4A-DAB2-DA3F-BEB4C6395EAB}"/>
              </a:ext>
            </a:extLst>
          </p:cNvPr>
          <p:cNvSpPr/>
          <p:nvPr/>
        </p:nvSpPr>
        <p:spPr>
          <a:xfrm>
            <a:off x="10385772" y="4818243"/>
            <a:ext cx="1640839" cy="351717"/>
          </a:xfrm>
          <a:prstGeom prst="wedgeRoundRectCallout">
            <a:avLst>
              <a:gd name="adj1" fmla="val -20411"/>
              <a:gd name="adj2" fmla="val 49043"/>
              <a:gd name="adj3" fmla="val 16667"/>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52834"/>
                </a:solidFill>
                <a:effectLst/>
                <a:uLnTx/>
                <a:uFillTx/>
                <a:latin typeface="Arial" panose="020B0604020202020204"/>
                <a:ea typeface="+mn-ea"/>
                <a:cs typeface="+mn-cs"/>
              </a:rPr>
              <a:t>Workday Connectors</a:t>
            </a:r>
          </a:p>
        </p:txBody>
      </p:sp>
      <p:cxnSp>
        <p:nvCxnSpPr>
          <p:cNvPr id="17" name="Connector: Elbow 16">
            <a:extLst>
              <a:ext uri="{FF2B5EF4-FFF2-40B4-BE49-F238E27FC236}">
                <a16:creationId xmlns:a16="http://schemas.microsoft.com/office/drawing/2014/main" id="{789344C2-9895-F331-2D38-EC8A7686BA96}"/>
              </a:ext>
            </a:extLst>
          </p:cNvPr>
          <p:cNvCxnSpPr>
            <a:cxnSpLocks/>
            <a:stCxn id="4" idx="2"/>
            <a:endCxn id="9" idx="3"/>
          </p:cNvCxnSpPr>
          <p:nvPr/>
        </p:nvCxnSpPr>
        <p:spPr>
          <a:xfrm rot="5400000">
            <a:off x="10215628" y="4821256"/>
            <a:ext cx="641861" cy="1339268"/>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30044A3-B4C3-3301-B219-0EDE1BB9022F}"/>
              </a:ext>
            </a:extLst>
          </p:cNvPr>
          <p:cNvCxnSpPr>
            <a:cxnSpLocks/>
            <a:endCxn id="114" idx="3"/>
          </p:cNvCxnSpPr>
          <p:nvPr/>
        </p:nvCxnSpPr>
        <p:spPr>
          <a:xfrm flipH="1">
            <a:off x="6516734" y="4987027"/>
            <a:ext cx="1449313" cy="0"/>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E94DA5FD-B192-E3FD-E495-5BB304BC1398}"/>
              </a:ext>
            </a:extLst>
          </p:cNvPr>
          <p:cNvSpPr/>
          <p:nvPr/>
        </p:nvSpPr>
        <p:spPr>
          <a:xfrm>
            <a:off x="1436255" y="1650296"/>
            <a:ext cx="1878952" cy="325012"/>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Manufacturer</a:t>
            </a:r>
          </a:p>
        </p:txBody>
      </p:sp>
      <p:sp>
        <p:nvSpPr>
          <p:cNvPr id="6" name="Rectangle: Rounded Corners 5">
            <a:extLst>
              <a:ext uri="{FF2B5EF4-FFF2-40B4-BE49-F238E27FC236}">
                <a16:creationId xmlns:a16="http://schemas.microsoft.com/office/drawing/2014/main" id="{D3D4EE8E-F59D-4997-2C1C-C3C0B7851F5E}"/>
              </a:ext>
            </a:extLst>
          </p:cNvPr>
          <p:cNvSpPr/>
          <p:nvPr/>
        </p:nvSpPr>
        <p:spPr>
          <a:xfrm>
            <a:off x="4637782" y="1647916"/>
            <a:ext cx="1878952" cy="32501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Manufacturer</a:t>
            </a:r>
          </a:p>
        </p:txBody>
      </p:sp>
      <p:sp>
        <p:nvSpPr>
          <p:cNvPr id="12" name="TextBox 11">
            <a:extLst>
              <a:ext uri="{FF2B5EF4-FFF2-40B4-BE49-F238E27FC236}">
                <a16:creationId xmlns:a16="http://schemas.microsoft.com/office/drawing/2014/main" id="{B78F485F-9E20-24A4-EBC4-E0550AFB9902}"/>
              </a:ext>
            </a:extLst>
          </p:cNvPr>
          <p:cNvSpPr txBox="1"/>
          <p:nvPr/>
        </p:nvSpPr>
        <p:spPr>
          <a:xfrm>
            <a:off x="3310725" y="1602069"/>
            <a:ext cx="926609" cy="215444"/>
          </a:xfrm>
          <a:prstGeom prst="rect">
            <a:avLst/>
          </a:prstGeom>
          <a:noFill/>
        </p:spPr>
        <p:txBody>
          <a:bodyPr wrap="square" rtlCol="0">
            <a:spAutoFit/>
          </a:bodyPr>
          <a:lstStyle/>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rPr>
              <a:t>Manufacturer</a:t>
            </a:r>
          </a:p>
        </p:txBody>
      </p:sp>
      <p:cxnSp>
        <p:nvCxnSpPr>
          <p:cNvPr id="13" name="Straight Arrow Connector 12">
            <a:extLst>
              <a:ext uri="{FF2B5EF4-FFF2-40B4-BE49-F238E27FC236}">
                <a16:creationId xmlns:a16="http://schemas.microsoft.com/office/drawing/2014/main" id="{F765FC81-3732-C6B9-4B9A-679E40AB4026}"/>
              </a:ext>
            </a:extLst>
          </p:cNvPr>
          <p:cNvCxnSpPr>
            <a:cxnSpLocks/>
            <a:endCxn id="6" idx="1"/>
          </p:cNvCxnSpPr>
          <p:nvPr/>
        </p:nvCxnSpPr>
        <p:spPr>
          <a:xfrm flipV="1">
            <a:off x="3349973" y="1810422"/>
            <a:ext cx="1287809" cy="7294"/>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1D3F9CB-9DCB-AF71-B1F8-D37025DB7A94}"/>
              </a:ext>
            </a:extLst>
          </p:cNvPr>
          <p:cNvSpPr/>
          <p:nvPr/>
        </p:nvSpPr>
        <p:spPr>
          <a:xfrm>
            <a:off x="7987972" y="1654789"/>
            <a:ext cx="1878952" cy="32501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Manufacturer</a:t>
            </a:r>
          </a:p>
        </p:txBody>
      </p:sp>
      <p:cxnSp>
        <p:nvCxnSpPr>
          <p:cNvPr id="19" name="Straight Arrow Connector 18">
            <a:extLst>
              <a:ext uri="{FF2B5EF4-FFF2-40B4-BE49-F238E27FC236}">
                <a16:creationId xmlns:a16="http://schemas.microsoft.com/office/drawing/2014/main" id="{7173135F-490D-39DB-949A-A912AABA5175}"/>
              </a:ext>
            </a:extLst>
          </p:cNvPr>
          <p:cNvCxnSpPr>
            <a:cxnSpLocks/>
            <a:endCxn id="18" idx="1"/>
          </p:cNvCxnSpPr>
          <p:nvPr/>
        </p:nvCxnSpPr>
        <p:spPr>
          <a:xfrm flipV="1">
            <a:off x="6546273" y="1817295"/>
            <a:ext cx="1441699" cy="218"/>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CD179C6-6956-1910-AC06-9004D3D57937}"/>
              </a:ext>
            </a:extLst>
          </p:cNvPr>
          <p:cNvSpPr txBox="1"/>
          <p:nvPr/>
        </p:nvSpPr>
        <p:spPr>
          <a:xfrm>
            <a:off x="6528847" y="1599845"/>
            <a:ext cx="1246933" cy="215444"/>
          </a:xfrm>
          <a:prstGeom prst="rect">
            <a:avLst/>
          </a:prstGeom>
          <a:noFill/>
        </p:spPr>
        <p:txBody>
          <a:bodyPr wrap="square" lIns="91440" tIns="45720" rIns="91440" bIns="45720" rtlCol="0" anchor="t">
            <a:spAutoFit/>
          </a:bodyPr>
          <a:lstStyle/>
          <a:p>
            <a:pPr marL="0" marR="0" lvl="0" indent="0" algn="l" defTabSz="731520" rtl="0" eaLnBrk="1" fontAlgn="base" latinLnBrk="0" hangingPunct="1">
              <a:lnSpc>
                <a:spcPct val="100000"/>
              </a:lnSpc>
              <a:spcBef>
                <a:spcPct val="0"/>
              </a:spcBef>
              <a:spcAft>
                <a:spcPct val="0"/>
              </a:spcAft>
              <a:buClr>
                <a:srgbClr val="152834"/>
              </a:buClr>
              <a:buSzTx/>
              <a:buFontTx/>
              <a:buNone/>
              <a:tabLst/>
              <a:defRPr/>
            </a:pPr>
            <a:r>
              <a:rPr kumimoji="0" lang="en-CA" sz="800" i="0" u="none" strike="noStrike" kern="1200" cap="none" spc="0" normalizeH="0" baseline="0" noProof="0">
                <a:ln>
                  <a:noFill/>
                </a:ln>
                <a:solidFill>
                  <a:srgbClr val="152834"/>
                </a:solidFill>
                <a:effectLst/>
                <a:uLnTx/>
                <a:uFillTx/>
                <a:latin typeface="Segoe UI"/>
                <a:ea typeface="ＭＳ Ｐゴシック"/>
                <a:cs typeface="Segoe UI"/>
              </a:rPr>
              <a:t>Manufacturer</a:t>
            </a:r>
            <a:endParaRPr kumimoji="0" lang="en-CA" sz="800" i="0" u="none" strike="noStrike" kern="1200" cap="none" spc="0" normalizeH="0" baseline="0" noProof="0">
              <a:ln>
                <a:noFill/>
              </a:ln>
              <a:solidFill>
                <a:srgbClr val="152834"/>
              </a:solidFill>
              <a:effectLst/>
              <a:uLnTx/>
              <a:uFillTx/>
              <a:latin typeface="Segoe UI" panose="020B0502040204020203" pitchFamily="34" charset="0"/>
              <a:ea typeface="ＭＳ Ｐゴシック" charset="-128"/>
              <a:cs typeface="Segoe UI" panose="020B0502040204020203" pitchFamily="34" charset="0"/>
            </a:endParaRPr>
          </a:p>
        </p:txBody>
      </p:sp>
      <p:sp>
        <p:nvSpPr>
          <p:cNvPr id="20" name="Title 19">
            <a:extLst>
              <a:ext uri="{FF2B5EF4-FFF2-40B4-BE49-F238E27FC236}">
                <a16:creationId xmlns:a16="http://schemas.microsoft.com/office/drawing/2014/main" id="{05165F7B-ABD4-B73D-1679-9B650E7FF35F}"/>
              </a:ext>
            </a:extLst>
          </p:cNvPr>
          <p:cNvSpPr>
            <a:spLocks noGrp="1"/>
          </p:cNvSpPr>
          <p:nvPr>
            <p:ph type="title"/>
          </p:nvPr>
        </p:nvSpPr>
        <p:spPr/>
        <p:txBody>
          <a:bodyPr/>
          <a:lstStyle/>
          <a:p>
            <a:r>
              <a:rPr lang="en-US"/>
              <a:t>POU High-Level Data Flow</a:t>
            </a:r>
          </a:p>
        </p:txBody>
      </p:sp>
      <p:sp>
        <p:nvSpPr>
          <p:cNvPr id="10" name="Rectangle: Rounded Corners 8">
            <a:extLst>
              <a:ext uri="{FF2B5EF4-FFF2-40B4-BE49-F238E27FC236}">
                <a16:creationId xmlns:a16="http://schemas.microsoft.com/office/drawing/2014/main" id="{54E52BBE-A601-0456-C181-CB6F4750D74D}"/>
              </a:ext>
            </a:extLst>
          </p:cNvPr>
          <p:cNvSpPr/>
          <p:nvPr/>
        </p:nvSpPr>
        <p:spPr>
          <a:xfrm>
            <a:off x="7987972" y="6043711"/>
            <a:ext cx="1878952" cy="32501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Supply Orders</a:t>
            </a:r>
          </a:p>
        </p:txBody>
      </p:sp>
      <p:cxnSp>
        <p:nvCxnSpPr>
          <p:cNvPr id="14" name="Straight Arrow Connector 13">
            <a:extLst>
              <a:ext uri="{FF2B5EF4-FFF2-40B4-BE49-F238E27FC236}">
                <a16:creationId xmlns:a16="http://schemas.microsoft.com/office/drawing/2014/main" id="{F8267944-F0DB-7255-01EC-EA39C6C7EC26}"/>
              </a:ext>
            </a:extLst>
          </p:cNvPr>
          <p:cNvCxnSpPr>
            <a:cxnSpLocks/>
            <a:endCxn id="37" idx="3"/>
          </p:cNvCxnSpPr>
          <p:nvPr/>
        </p:nvCxnSpPr>
        <p:spPr>
          <a:xfrm flipH="1">
            <a:off x="3315207" y="6204302"/>
            <a:ext cx="4613669" cy="0"/>
          </a:xfrm>
          <a:prstGeom prst="straightConnector1">
            <a:avLst/>
          </a:prstGeom>
          <a:ln w="28575">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6" name="Rectangle: Rounded Corners 8">
            <a:extLst>
              <a:ext uri="{FF2B5EF4-FFF2-40B4-BE49-F238E27FC236}">
                <a16:creationId xmlns:a16="http://schemas.microsoft.com/office/drawing/2014/main" id="{37490196-FA8C-7D07-C54C-FD5AF56343FA}"/>
              </a:ext>
            </a:extLst>
          </p:cNvPr>
          <p:cNvSpPr/>
          <p:nvPr/>
        </p:nvSpPr>
        <p:spPr>
          <a:xfrm>
            <a:off x="1420231" y="6448054"/>
            <a:ext cx="1911000" cy="31958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000" b="1">
                <a:solidFill>
                  <a:schemeClr val="tx1">
                    <a:lumMod val="50000"/>
                  </a:schemeClr>
                </a:solidFill>
                <a:latin typeface="Segoe UI" panose="020B0502040204020203" pitchFamily="34" charset="0"/>
                <a:cs typeface="Segoe UI" panose="020B0502040204020203" pitchFamily="34" charset="0"/>
              </a:rPr>
              <a:t>Receipts</a:t>
            </a:r>
          </a:p>
        </p:txBody>
      </p:sp>
      <p:cxnSp>
        <p:nvCxnSpPr>
          <p:cNvPr id="29" name="Straight Arrow Connector 28">
            <a:extLst>
              <a:ext uri="{FF2B5EF4-FFF2-40B4-BE49-F238E27FC236}">
                <a16:creationId xmlns:a16="http://schemas.microsoft.com/office/drawing/2014/main" id="{ED35E7EB-31BA-3C62-4AD0-570E9556FAE6}"/>
              </a:ext>
            </a:extLst>
          </p:cNvPr>
          <p:cNvCxnSpPr>
            <a:cxnSpLocks/>
            <a:endCxn id="41" idx="1"/>
          </p:cNvCxnSpPr>
          <p:nvPr/>
        </p:nvCxnSpPr>
        <p:spPr>
          <a:xfrm>
            <a:off x="3412375" y="6605133"/>
            <a:ext cx="4575597" cy="0"/>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36" name="Rectangle: Rounded Corners 101">
            <a:extLst>
              <a:ext uri="{FF2B5EF4-FFF2-40B4-BE49-F238E27FC236}">
                <a16:creationId xmlns:a16="http://schemas.microsoft.com/office/drawing/2014/main" id="{BE2FB93E-3CD3-A171-25D9-EF104D2E2733}"/>
              </a:ext>
            </a:extLst>
          </p:cNvPr>
          <p:cNvSpPr/>
          <p:nvPr/>
        </p:nvSpPr>
        <p:spPr>
          <a:xfrm>
            <a:off x="1436255" y="5649315"/>
            <a:ext cx="1878952" cy="325012"/>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Workday</a:t>
            </a:r>
          </a:p>
        </p:txBody>
      </p:sp>
      <p:sp>
        <p:nvSpPr>
          <p:cNvPr id="37" name="Rectangle: Rounded Corners 101">
            <a:extLst>
              <a:ext uri="{FF2B5EF4-FFF2-40B4-BE49-F238E27FC236}">
                <a16:creationId xmlns:a16="http://schemas.microsoft.com/office/drawing/2014/main" id="{957DCF57-08A2-60C6-9A7F-0FC655B69D3A}"/>
              </a:ext>
            </a:extLst>
          </p:cNvPr>
          <p:cNvSpPr/>
          <p:nvPr/>
        </p:nvSpPr>
        <p:spPr>
          <a:xfrm>
            <a:off x="1436255" y="6041796"/>
            <a:ext cx="1878952" cy="325012"/>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Workday</a:t>
            </a:r>
          </a:p>
        </p:txBody>
      </p:sp>
      <p:sp>
        <p:nvSpPr>
          <p:cNvPr id="41" name="Rectangle: Rounded Corners 8">
            <a:extLst>
              <a:ext uri="{FF2B5EF4-FFF2-40B4-BE49-F238E27FC236}">
                <a16:creationId xmlns:a16="http://schemas.microsoft.com/office/drawing/2014/main" id="{72175FAB-31E2-AE5A-A2A1-E6CA464BEAFD}"/>
              </a:ext>
            </a:extLst>
          </p:cNvPr>
          <p:cNvSpPr/>
          <p:nvPr/>
        </p:nvSpPr>
        <p:spPr>
          <a:xfrm>
            <a:off x="7987972" y="6442627"/>
            <a:ext cx="1878952" cy="32501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err="1">
                <a:ln>
                  <a:noFill/>
                </a:ln>
                <a:solidFill>
                  <a:schemeClr val="bg1"/>
                </a:solidFill>
                <a:effectLst/>
                <a:uLnTx/>
                <a:uFillTx/>
                <a:latin typeface="Segoe UI" panose="020B0502040204020203" pitchFamily="34" charset="0"/>
                <a:ea typeface="+mn-ea"/>
                <a:cs typeface="Segoe UI" panose="020B0502040204020203" pitchFamily="34" charset="0"/>
              </a:rPr>
              <a:t>Tecsys</a:t>
            </a:r>
            <a:r>
              <a:rPr kumimoji="0" lang="en-CA" sz="10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 POU</a:t>
            </a:r>
          </a:p>
        </p:txBody>
      </p:sp>
      <p:cxnSp>
        <p:nvCxnSpPr>
          <p:cNvPr id="77" name="Straight Arrow Connector 76">
            <a:extLst>
              <a:ext uri="{FF2B5EF4-FFF2-40B4-BE49-F238E27FC236}">
                <a16:creationId xmlns:a16="http://schemas.microsoft.com/office/drawing/2014/main" id="{EAECD1CD-C5E9-4732-97E3-1CB35095E188}"/>
              </a:ext>
            </a:extLst>
          </p:cNvPr>
          <p:cNvCxnSpPr>
            <a:cxnSpLocks/>
          </p:cNvCxnSpPr>
          <p:nvPr/>
        </p:nvCxnSpPr>
        <p:spPr>
          <a:xfrm>
            <a:off x="3339061" y="2653769"/>
            <a:ext cx="1306934" cy="2379"/>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0B2AD78-8B6B-4769-B2A6-0F4D56B2A0EC}"/>
              </a:ext>
            </a:extLst>
          </p:cNvPr>
          <p:cNvCxnSpPr>
            <a:cxnSpLocks/>
          </p:cNvCxnSpPr>
          <p:nvPr/>
        </p:nvCxnSpPr>
        <p:spPr>
          <a:xfrm flipV="1">
            <a:off x="3355419" y="4344978"/>
            <a:ext cx="1272787" cy="3522"/>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A2D1B81-DBA1-4CC1-ACA2-24335B4E0AD1}"/>
              </a:ext>
            </a:extLst>
          </p:cNvPr>
          <p:cNvCxnSpPr>
            <a:cxnSpLocks/>
          </p:cNvCxnSpPr>
          <p:nvPr/>
        </p:nvCxnSpPr>
        <p:spPr>
          <a:xfrm>
            <a:off x="6546273" y="2357443"/>
            <a:ext cx="1430869" cy="0"/>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46AEE56-1E88-462F-B9DD-4DE041C4680E}"/>
              </a:ext>
            </a:extLst>
          </p:cNvPr>
          <p:cNvCxnSpPr>
            <a:cxnSpLocks/>
          </p:cNvCxnSpPr>
          <p:nvPr/>
        </p:nvCxnSpPr>
        <p:spPr>
          <a:xfrm flipV="1">
            <a:off x="6533245" y="4137068"/>
            <a:ext cx="1447258" cy="9080"/>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94A9391D-F084-41D7-AF82-A3B5422F30F8}"/>
              </a:ext>
            </a:extLst>
          </p:cNvPr>
          <p:cNvCxnSpPr>
            <a:cxnSpLocks/>
          </p:cNvCxnSpPr>
          <p:nvPr/>
        </p:nvCxnSpPr>
        <p:spPr>
          <a:xfrm>
            <a:off x="6533245" y="4511006"/>
            <a:ext cx="1449163" cy="0"/>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2BD2A57F-4431-41A5-B12F-7E9CEF7545DC}"/>
              </a:ext>
            </a:extLst>
          </p:cNvPr>
          <p:cNvCxnSpPr>
            <a:cxnSpLocks/>
            <a:endCxn id="100" idx="1"/>
          </p:cNvCxnSpPr>
          <p:nvPr/>
        </p:nvCxnSpPr>
        <p:spPr>
          <a:xfrm flipV="1">
            <a:off x="6533245" y="3017117"/>
            <a:ext cx="1454727" cy="14955"/>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16501291-1517-43DB-8D42-A0C1CE9F51CF}"/>
              </a:ext>
            </a:extLst>
          </p:cNvPr>
          <p:cNvCxnSpPr>
            <a:cxnSpLocks/>
            <a:endCxn id="119" idx="1"/>
          </p:cNvCxnSpPr>
          <p:nvPr/>
        </p:nvCxnSpPr>
        <p:spPr>
          <a:xfrm flipV="1">
            <a:off x="6533245" y="3501252"/>
            <a:ext cx="1454727" cy="20592"/>
          </a:xfrm>
          <a:prstGeom prst="straightConnector1">
            <a:avLst/>
          </a:prstGeom>
          <a:ln w="28575">
            <a:solidFill>
              <a:schemeClr val="tx2"/>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824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3A61-F787-227A-52AC-EF94DBEAC2C7}"/>
              </a:ext>
            </a:extLst>
          </p:cNvPr>
          <p:cNvSpPr>
            <a:spLocks noGrp="1"/>
          </p:cNvSpPr>
          <p:nvPr>
            <p:ph type="title"/>
          </p:nvPr>
        </p:nvSpPr>
        <p:spPr/>
        <p:txBody>
          <a:bodyPr/>
          <a:lstStyle/>
          <a:p>
            <a:r>
              <a:rPr lang="en-US"/>
              <a:t>Expense Inventory Transactions</a:t>
            </a:r>
          </a:p>
        </p:txBody>
      </p:sp>
      <p:sp>
        <p:nvSpPr>
          <p:cNvPr id="3" name="Slide Number Placeholder 2">
            <a:extLst>
              <a:ext uri="{FF2B5EF4-FFF2-40B4-BE49-F238E27FC236}">
                <a16:creationId xmlns:a16="http://schemas.microsoft.com/office/drawing/2014/main" id="{DF9CCE07-F9FF-4144-E4AE-77F894AE1495}"/>
              </a:ext>
            </a:extLst>
          </p:cNvPr>
          <p:cNvSpPr>
            <a:spLocks noGrp="1"/>
          </p:cNvSpPr>
          <p:nvPr>
            <p:ph type="sldNum" sz="quarter" idx="12"/>
          </p:nvPr>
        </p:nvSpPr>
        <p:spPr/>
        <p:txBody>
          <a:bodyPr/>
          <a:lstStyle/>
          <a:p>
            <a:pPr defTabSz="761970"/>
            <a:fld id="{A59E24FB-11A7-44FD-AC96-67BDBF48A334}" type="slidenum">
              <a:rPr lang="en-US" smtClean="0"/>
              <a:pPr defTabSz="761970"/>
              <a:t>50</a:t>
            </a:fld>
            <a:endParaRPr lang="en-US"/>
          </a:p>
        </p:txBody>
      </p:sp>
      <p:sp>
        <p:nvSpPr>
          <p:cNvPr id="4" name="Text Placeholder 3">
            <a:extLst>
              <a:ext uri="{FF2B5EF4-FFF2-40B4-BE49-F238E27FC236}">
                <a16:creationId xmlns:a16="http://schemas.microsoft.com/office/drawing/2014/main" id="{27E306B1-7CFA-69F6-AD7B-DE55AAE3AB06}"/>
              </a:ext>
            </a:extLst>
          </p:cNvPr>
          <p:cNvSpPr>
            <a:spLocks noGrp="1"/>
          </p:cNvSpPr>
          <p:nvPr>
            <p:ph type="body" sz="quarter" idx="13"/>
          </p:nvPr>
        </p:nvSpPr>
        <p:spPr/>
        <p:txBody>
          <a:bodyPr/>
          <a:lstStyle/>
          <a:p>
            <a:r>
              <a:rPr lang="nl-NL"/>
              <a:t>Tecsys SCM Financials via SCM Hub</a:t>
            </a:r>
            <a:endParaRPr lang="en-US"/>
          </a:p>
        </p:txBody>
      </p:sp>
    </p:spTree>
    <p:extLst>
      <p:ext uri="{BB962C8B-B14F-4D97-AF65-F5344CB8AC3E}">
        <p14:creationId xmlns:p14="http://schemas.microsoft.com/office/powerpoint/2010/main" val="2114508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5C31-FAD1-D52E-18EF-E1B0BFB93049}"/>
              </a:ext>
            </a:extLst>
          </p:cNvPr>
          <p:cNvSpPr>
            <a:spLocks noGrp="1"/>
          </p:cNvSpPr>
          <p:nvPr>
            <p:ph type="title"/>
          </p:nvPr>
        </p:nvSpPr>
        <p:spPr/>
        <p:txBody>
          <a:bodyPr/>
          <a:lstStyle/>
          <a:p>
            <a:r>
              <a:rPr lang="en-US"/>
              <a:t>Expense Inventory Transactions</a:t>
            </a:r>
          </a:p>
        </p:txBody>
      </p:sp>
      <p:sp>
        <p:nvSpPr>
          <p:cNvPr id="3" name="Content Placeholder 2">
            <a:extLst>
              <a:ext uri="{FF2B5EF4-FFF2-40B4-BE49-F238E27FC236}">
                <a16:creationId xmlns:a16="http://schemas.microsoft.com/office/drawing/2014/main" id="{6FEF814D-1C84-8268-0C6A-A1A2F5B14912}"/>
              </a:ext>
            </a:extLst>
          </p:cNvPr>
          <p:cNvSpPr>
            <a:spLocks noGrp="1"/>
          </p:cNvSpPr>
          <p:nvPr>
            <p:ph sz="quarter" idx="11"/>
          </p:nvPr>
        </p:nvSpPr>
        <p:spPr/>
        <p:txBody>
          <a:bodyPr/>
          <a:lstStyle/>
          <a:p>
            <a:r>
              <a:rPr lang="en-US"/>
              <a:t>Identify the financial impacts of the Expense Inventory Transactions movements.</a:t>
            </a:r>
          </a:p>
        </p:txBody>
      </p:sp>
      <p:sp>
        <p:nvSpPr>
          <p:cNvPr id="4" name="Slide Number Placeholder 3">
            <a:extLst>
              <a:ext uri="{FF2B5EF4-FFF2-40B4-BE49-F238E27FC236}">
                <a16:creationId xmlns:a16="http://schemas.microsoft.com/office/drawing/2014/main" id="{ADBB7A8A-9772-48BE-634E-73AEA914E3AE}"/>
              </a:ext>
            </a:extLst>
          </p:cNvPr>
          <p:cNvSpPr>
            <a:spLocks noGrp="1"/>
          </p:cNvSpPr>
          <p:nvPr>
            <p:ph type="sldNum" sz="quarter" idx="12"/>
          </p:nvPr>
        </p:nvSpPr>
        <p:spPr/>
        <p:txBody>
          <a:bodyPr/>
          <a:lstStyle/>
          <a:p>
            <a:pPr defTabSz="761970"/>
            <a:fld id="{A59E24FB-11A7-44FD-AC96-67BDBF48A334}" type="slidenum">
              <a:rPr lang="en-US" smtClean="0"/>
              <a:pPr defTabSz="761970"/>
              <a:t>51</a:t>
            </a:fld>
            <a:endParaRPr lang="en-US"/>
          </a:p>
        </p:txBody>
      </p:sp>
    </p:spTree>
    <p:extLst>
      <p:ext uri="{BB962C8B-B14F-4D97-AF65-F5344CB8AC3E}">
        <p14:creationId xmlns:p14="http://schemas.microsoft.com/office/powerpoint/2010/main" val="381336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Supply Transfer – Expense to Asset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2696445540"/>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52</a:t>
            </a:fld>
            <a:endParaRPr lang="en-US"/>
          </a:p>
        </p:txBody>
      </p:sp>
    </p:spTree>
    <p:extLst>
      <p:ext uri="{BB962C8B-B14F-4D97-AF65-F5344CB8AC3E}">
        <p14:creationId xmlns:p14="http://schemas.microsoft.com/office/powerpoint/2010/main" val="2159904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Supply Transfer – Expense to Expense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4096446129"/>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53</a:t>
            </a:fld>
            <a:endParaRPr lang="en-US"/>
          </a:p>
        </p:txBody>
      </p:sp>
    </p:spTree>
    <p:extLst>
      <p:ext uri="{BB962C8B-B14F-4D97-AF65-F5344CB8AC3E}">
        <p14:creationId xmlns:p14="http://schemas.microsoft.com/office/powerpoint/2010/main" val="2129929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35D876-99B7-89E1-5B03-3100CDB9B48B}"/>
              </a:ext>
            </a:extLst>
          </p:cNvPr>
          <p:cNvSpPr>
            <a:spLocks noGrp="1"/>
          </p:cNvSpPr>
          <p:nvPr>
            <p:ph type="title"/>
          </p:nvPr>
        </p:nvSpPr>
        <p:spPr/>
        <p:txBody>
          <a:bodyPr/>
          <a:lstStyle/>
          <a:p>
            <a:r>
              <a:rPr lang="en-US"/>
              <a:t>Movements to Journals - Expense Inventory Transactions</a:t>
            </a:r>
          </a:p>
        </p:txBody>
      </p:sp>
      <p:graphicFrame>
        <p:nvGraphicFramePr>
          <p:cNvPr id="8" name="Content Placeholder 7">
            <a:extLst>
              <a:ext uri="{FF2B5EF4-FFF2-40B4-BE49-F238E27FC236}">
                <a16:creationId xmlns:a16="http://schemas.microsoft.com/office/drawing/2014/main" id="{6A887568-58EE-7F00-51C1-D151F5E2A899}"/>
              </a:ext>
            </a:extLst>
          </p:cNvPr>
          <p:cNvGraphicFramePr>
            <a:graphicFrameLocks noGrp="1"/>
          </p:cNvGraphicFramePr>
          <p:nvPr>
            <p:ph idx="1"/>
            <p:extLst>
              <p:ext uri="{D42A27DB-BD31-4B8C-83A1-F6EECF244321}">
                <p14:modId xmlns:p14="http://schemas.microsoft.com/office/powerpoint/2010/main" val="1944211424"/>
              </p:ext>
            </p:extLst>
          </p:nvPr>
        </p:nvGraphicFramePr>
        <p:xfrm>
          <a:off x="358775" y="1246187"/>
          <a:ext cx="11537950" cy="5503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02894DB-828C-C21F-0FBC-B3FBCF8E4AB2}"/>
              </a:ext>
            </a:extLst>
          </p:cNvPr>
          <p:cNvSpPr>
            <a:spLocks noGrp="1"/>
          </p:cNvSpPr>
          <p:nvPr>
            <p:ph type="sldNum" sz="quarter" idx="17"/>
          </p:nvPr>
        </p:nvSpPr>
        <p:spPr/>
        <p:txBody>
          <a:bodyPr/>
          <a:lstStyle/>
          <a:p>
            <a:pPr defTabSz="761970"/>
            <a:fld id="{A59E24FB-11A7-44FD-AC96-67BDBF48A334}" type="slidenum">
              <a:rPr lang="en-US" smtClean="0"/>
              <a:pPr defTabSz="761970"/>
              <a:t>54</a:t>
            </a:fld>
            <a:endParaRPr lang="en-US"/>
          </a:p>
        </p:txBody>
      </p:sp>
    </p:spTree>
    <p:extLst>
      <p:ext uri="{BB962C8B-B14F-4D97-AF65-F5344CB8AC3E}">
        <p14:creationId xmlns:p14="http://schemas.microsoft.com/office/powerpoint/2010/main" val="991698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55</a:t>
            </a:fld>
            <a:endParaRPr lang="en-US"/>
          </a:p>
        </p:txBody>
      </p:sp>
    </p:spTree>
    <p:extLst>
      <p:ext uri="{BB962C8B-B14F-4D97-AF65-F5344CB8AC3E}">
        <p14:creationId xmlns:p14="http://schemas.microsoft.com/office/powerpoint/2010/main" val="150741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3A61-F787-227A-52AC-EF94DBEAC2C7}"/>
              </a:ext>
            </a:extLst>
          </p:cNvPr>
          <p:cNvSpPr>
            <a:spLocks noGrp="1"/>
          </p:cNvSpPr>
          <p:nvPr>
            <p:ph type="title"/>
          </p:nvPr>
        </p:nvSpPr>
        <p:spPr/>
        <p:txBody>
          <a:bodyPr/>
          <a:lstStyle/>
          <a:p>
            <a:r>
              <a:rPr lang="en-US"/>
              <a:t>Case Documentation</a:t>
            </a:r>
          </a:p>
        </p:txBody>
      </p:sp>
      <p:sp>
        <p:nvSpPr>
          <p:cNvPr id="3" name="Slide Number Placeholder 2">
            <a:extLst>
              <a:ext uri="{FF2B5EF4-FFF2-40B4-BE49-F238E27FC236}">
                <a16:creationId xmlns:a16="http://schemas.microsoft.com/office/drawing/2014/main" id="{DF9CCE07-F9FF-4144-E4AE-77F894AE1495}"/>
              </a:ext>
            </a:extLst>
          </p:cNvPr>
          <p:cNvSpPr>
            <a:spLocks noGrp="1"/>
          </p:cNvSpPr>
          <p:nvPr>
            <p:ph type="sldNum" sz="quarter" idx="12"/>
          </p:nvPr>
        </p:nvSpPr>
        <p:spPr/>
        <p:txBody>
          <a:bodyPr/>
          <a:lstStyle/>
          <a:p>
            <a:pPr defTabSz="761970"/>
            <a:fld id="{A59E24FB-11A7-44FD-AC96-67BDBF48A334}" type="slidenum">
              <a:rPr lang="en-US" smtClean="0"/>
              <a:pPr defTabSz="761970"/>
              <a:t>56</a:t>
            </a:fld>
            <a:endParaRPr lang="en-US"/>
          </a:p>
        </p:txBody>
      </p:sp>
      <p:sp>
        <p:nvSpPr>
          <p:cNvPr id="4" name="Text Placeholder 3">
            <a:extLst>
              <a:ext uri="{FF2B5EF4-FFF2-40B4-BE49-F238E27FC236}">
                <a16:creationId xmlns:a16="http://schemas.microsoft.com/office/drawing/2014/main" id="{27E306B1-7CFA-69F6-AD7B-DE55AAE3AB06}"/>
              </a:ext>
            </a:extLst>
          </p:cNvPr>
          <p:cNvSpPr>
            <a:spLocks noGrp="1"/>
          </p:cNvSpPr>
          <p:nvPr>
            <p:ph type="body" sz="quarter" idx="13"/>
          </p:nvPr>
        </p:nvSpPr>
        <p:spPr/>
        <p:txBody>
          <a:bodyPr/>
          <a:lstStyle/>
          <a:p>
            <a:r>
              <a:rPr lang="nl-NL"/>
              <a:t>Tecsys SCM Financials via SCM Hub</a:t>
            </a:r>
            <a:endParaRPr lang="en-US"/>
          </a:p>
        </p:txBody>
      </p:sp>
    </p:spTree>
    <p:extLst>
      <p:ext uri="{BB962C8B-B14F-4D97-AF65-F5344CB8AC3E}">
        <p14:creationId xmlns:p14="http://schemas.microsoft.com/office/powerpoint/2010/main" val="3848453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5C31-FAD1-D52E-18EF-E1B0BFB93049}"/>
              </a:ext>
            </a:extLst>
          </p:cNvPr>
          <p:cNvSpPr>
            <a:spLocks noGrp="1"/>
          </p:cNvSpPr>
          <p:nvPr>
            <p:ph type="title"/>
          </p:nvPr>
        </p:nvSpPr>
        <p:spPr/>
        <p:txBody>
          <a:bodyPr/>
          <a:lstStyle/>
          <a:p>
            <a:r>
              <a:rPr lang="en-US"/>
              <a:t>Case Documentation</a:t>
            </a:r>
          </a:p>
        </p:txBody>
      </p:sp>
      <p:sp>
        <p:nvSpPr>
          <p:cNvPr id="3" name="Content Placeholder 2">
            <a:extLst>
              <a:ext uri="{FF2B5EF4-FFF2-40B4-BE49-F238E27FC236}">
                <a16:creationId xmlns:a16="http://schemas.microsoft.com/office/drawing/2014/main" id="{6FEF814D-1C84-8268-0C6A-A1A2F5B14912}"/>
              </a:ext>
            </a:extLst>
          </p:cNvPr>
          <p:cNvSpPr>
            <a:spLocks noGrp="1"/>
          </p:cNvSpPr>
          <p:nvPr>
            <p:ph sz="quarter" idx="11"/>
          </p:nvPr>
        </p:nvSpPr>
        <p:spPr/>
        <p:txBody>
          <a:bodyPr/>
          <a:lstStyle/>
          <a:p>
            <a:r>
              <a:rPr lang="en-US"/>
              <a:t>Identify the financial impacts of the Case Documentation movements.</a:t>
            </a:r>
          </a:p>
        </p:txBody>
      </p:sp>
      <p:sp>
        <p:nvSpPr>
          <p:cNvPr id="4" name="Slide Number Placeholder 3">
            <a:extLst>
              <a:ext uri="{FF2B5EF4-FFF2-40B4-BE49-F238E27FC236}">
                <a16:creationId xmlns:a16="http://schemas.microsoft.com/office/drawing/2014/main" id="{ADBB7A8A-9772-48BE-634E-73AEA914E3AE}"/>
              </a:ext>
            </a:extLst>
          </p:cNvPr>
          <p:cNvSpPr>
            <a:spLocks noGrp="1"/>
          </p:cNvSpPr>
          <p:nvPr>
            <p:ph type="sldNum" sz="quarter" idx="12"/>
          </p:nvPr>
        </p:nvSpPr>
        <p:spPr/>
        <p:txBody>
          <a:bodyPr/>
          <a:lstStyle/>
          <a:p>
            <a:pPr defTabSz="761970"/>
            <a:fld id="{A59E24FB-11A7-44FD-AC96-67BDBF48A334}" type="slidenum">
              <a:rPr lang="en-US" smtClean="0"/>
              <a:pPr defTabSz="761970"/>
              <a:t>57</a:t>
            </a:fld>
            <a:endParaRPr lang="en-US"/>
          </a:p>
        </p:txBody>
      </p:sp>
    </p:spTree>
    <p:extLst>
      <p:ext uri="{BB962C8B-B14F-4D97-AF65-F5344CB8AC3E}">
        <p14:creationId xmlns:p14="http://schemas.microsoft.com/office/powerpoint/2010/main" val="1061040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DUI_OR">
            <a:hlinkClick r:id="" action="ppaction://media"/>
            <a:extLst>
              <a:ext uri="{FF2B5EF4-FFF2-40B4-BE49-F238E27FC236}">
                <a16:creationId xmlns:a16="http://schemas.microsoft.com/office/drawing/2014/main" id="{AF38E97D-C7BA-5872-C203-ABF0A0F34F9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p:pic>
      <p:sp>
        <p:nvSpPr>
          <p:cNvPr id="13" name="Title 12">
            <a:extLst>
              <a:ext uri="{FF2B5EF4-FFF2-40B4-BE49-F238E27FC236}">
                <a16:creationId xmlns:a16="http://schemas.microsoft.com/office/drawing/2014/main" id="{DCB7E555-D6D6-A750-1B50-84B444CFB7FF}"/>
              </a:ext>
            </a:extLst>
          </p:cNvPr>
          <p:cNvSpPr>
            <a:spLocks noGrp="1"/>
          </p:cNvSpPr>
          <p:nvPr>
            <p:ph type="title"/>
          </p:nvPr>
        </p:nvSpPr>
        <p:spPr>
          <a:xfrm>
            <a:off x="247649" y="5642611"/>
            <a:ext cx="2505075" cy="684378"/>
          </a:xfrm>
          <a:solidFill>
            <a:schemeClr val="bg1"/>
          </a:solidFill>
        </p:spPr>
        <p:txBody>
          <a:bodyPr/>
          <a:lstStyle/>
          <a:p>
            <a:pPr algn="ctr"/>
            <a:r>
              <a:rPr lang="en-US">
                <a:highlight>
                  <a:srgbClr val="FEFEFE"/>
                </a:highlight>
              </a:rPr>
              <a:t>CDUI in OR</a:t>
            </a:r>
          </a:p>
        </p:txBody>
      </p:sp>
      <p:sp>
        <p:nvSpPr>
          <p:cNvPr id="5" name="Slide Number Placeholder 3">
            <a:extLst>
              <a:ext uri="{FF2B5EF4-FFF2-40B4-BE49-F238E27FC236}">
                <a16:creationId xmlns:a16="http://schemas.microsoft.com/office/drawing/2014/main" id="{71E5505C-579D-4ECE-9272-25E9A802E66F}"/>
              </a:ext>
            </a:extLst>
          </p:cNvPr>
          <p:cNvSpPr>
            <a:spLocks noGrp="1"/>
          </p:cNvSpPr>
          <p:nvPr>
            <p:ph type="sldNum" sz="quarter" idx="17"/>
          </p:nvPr>
        </p:nvSpPr>
        <p:spPr/>
        <p:txBody>
          <a:bodyPr/>
          <a:lstStyle/>
          <a:p>
            <a:fld id="{7FFE0ED9-C0A3-4A88-9779-48D80F28EBFC}" type="slidenum">
              <a:rPr lang="en-US"/>
              <a:pPr/>
              <a:t>58</a:t>
            </a:fld>
            <a:endParaRPr lang="en-US"/>
          </a:p>
        </p:txBody>
      </p:sp>
    </p:spTree>
    <p:extLst>
      <p:ext uri="{BB962C8B-B14F-4D97-AF65-F5344CB8AC3E}">
        <p14:creationId xmlns:p14="http://schemas.microsoft.com/office/powerpoint/2010/main" val="1992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8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Case Documentation Movements without SCM</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2701022065"/>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59</a:t>
            </a:fld>
            <a:endParaRPr lang="en-US"/>
          </a:p>
        </p:txBody>
      </p:sp>
    </p:spTree>
    <p:extLst>
      <p:ext uri="{BB962C8B-B14F-4D97-AF65-F5344CB8AC3E}">
        <p14:creationId xmlns:p14="http://schemas.microsoft.com/office/powerpoint/2010/main" val="321705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ACBFB7-9EA2-9904-1DEE-7542569D0BB1}"/>
              </a:ext>
            </a:extLst>
          </p:cNvPr>
          <p:cNvSpPr>
            <a:spLocks noGrp="1"/>
          </p:cNvSpPr>
          <p:nvPr>
            <p:ph type="sldNum" sz="quarter" idx="11"/>
          </p:nvPr>
        </p:nvSpPr>
        <p:spPr/>
        <p:txBody>
          <a:bodyPr/>
          <a:lstStyle/>
          <a:p>
            <a:pPr defTabSz="761970"/>
            <a:fld id="{A59E24FB-11A7-44FD-AC96-67BDBF48A334}" type="slidenum">
              <a:rPr lang="en-US" smtClean="0"/>
              <a:pPr defTabSz="761970"/>
              <a:t>6</a:t>
            </a:fld>
            <a:endParaRPr lang="en-US"/>
          </a:p>
        </p:txBody>
      </p:sp>
      <p:sp>
        <p:nvSpPr>
          <p:cNvPr id="2" name="Title 1">
            <a:extLst>
              <a:ext uri="{FF2B5EF4-FFF2-40B4-BE49-F238E27FC236}">
                <a16:creationId xmlns:a16="http://schemas.microsoft.com/office/drawing/2014/main" id="{6489623A-162A-C0A6-18E0-1792921265B3}"/>
              </a:ext>
            </a:extLst>
          </p:cNvPr>
          <p:cNvSpPr>
            <a:spLocks noGrp="1"/>
          </p:cNvSpPr>
          <p:nvPr>
            <p:ph type="title"/>
          </p:nvPr>
        </p:nvSpPr>
        <p:spPr/>
        <p:txBody>
          <a:bodyPr/>
          <a:lstStyle/>
          <a:p>
            <a:r>
              <a:rPr lang="en-US"/>
              <a:t>Identify Errors in Flow </a:t>
            </a:r>
          </a:p>
        </p:txBody>
      </p:sp>
      <p:graphicFrame>
        <p:nvGraphicFramePr>
          <p:cNvPr id="5" name="Diagram 4">
            <a:extLst>
              <a:ext uri="{FF2B5EF4-FFF2-40B4-BE49-F238E27FC236}">
                <a16:creationId xmlns:a16="http://schemas.microsoft.com/office/drawing/2014/main" id="{33528B29-86BE-192B-F57F-C1C2FF9358B6}"/>
              </a:ext>
            </a:extLst>
          </p:cNvPr>
          <p:cNvGraphicFramePr/>
          <p:nvPr>
            <p:extLst>
              <p:ext uri="{D42A27DB-BD31-4B8C-83A1-F6EECF244321}">
                <p14:modId xmlns:p14="http://schemas.microsoft.com/office/powerpoint/2010/main" val="2389147403"/>
              </p:ext>
            </p:extLst>
          </p:nvPr>
        </p:nvGraphicFramePr>
        <p:xfrm>
          <a:off x="358987" y="1563957"/>
          <a:ext cx="11528214" cy="413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67369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Consumption in CDUI (All) – Asset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60</a:t>
            </a:fld>
            <a:endParaRPr lang="en-US"/>
          </a:p>
        </p:txBody>
      </p:sp>
    </p:spTree>
    <p:extLst>
      <p:ext uri="{BB962C8B-B14F-4D97-AF65-F5344CB8AC3E}">
        <p14:creationId xmlns:p14="http://schemas.microsoft.com/office/powerpoint/2010/main" val="1894723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CC30-6028-7026-A86D-2C21308B3917}"/>
              </a:ext>
            </a:extLst>
          </p:cNvPr>
          <p:cNvSpPr>
            <a:spLocks noGrp="1"/>
          </p:cNvSpPr>
          <p:nvPr>
            <p:ph type="title"/>
          </p:nvPr>
        </p:nvSpPr>
        <p:spPr/>
        <p:txBody>
          <a:bodyPr/>
          <a:lstStyle/>
          <a:p>
            <a:r>
              <a:rPr lang="en-US"/>
              <a:t>Supply Waste</a:t>
            </a:r>
          </a:p>
        </p:txBody>
      </p:sp>
      <p:sp>
        <p:nvSpPr>
          <p:cNvPr id="5" name="Slide Number Placeholder 4">
            <a:extLst>
              <a:ext uri="{FF2B5EF4-FFF2-40B4-BE49-F238E27FC236}">
                <a16:creationId xmlns:a16="http://schemas.microsoft.com/office/drawing/2014/main" id="{DAACFDFA-5A95-23CD-2E0A-5E13E707D4BC}"/>
              </a:ext>
            </a:extLst>
          </p:cNvPr>
          <p:cNvSpPr>
            <a:spLocks noGrp="1"/>
          </p:cNvSpPr>
          <p:nvPr>
            <p:ph type="sldNum" sz="quarter" idx="17"/>
          </p:nvPr>
        </p:nvSpPr>
        <p:spPr/>
        <p:txBody>
          <a:bodyPr/>
          <a:lstStyle/>
          <a:p>
            <a:fld id="{A59E24FB-11A7-44FD-AC96-67BDBF48A334}" type="slidenum">
              <a:rPr lang="en-US" smtClean="0"/>
              <a:pPr/>
              <a:t>61</a:t>
            </a:fld>
            <a:endParaRPr lang="en-US"/>
          </a:p>
        </p:txBody>
      </p:sp>
      <p:pic>
        <p:nvPicPr>
          <p:cNvPr id="18" name="Content Placeholder 17" descr="A screenshot of a computer&#10;&#10;Description automatically generated">
            <a:extLst>
              <a:ext uri="{FF2B5EF4-FFF2-40B4-BE49-F238E27FC236}">
                <a16:creationId xmlns:a16="http://schemas.microsoft.com/office/drawing/2014/main" id="{71B31FAA-CF6F-CEF9-1C98-86201ECDC81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0058" y="2717169"/>
            <a:ext cx="4313577" cy="1829419"/>
          </a:xfrm>
          <a:prstGeom prst="rect">
            <a:avLst/>
          </a:prstGeom>
          <a:noFill/>
          <a:ln w="12700">
            <a:solidFill>
              <a:schemeClr val="tx1">
                <a:lumMod val="20000"/>
                <a:lumOff val="80000"/>
              </a:schemeClr>
            </a:solidFill>
          </a:ln>
        </p:spPr>
      </p:pic>
      <p:pic>
        <p:nvPicPr>
          <p:cNvPr id="19" name="Picture 18" descr="A screenshot of a computer&#10;&#10;Description automatically generated">
            <a:extLst>
              <a:ext uri="{FF2B5EF4-FFF2-40B4-BE49-F238E27FC236}">
                <a16:creationId xmlns:a16="http://schemas.microsoft.com/office/drawing/2014/main" id="{4C59D40D-F8F1-9386-EA31-E725B5F6EF14}"/>
              </a:ext>
            </a:extLst>
          </p:cNvPr>
          <p:cNvPicPr>
            <a:picLocks noChangeAspect="1"/>
          </p:cNvPicPr>
          <p:nvPr/>
        </p:nvPicPr>
        <p:blipFill rotWithShape="1">
          <a:blip r:embed="rId4">
            <a:extLst>
              <a:ext uri="{28A0092B-C50C-407E-A947-70E740481C1C}">
                <a14:useLocalDpi xmlns:a14="http://schemas.microsoft.com/office/drawing/2010/main" val="0"/>
              </a:ext>
            </a:extLst>
          </a:blip>
          <a:srcRect l="766" b="4688"/>
          <a:stretch/>
        </p:blipFill>
        <p:spPr bwMode="auto">
          <a:xfrm>
            <a:off x="6639928" y="2960831"/>
            <a:ext cx="4281776" cy="1342093"/>
          </a:xfrm>
          <a:prstGeom prst="rect">
            <a:avLst/>
          </a:prstGeom>
          <a:noFill/>
          <a:ln w="12700" cap="flat" cmpd="sng" algn="ctr">
            <a:solidFill>
              <a:srgbClr val="36424B">
                <a:lumMod val="20000"/>
                <a:lumOff val="80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5817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Supply Waste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2537773923"/>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62</a:t>
            </a:fld>
            <a:endParaRPr lang="en-US"/>
          </a:p>
        </p:txBody>
      </p:sp>
    </p:spTree>
    <p:extLst>
      <p:ext uri="{BB962C8B-B14F-4D97-AF65-F5344CB8AC3E}">
        <p14:creationId xmlns:p14="http://schemas.microsoft.com/office/powerpoint/2010/main" val="23720201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Consignment Supply Consumption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2630778908"/>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63</a:t>
            </a:fld>
            <a:endParaRPr lang="en-US"/>
          </a:p>
        </p:txBody>
      </p:sp>
    </p:spTree>
    <p:extLst>
      <p:ext uri="{BB962C8B-B14F-4D97-AF65-F5344CB8AC3E}">
        <p14:creationId xmlns:p14="http://schemas.microsoft.com/office/powerpoint/2010/main" val="3305286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005E8-6C37-A1F4-CED1-CC5B5202F90F}"/>
              </a:ext>
            </a:extLst>
          </p:cNvPr>
          <p:cNvSpPr>
            <a:spLocks noGrp="1"/>
          </p:cNvSpPr>
          <p:nvPr>
            <p:ph type="title"/>
          </p:nvPr>
        </p:nvSpPr>
        <p:spPr/>
        <p:txBody>
          <a:bodyPr/>
          <a:lstStyle/>
          <a:p>
            <a:r>
              <a:rPr lang="en-US"/>
              <a:t>Supply Return in CDUI Flow</a:t>
            </a:r>
          </a:p>
        </p:txBody>
      </p:sp>
      <p:graphicFrame>
        <p:nvGraphicFramePr>
          <p:cNvPr id="8" name="Content Placeholder 7">
            <a:extLst>
              <a:ext uri="{FF2B5EF4-FFF2-40B4-BE49-F238E27FC236}">
                <a16:creationId xmlns:a16="http://schemas.microsoft.com/office/drawing/2014/main" id="{256EB8BA-859B-FC12-BD52-03967F4033F7}"/>
              </a:ext>
            </a:extLst>
          </p:cNvPr>
          <p:cNvGraphicFramePr>
            <a:graphicFrameLocks noGrp="1"/>
          </p:cNvGraphicFramePr>
          <p:nvPr>
            <p:ph idx="1"/>
            <p:extLst>
              <p:ext uri="{D42A27DB-BD31-4B8C-83A1-F6EECF244321}">
                <p14:modId xmlns:p14="http://schemas.microsoft.com/office/powerpoint/2010/main" val="252241350"/>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95487BA-94B7-462C-999B-AD5E56C33121}"/>
              </a:ext>
            </a:extLst>
          </p:cNvPr>
          <p:cNvSpPr>
            <a:spLocks noGrp="1"/>
          </p:cNvSpPr>
          <p:nvPr>
            <p:ph type="sldNum" sz="quarter" idx="17"/>
          </p:nvPr>
        </p:nvSpPr>
        <p:spPr/>
        <p:txBody>
          <a:bodyPr/>
          <a:lstStyle/>
          <a:p>
            <a:pPr defTabSz="761970"/>
            <a:fld id="{A59E24FB-11A7-44FD-AC96-67BDBF48A334}" type="slidenum">
              <a:rPr lang="en-US" smtClean="0"/>
              <a:pPr defTabSz="761970"/>
              <a:t>64</a:t>
            </a:fld>
            <a:endParaRPr lang="en-US"/>
          </a:p>
        </p:txBody>
      </p:sp>
    </p:spTree>
    <p:extLst>
      <p:ext uri="{BB962C8B-B14F-4D97-AF65-F5344CB8AC3E}">
        <p14:creationId xmlns:p14="http://schemas.microsoft.com/office/powerpoint/2010/main" val="3402419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35D876-99B7-89E1-5B03-3100CDB9B48B}"/>
              </a:ext>
            </a:extLst>
          </p:cNvPr>
          <p:cNvSpPr>
            <a:spLocks noGrp="1"/>
          </p:cNvSpPr>
          <p:nvPr>
            <p:ph type="title"/>
          </p:nvPr>
        </p:nvSpPr>
        <p:spPr/>
        <p:txBody>
          <a:bodyPr/>
          <a:lstStyle/>
          <a:p>
            <a:r>
              <a:rPr lang="en-US"/>
              <a:t>Movements to Journals - Case Documentation</a:t>
            </a:r>
          </a:p>
        </p:txBody>
      </p:sp>
      <p:graphicFrame>
        <p:nvGraphicFramePr>
          <p:cNvPr id="8" name="Content Placeholder 7">
            <a:extLst>
              <a:ext uri="{FF2B5EF4-FFF2-40B4-BE49-F238E27FC236}">
                <a16:creationId xmlns:a16="http://schemas.microsoft.com/office/drawing/2014/main" id="{6A887568-58EE-7F00-51C1-D151F5E2A899}"/>
              </a:ext>
            </a:extLst>
          </p:cNvPr>
          <p:cNvGraphicFramePr>
            <a:graphicFrameLocks noGrp="1"/>
          </p:cNvGraphicFramePr>
          <p:nvPr>
            <p:ph idx="1"/>
            <p:extLst>
              <p:ext uri="{D42A27DB-BD31-4B8C-83A1-F6EECF244321}">
                <p14:modId xmlns:p14="http://schemas.microsoft.com/office/powerpoint/2010/main" val="3879623657"/>
              </p:ext>
            </p:extLst>
          </p:nvPr>
        </p:nvGraphicFramePr>
        <p:xfrm>
          <a:off x="358775" y="1246187"/>
          <a:ext cx="11537950" cy="5503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02894DB-828C-C21F-0FBC-B3FBCF8E4AB2}"/>
              </a:ext>
            </a:extLst>
          </p:cNvPr>
          <p:cNvSpPr>
            <a:spLocks noGrp="1"/>
          </p:cNvSpPr>
          <p:nvPr>
            <p:ph type="sldNum" sz="quarter" idx="17"/>
          </p:nvPr>
        </p:nvSpPr>
        <p:spPr/>
        <p:txBody>
          <a:bodyPr/>
          <a:lstStyle/>
          <a:p>
            <a:pPr defTabSz="761970"/>
            <a:fld id="{A59E24FB-11A7-44FD-AC96-67BDBF48A334}" type="slidenum">
              <a:rPr lang="en-US" smtClean="0"/>
              <a:pPr defTabSz="761970"/>
              <a:t>65</a:t>
            </a:fld>
            <a:endParaRPr lang="en-US"/>
          </a:p>
        </p:txBody>
      </p:sp>
    </p:spTree>
    <p:extLst>
      <p:ext uri="{BB962C8B-B14F-4D97-AF65-F5344CB8AC3E}">
        <p14:creationId xmlns:p14="http://schemas.microsoft.com/office/powerpoint/2010/main" val="1701918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66</a:t>
            </a:fld>
            <a:endParaRPr lang="en-US"/>
          </a:p>
        </p:txBody>
      </p:sp>
    </p:spTree>
    <p:extLst>
      <p:ext uri="{BB962C8B-B14F-4D97-AF65-F5344CB8AC3E}">
        <p14:creationId xmlns:p14="http://schemas.microsoft.com/office/powerpoint/2010/main" val="1185906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DE040-B891-72C6-49AB-2855EA2F20D1}"/>
              </a:ext>
            </a:extLst>
          </p:cNvPr>
          <p:cNvSpPr>
            <a:spLocks noGrp="1"/>
          </p:cNvSpPr>
          <p:nvPr>
            <p:ph type="sldNum" sz="quarter" idx="12"/>
          </p:nvPr>
        </p:nvSpPr>
        <p:spPr/>
        <p:txBody>
          <a:bodyPr/>
          <a:lstStyle/>
          <a:p>
            <a:fld id="{A59E24FB-11A7-44FD-AC96-67BDBF48A334}" type="slidenum">
              <a:rPr lang="en-US" smtClean="0"/>
              <a:pPr/>
              <a:t>67</a:t>
            </a:fld>
            <a:endParaRPr lang="en-US"/>
          </a:p>
        </p:txBody>
      </p:sp>
      <p:graphicFrame>
        <p:nvGraphicFramePr>
          <p:cNvPr id="4" name="Diagram 3">
            <a:extLst>
              <a:ext uri="{FF2B5EF4-FFF2-40B4-BE49-F238E27FC236}">
                <a16:creationId xmlns:a16="http://schemas.microsoft.com/office/drawing/2014/main" id="{C8E4D4BE-36A1-4AC7-3DF3-9BE9491ABA95}"/>
              </a:ext>
            </a:extLst>
          </p:cNvPr>
          <p:cNvGraphicFramePr/>
          <p:nvPr>
            <p:extLst>
              <p:ext uri="{D42A27DB-BD31-4B8C-83A1-F6EECF244321}">
                <p14:modId xmlns:p14="http://schemas.microsoft.com/office/powerpoint/2010/main" val="3100576018"/>
              </p:ext>
            </p:extLst>
          </p:nvPr>
        </p:nvGraphicFramePr>
        <p:xfrm>
          <a:off x="2878904" y="1902130"/>
          <a:ext cx="6434191" cy="4174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015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CC1D09-C2B1-8310-E572-2AE6B532636F}"/>
              </a:ext>
            </a:extLst>
          </p:cNvPr>
          <p:cNvSpPr>
            <a:spLocks noGrp="1"/>
          </p:cNvSpPr>
          <p:nvPr>
            <p:ph type="title"/>
          </p:nvPr>
        </p:nvSpPr>
        <p:spPr/>
        <p:txBody>
          <a:bodyPr/>
          <a:lstStyle/>
          <a:p>
            <a:r>
              <a:rPr lang="en-US"/>
              <a:t>Next Steps/Takeaways</a:t>
            </a:r>
          </a:p>
        </p:txBody>
      </p:sp>
      <p:sp>
        <p:nvSpPr>
          <p:cNvPr id="7" name="Text Placeholder 6">
            <a:extLst>
              <a:ext uri="{FF2B5EF4-FFF2-40B4-BE49-F238E27FC236}">
                <a16:creationId xmlns:a16="http://schemas.microsoft.com/office/drawing/2014/main" id="{4FF646D1-CB20-00FC-1C5E-91AEF469519E}"/>
              </a:ext>
            </a:extLst>
          </p:cNvPr>
          <p:cNvSpPr>
            <a:spLocks noGrp="1"/>
          </p:cNvSpPr>
          <p:nvPr>
            <p:ph type="body" sz="quarter" idx="15"/>
          </p:nvPr>
        </p:nvSpPr>
        <p:spPr/>
        <p:txBody>
          <a:bodyPr/>
          <a:lstStyle/>
          <a:p>
            <a:r>
              <a:rPr lang="en-US"/>
              <a:t>Now it is your turn to try it for yourself. Over the next few days, you should try to complete the following on the test site:</a:t>
            </a:r>
          </a:p>
          <a:p>
            <a:endParaRPr lang="en-US"/>
          </a:p>
          <a:p>
            <a:endParaRPr lang="en-US"/>
          </a:p>
        </p:txBody>
      </p:sp>
      <p:sp>
        <p:nvSpPr>
          <p:cNvPr id="6" name="Content Placeholder 5">
            <a:extLst>
              <a:ext uri="{FF2B5EF4-FFF2-40B4-BE49-F238E27FC236}">
                <a16:creationId xmlns:a16="http://schemas.microsoft.com/office/drawing/2014/main" id="{8F298496-EA6A-A877-34BA-825A298BF5E3}"/>
              </a:ext>
            </a:extLst>
          </p:cNvPr>
          <p:cNvSpPr>
            <a:spLocks noGrp="1"/>
          </p:cNvSpPr>
          <p:nvPr>
            <p:ph idx="1"/>
          </p:nvPr>
        </p:nvSpPr>
        <p:spPr/>
        <p:txBody>
          <a:bodyPr/>
          <a:lstStyle/>
          <a:p>
            <a:pPr marL="457200" indent="-457200">
              <a:buFont typeface="+mj-lt"/>
              <a:buAutoNum type="arabicPeriod"/>
            </a:pPr>
            <a:r>
              <a:rPr lang="en-US" dirty="0"/>
              <a:t>Log in to </a:t>
            </a:r>
            <a:r>
              <a:rPr lang="en-US" dirty="0" err="1"/>
              <a:t>Tecsys</a:t>
            </a:r>
            <a:r>
              <a:rPr lang="en-US" dirty="0"/>
              <a:t>.</a:t>
            </a:r>
          </a:p>
          <a:p>
            <a:pPr marL="457200" indent="-457200">
              <a:buFont typeface="+mj-lt"/>
              <a:buAutoNum type="arabicPeriod"/>
            </a:pPr>
            <a:r>
              <a:rPr lang="en-US" dirty="0"/>
              <a:t>Configure the location of items.</a:t>
            </a:r>
          </a:p>
          <a:p>
            <a:pPr marL="457200" indent="-457200">
              <a:buFont typeface="+mj-lt"/>
              <a:buAutoNum type="arabicPeriod"/>
            </a:pPr>
            <a:r>
              <a:rPr lang="en-US" dirty="0"/>
              <a:t>Document a Tracking Event.</a:t>
            </a:r>
          </a:p>
          <a:p>
            <a:pPr marL="457200" indent="-457200">
              <a:buFont typeface="+mj-lt"/>
              <a:buAutoNum type="arabicPeriod"/>
            </a:pPr>
            <a:r>
              <a:rPr lang="en-US" dirty="0"/>
              <a:t>Document an expired item.</a:t>
            </a:r>
          </a:p>
          <a:p>
            <a:pPr marL="457200" indent="-457200">
              <a:buFont typeface="+mj-lt"/>
              <a:buAutoNum type="arabicPeriod"/>
            </a:pPr>
            <a:r>
              <a:rPr lang="en-US" dirty="0"/>
              <a:t>Complete a supply count.</a:t>
            </a:r>
          </a:p>
          <a:p>
            <a:pPr marL="457200" indent="-457200">
              <a:buFont typeface="+mj-lt"/>
              <a:buAutoNum type="arabicPeriod"/>
            </a:pPr>
            <a:r>
              <a:rPr lang="en-US" dirty="0"/>
              <a:t>Return supplies.</a:t>
            </a:r>
          </a:p>
          <a:p>
            <a:pPr marL="457200" indent="-457200">
              <a:buFont typeface="+mj-lt"/>
              <a:buAutoNum type="arabicPeriod"/>
            </a:pPr>
            <a:r>
              <a:rPr lang="en-US" dirty="0"/>
              <a:t>Modify a supply order.</a:t>
            </a:r>
          </a:p>
          <a:p>
            <a:pPr marL="457200" indent="-457200">
              <a:buFont typeface="+mj-lt"/>
              <a:buAutoNum type="arabicPeriod"/>
            </a:pPr>
            <a:r>
              <a:rPr lang="en-US" dirty="0"/>
              <a:t>Generate a supply order.</a:t>
            </a:r>
          </a:p>
          <a:p>
            <a:pPr marL="457200" indent="-457200">
              <a:buFont typeface="+mj-lt"/>
              <a:buAutoNum type="arabicPeriod"/>
            </a:pPr>
            <a:r>
              <a:rPr lang="en-US" dirty="0"/>
              <a:t>Take action on the dashboard.</a:t>
            </a: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302A38B1-8DF5-FBF8-2F8E-92DA80770B88}"/>
              </a:ext>
            </a:extLst>
          </p:cNvPr>
          <p:cNvSpPr>
            <a:spLocks noGrp="1"/>
          </p:cNvSpPr>
          <p:nvPr>
            <p:ph type="sldNum" sz="quarter" idx="17"/>
          </p:nvPr>
        </p:nvSpPr>
        <p:spPr/>
        <p:txBody>
          <a:bodyPr/>
          <a:lstStyle/>
          <a:p>
            <a:pPr defTabSz="761970"/>
            <a:fld id="{A59E24FB-11A7-44FD-AC96-67BDBF48A334}" type="slidenum">
              <a:rPr lang="en-US" smtClean="0"/>
              <a:pPr defTabSz="761970"/>
              <a:t>68</a:t>
            </a:fld>
            <a:endParaRPr lang="en-US"/>
          </a:p>
        </p:txBody>
      </p:sp>
    </p:spTree>
    <p:extLst>
      <p:ext uri="{BB962C8B-B14F-4D97-AF65-F5344CB8AC3E}">
        <p14:creationId xmlns:p14="http://schemas.microsoft.com/office/powerpoint/2010/main" val="7178697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8CB16-3B6B-673C-1E55-DBA8DE568957}"/>
              </a:ext>
            </a:extLst>
          </p:cNvPr>
          <p:cNvSpPr>
            <a:spLocks noGrp="1"/>
          </p:cNvSpPr>
          <p:nvPr>
            <p:ph type="sldNum" sz="quarter" idx="12"/>
          </p:nvPr>
        </p:nvSpPr>
        <p:spPr/>
        <p:txBody>
          <a:bodyPr/>
          <a:lstStyle/>
          <a:p>
            <a:fld id="{A59E24FB-11A7-44FD-AC96-67BDBF48A334}" type="slidenum">
              <a:rPr lang="en-US" smtClean="0"/>
              <a:pPr/>
              <a:t>69</a:t>
            </a:fld>
            <a:endParaRPr lang="en-US"/>
          </a:p>
        </p:txBody>
      </p:sp>
      <p:sp>
        <p:nvSpPr>
          <p:cNvPr id="4" name="Content Placeholder 3">
            <a:extLst>
              <a:ext uri="{FF2B5EF4-FFF2-40B4-BE49-F238E27FC236}">
                <a16:creationId xmlns:a16="http://schemas.microsoft.com/office/drawing/2014/main" id="{11A23FCC-FC7D-1F23-7020-A2EFC419A132}"/>
              </a:ext>
            </a:extLst>
          </p:cNvPr>
          <p:cNvSpPr>
            <a:spLocks noGrp="1"/>
          </p:cNvSpPr>
          <p:nvPr>
            <p:ph sz="quarter" idx="11"/>
          </p:nvPr>
        </p:nvSpPr>
        <p:spPr/>
        <p:txBody>
          <a:bodyPr/>
          <a:lstStyle/>
          <a:p>
            <a:r>
              <a:rPr lang="en-US"/>
              <a:t>Include link to </a:t>
            </a:r>
            <a:r>
              <a:rPr lang="en-US" err="1"/>
              <a:t>Tecsys</a:t>
            </a:r>
            <a:r>
              <a:rPr lang="en-US"/>
              <a:t> resources.</a:t>
            </a:r>
          </a:p>
        </p:txBody>
      </p:sp>
    </p:spTree>
    <p:extLst>
      <p:ext uri="{BB962C8B-B14F-4D97-AF65-F5344CB8AC3E}">
        <p14:creationId xmlns:p14="http://schemas.microsoft.com/office/powerpoint/2010/main" val="384737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B8AA3DE-F37D-4243-8E13-4ACAA70BE55D}"/>
              </a:ext>
            </a:extLst>
          </p:cNvPr>
          <p:cNvGrpSpPr/>
          <p:nvPr/>
        </p:nvGrpSpPr>
        <p:grpSpPr>
          <a:xfrm>
            <a:off x="2136766" y="2829868"/>
            <a:ext cx="1342675" cy="1406080"/>
            <a:chOff x="425338" y="3162300"/>
            <a:chExt cx="1618745" cy="1419850"/>
          </a:xfrm>
        </p:grpSpPr>
        <p:sp>
          <p:nvSpPr>
            <p:cNvPr id="6" name="TextBox 5">
              <a:extLst>
                <a:ext uri="{FF2B5EF4-FFF2-40B4-BE49-F238E27FC236}">
                  <a16:creationId xmlns:a16="http://schemas.microsoft.com/office/drawing/2014/main" id="{A62FBEA8-175A-4AF0-BF4D-6ABFC0F68A39}"/>
                </a:ext>
              </a:extLst>
            </p:cNvPr>
            <p:cNvSpPr txBox="1"/>
            <p:nvPr/>
          </p:nvSpPr>
          <p:spPr>
            <a:xfrm>
              <a:off x="798532" y="3162300"/>
              <a:ext cx="1092305" cy="264172"/>
            </a:xfrm>
            <a:prstGeom prst="rect">
              <a:avLst/>
            </a:prstGeom>
            <a:noFill/>
          </p:spPr>
          <p:txBody>
            <a:bodyPr wrap="none" rtlCol="0">
              <a:spAutoFit/>
            </a:bodyPr>
            <a:lstStyle/>
            <a:p>
              <a:r>
                <a:rPr lang="en-US" sz="1100" b="1"/>
                <a:t>SCM Table</a:t>
              </a:r>
            </a:p>
          </p:txBody>
        </p:sp>
        <p:sp>
          <p:nvSpPr>
            <p:cNvPr id="7" name="Flowchart: Multidocument 6">
              <a:extLst>
                <a:ext uri="{FF2B5EF4-FFF2-40B4-BE49-F238E27FC236}">
                  <a16:creationId xmlns:a16="http://schemas.microsoft.com/office/drawing/2014/main" id="{8018CAFA-28C6-427E-AC48-4DB43B4014A0}"/>
                </a:ext>
              </a:extLst>
            </p:cNvPr>
            <p:cNvSpPr>
              <a:spLocks noChangeAspect="1"/>
            </p:cNvSpPr>
            <p:nvPr/>
          </p:nvSpPr>
          <p:spPr>
            <a:xfrm>
              <a:off x="425338" y="3423910"/>
              <a:ext cx="1618745" cy="1158240"/>
            </a:xfrm>
            <a:prstGeom prst="flowChartMultidocumen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Vendor</a:t>
              </a:r>
            </a:p>
            <a:p>
              <a:pPr algn="ctr"/>
              <a:r>
                <a:rPr lang="en-US" sz="1200" err="1">
                  <a:solidFill>
                    <a:schemeClr val="bg1"/>
                  </a:solidFill>
                </a:rPr>
                <a:t>dms_vendor</a:t>
              </a:r>
              <a:endParaRPr lang="en-US" sz="1100">
                <a:solidFill>
                  <a:schemeClr val="bg1"/>
                </a:solidFill>
              </a:endParaRPr>
            </a:p>
            <a:p>
              <a:pPr algn="ctr"/>
              <a:endParaRPr lang="en-US">
                <a:solidFill>
                  <a:schemeClr val="bg1"/>
                </a:solidFill>
              </a:endParaRPr>
            </a:p>
          </p:txBody>
        </p:sp>
      </p:grpSp>
      <p:sp>
        <p:nvSpPr>
          <p:cNvPr id="8" name="Rectangle 7">
            <a:extLst>
              <a:ext uri="{FF2B5EF4-FFF2-40B4-BE49-F238E27FC236}">
                <a16:creationId xmlns:a16="http://schemas.microsoft.com/office/drawing/2014/main" id="{4E56655F-CC72-4908-92EB-2C13524B873A}"/>
              </a:ext>
            </a:extLst>
          </p:cNvPr>
          <p:cNvSpPr>
            <a:spLocks noChangeAspect="1"/>
          </p:cNvSpPr>
          <p:nvPr/>
        </p:nvSpPr>
        <p:spPr>
          <a:xfrm>
            <a:off x="3722761" y="3330232"/>
            <a:ext cx="1085870" cy="655583"/>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b="1"/>
              <a:t>SCM Topic</a:t>
            </a:r>
          </a:p>
          <a:p>
            <a:pPr algn="ctr"/>
            <a:r>
              <a:rPr lang="en-US" sz="1200"/>
              <a:t>Publish Queue</a:t>
            </a:r>
          </a:p>
        </p:txBody>
      </p:sp>
      <p:sp>
        <p:nvSpPr>
          <p:cNvPr id="9" name="Rectangle 8">
            <a:extLst>
              <a:ext uri="{FF2B5EF4-FFF2-40B4-BE49-F238E27FC236}">
                <a16:creationId xmlns:a16="http://schemas.microsoft.com/office/drawing/2014/main" id="{AFEC1DFE-DC0B-4EC4-B258-78A9441F87FB}"/>
              </a:ext>
            </a:extLst>
          </p:cNvPr>
          <p:cNvSpPr>
            <a:spLocks noChangeAspect="1"/>
          </p:cNvSpPr>
          <p:nvPr/>
        </p:nvSpPr>
        <p:spPr>
          <a:xfrm>
            <a:off x="5028963" y="3331574"/>
            <a:ext cx="1085870" cy="655583"/>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b="1"/>
              <a:t>SCM Topic</a:t>
            </a:r>
          </a:p>
          <a:p>
            <a:pPr algn="ctr"/>
            <a:r>
              <a:rPr lang="en-US" sz="1200"/>
              <a:t>Out Queue</a:t>
            </a:r>
          </a:p>
        </p:txBody>
      </p:sp>
      <p:sp>
        <p:nvSpPr>
          <p:cNvPr id="10" name="Flowchart: Magnetic Disk 9">
            <a:extLst>
              <a:ext uri="{FF2B5EF4-FFF2-40B4-BE49-F238E27FC236}">
                <a16:creationId xmlns:a16="http://schemas.microsoft.com/office/drawing/2014/main" id="{F5A44872-8E60-4C64-894C-9BCE776608AD}"/>
              </a:ext>
            </a:extLst>
          </p:cNvPr>
          <p:cNvSpPr>
            <a:spLocks noChangeAspect="1"/>
          </p:cNvSpPr>
          <p:nvPr/>
        </p:nvSpPr>
        <p:spPr>
          <a:xfrm>
            <a:off x="6355613" y="3205007"/>
            <a:ext cx="1267159" cy="910060"/>
          </a:xfrm>
          <a:prstGeom prst="flowChartMagneticDisk">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400">
              <a:solidFill>
                <a:schemeClr val="bg1"/>
              </a:solidFill>
            </a:endParaRPr>
          </a:p>
          <a:p>
            <a:pPr algn="ctr"/>
            <a:r>
              <a:rPr lang="en-US" sz="1400">
                <a:solidFill>
                  <a:schemeClr val="bg1"/>
                </a:solidFill>
              </a:rPr>
              <a:t>Integration </a:t>
            </a:r>
          </a:p>
          <a:p>
            <a:pPr algn="ctr"/>
            <a:r>
              <a:rPr lang="en-US" sz="1400">
                <a:solidFill>
                  <a:schemeClr val="bg1"/>
                </a:solidFill>
              </a:rPr>
              <a:t>Hub</a:t>
            </a:r>
          </a:p>
        </p:txBody>
      </p:sp>
      <p:grpSp>
        <p:nvGrpSpPr>
          <p:cNvPr id="11" name="Group 10">
            <a:extLst>
              <a:ext uri="{FF2B5EF4-FFF2-40B4-BE49-F238E27FC236}">
                <a16:creationId xmlns:a16="http://schemas.microsoft.com/office/drawing/2014/main" id="{CED44FA2-F53A-4884-A46E-95CA09DF1D64}"/>
              </a:ext>
            </a:extLst>
          </p:cNvPr>
          <p:cNvGrpSpPr/>
          <p:nvPr/>
        </p:nvGrpSpPr>
        <p:grpSpPr>
          <a:xfrm>
            <a:off x="10473354" y="2829868"/>
            <a:ext cx="1342675" cy="1406080"/>
            <a:chOff x="10138392" y="3162300"/>
            <a:chExt cx="1618745" cy="1419850"/>
          </a:xfrm>
        </p:grpSpPr>
        <p:sp>
          <p:nvSpPr>
            <p:cNvPr id="12" name="Flowchart: Multidocument 11">
              <a:extLst>
                <a:ext uri="{FF2B5EF4-FFF2-40B4-BE49-F238E27FC236}">
                  <a16:creationId xmlns:a16="http://schemas.microsoft.com/office/drawing/2014/main" id="{B0F09B94-7E5E-4427-8AB6-DBBE969FEDA0}"/>
                </a:ext>
              </a:extLst>
            </p:cNvPr>
            <p:cNvSpPr>
              <a:spLocks noChangeAspect="1"/>
            </p:cNvSpPr>
            <p:nvPr/>
          </p:nvSpPr>
          <p:spPr>
            <a:xfrm>
              <a:off x="10138392" y="3423910"/>
              <a:ext cx="1618745" cy="1158240"/>
            </a:xfrm>
            <a:prstGeom prst="flowChartMultidocumen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200">
                <a:solidFill>
                  <a:schemeClr val="bg1"/>
                </a:solidFill>
              </a:endParaRPr>
            </a:p>
            <a:p>
              <a:pPr algn="ctr"/>
              <a:r>
                <a:rPr lang="en-US" sz="1200">
                  <a:solidFill>
                    <a:schemeClr val="bg1"/>
                  </a:solidFill>
                </a:rPr>
                <a:t>Location</a:t>
              </a:r>
            </a:p>
            <a:p>
              <a:pPr algn="ctr"/>
              <a:r>
                <a:rPr lang="en-US" sz="1200">
                  <a:solidFill>
                    <a:schemeClr val="bg1"/>
                  </a:solidFill>
                </a:rPr>
                <a:t>(Vendor)</a:t>
              </a:r>
              <a:endParaRPr lang="en-US" sz="1000">
                <a:solidFill>
                  <a:schemeClr val="bg1"/>
                </a:solidFill>
              </a:endParaRPr>
            </a:p>
            <a:p>
              <a:pPr algn="ctr"/>
              <a:endParaRPr lang="en-US">
                <a:solidFill>
                  <a:schemeClr val="bg1"/>
                </a:solidFill>
              </a:endParaRPr>
            </a:p>
          </p:txBody>
        </p:sp>
        <p:sp>
          <p:nvSpPr>
            <p:cNvPr id="13" name="TextBox 12">
              <a:extLst>
                <a:ext uri="{FF2B5EF4-FFF2-40B4-BE49-F238E27FC236}">
                  <a16:creationId xmlns:a16="http://schemas.microsoft.com/office/drawing/2014/main" id="{F3087A4E-4CFA-4ADA-A31A-6426A3695C4A}"/>
                </a:ext>
              </a:extLst>
            </p:cNvPr>
            <p:cNvSpPr txBox="1"/>
            <p:nvPr/>
          </p:nvSpPr>
          <p:spPr>
            <a:xfrm>
              <a:off x="10578234" y="3162300"/>
              <a:ext cx="1177339" cy="264172"/>
            </a:xfrm>
            <a:prstGeom prst="rect">
              <a:avLst/>
            </a:prstGeom>
            <a:noFill/>
          </p:spPr>
          <p:txBody>
            <a:bodyPr wrap="none" rtlCol="0">
              <a:spAutoFit/>
            </a:bodyPr>
            <a:lstStyle/>
            <a:p>
              <a:r>
                <a:rPr lang="en-US" sz="1100" b="1"/>
                <a:t>POU Tables</a:t>
              </a:r>
            </a:p>
          </p:txBody>
        </p:sp>
      </p:grpSp>
      <p:sp>
        <p:nvSpPr>
          <p:cNvPr id="14" name="Rectangle 13">
            <a:extLst>
              <a:ext uri="{FF2B5EF4-FFF2-40B4-BE49-F238E27FC236}">
                <a16:creationId xmlns:a16="http://schemas.microsoft.com/office/drawing/2014/main" id="{07362000-F1D6-4991-B7FE-39F9FE62CA21}"/>
              </a:ext>
            </a:extLst>
          </p:cNvPr>
          <p:cNvSpPr>
            <a:spLocks noChangeAspect="1"/>
          </p:cNvSpPr>
          <p:nvPr/>
        </p:nvSpPr>
        <p:spPr>
          <a:xfrm>
            <a:off x="7841417" y="3332245"/>
            <a:ext cx="1085870" cy="65558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b="1">
                <a:solidFill>
                  <a:schemeClr val="tx1"/>
                </a:solidFill>
              </a:rPr>
              <a:t>POU Topic</a:t>
            </a:r>
          </a:p>
          <a:p>
            <a:pPr algn="ctr"/>
            <a:r>
              <a:rPr lang="en-US" sz="1200">
                <a:solidFill>
                  <a:schemeClr val="tx1"/>
                </a:solidFill>
              </a:rPr>
              <a:t>In Queue</a:t>
            </a:r>
          </a:p>
        </p:txBody>
      </p:sp>
      <p:sp>
        <p:nvSpPr>
          <p:cNvPr id="15" name="Rectangle 14">
            <a:extLst>
              <a:ext uri="{FF2B5EF4-FFF2-40B4-BE49-F238E27FC236}">
                <a16:creationId xmlns:a16="http://schemas.microsoft.com/office/drawing/2014/main" id="{2936F042-6DA8-457E-9B30-9B51A729957A}"/>
              </a:ext>
            </a:extLst>
          </p:cNvPr>
          <p:cNvSpPr>
            <a:spLocks noChangeAspect="1"/>
          </p:cNvSpPr>
          <p:nvPr/>
        </p:nvSpPr>
        <p:spPr>
          <a:xfrm>
            <a:off x="9117194" y="3332245"/>
            <a:ext cx="1085870" cy="65558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b="1">
                <a:solidFill>
                  <a:schemeClr val="tx1"/>
                </a:solidFill>
              </a:rPr>
              <a:t>POU Stage</a:t>
            </a:r>
          </a:p>
          <a:p>
            <a:pPr algn="ctr"/>
            <a:r>
              <a:rPr lang="en-US" sz="1200">
                <a:solidFill>
                  <a:schemeClr val="tx1"/>
                </a:solidFill>
              </a:rPr>
              <a:t>In Queue</a:t>
            </a:r>
          </a:p>
        </p:txBody>
      </p:sp>
      <p:cxnSp>
        <p:nvCxnSpPr>
          <p:cNvPr id="16" name="Straight Arrow Connector 15">
            <a:extLst>
              <a:ext uri="{FF2B5EF4-FFF2-40B4-BE49-F238E27FC236}">
                <a16:creationId xmlns:a16="http://schemas.microsoft.com/office/drawing/2014/main" id="{F6B8BB5D-4536-4F02-98F3-6EB9C0D8FBF9}"/>
              </a:ext>
            </a:extLst>
          </p:cNvPr>
          <p:cNvCxnSpPr>
            <a:cxnSpLocks/>
            <a:endCxn id="8" idx="1"/>
          </p:cNvCxnSpPr>
          <p:nvPr/>
        </p:nvCxnSpPr>
        <p:spPr>
          <a:xfrm flipV="1">
            <a:off x="3479441" y="3658024"/>
            <a:ext cx="243320" cy="4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ECF8D4-03B2-4541-A2BB-3A5313CDD746}"/>
              </a:ext>
            </a:extLst>
          </p:cNvPr>
          <p:cNvCxnSpPr>
            <a:cxnSpLocks/>
            <a:stCxn id="8" idx="3"/>
            <a:endCxn id="9" idx="1"/>
          </p:cNvCxnSpPr>
          <p:nvPr/>
        </p:nvCxnSpPr>
        <p:spPr>
          <a:xfrm>
            <a:off x="4808631" y="3658024"/>
            <a:ext cx="220332" cy="1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B23F2ED-F87B-438A-9948-54342DA74A4E}"/>
              </a:ext>
            </a:extLst>
          </p:cNvPr>
          <p:cNvCxnSpPr>
            <a:cxnSpLocks/>
            <a:stCxn id="9" idx="3"/>
            <a:endCxn id="10" idx="2"/>
          </p:cNvCxnSpPr>
          <p:nvPr/>
        </p:nvCxnSpPr>
        <p:spPr>
          <a:xfrm>
            <a:off x="6114833" y="3659366"/>
            <a:ext cx="240780" cy="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EC39C81-57FF-45CC-AEF9-CAA6651FB4F9}"/>
              </a:ext>
            </a:extLst>
          </p:cNvPr>
          <p:cNvCxnSpPr>
            <a:cxnSpLocks/>
            <a:stCxn id="10" idx="4"/>
            <a:endCxn id="14" idx="1"/>
          </p:cNvCxnSpPr>
          <p:nvPr/>
        </p:nvCxnSpPr>
        <p:spPr>
          <a:xfrm>
            <a:off x="7622772" y="3660037"/>
            <a:ext cx="2186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995BA04-AFC6-487D-A109-83B5CEAACF8F}"/>
              </a:ext>
            </a:extLst>
          </p:cNvPr>
          <p:cNvCxnSpPr>
            <a:cxnSpLocks/>
            <a:stCxn id="14" idx="3"/>
            <a:endCxn id="15" idx="1"/>
          </p:cNvCxnSpPr>
          <p:nvPr/>
        </p:nvCxnSpPr>
        <p:spPr>
          <a:xfrm>
            <a:off x="8927287" y="3660037"/>
            <a:ext cx="1899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45ADF45-E580-485E-8CE4-B5729A17060E}"/>
              </a:ext>
            </a:extLst>
          </p:cNvPr>
          <p:cNvCxnSpPr>
            <a:cxnSpLocks/>
            <a:stCxn id="15" idx="3"/>
          </p:cNvCxnSpPr>
          <p:nvPr/>
        </p:nvCxnSpPr>
        <p:spPr>
          <a:xfrm>
            <a:off x="10203064" y="3660037"/>
            <a:ext cx="270290" cy="2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owchart: Multidocument 29">
            <a:extLst>
              <a:ext uri="{FF2B5EF4-FFF2-40B4-BE49-F238E27FC236}">
                <a16:creationId xmlns:a16="http://schemas.microsoft.com/office/drawing/2014/main" id="{C4A15156-4A66-4616-B3D5-87CEA34A427F}"/>
              </a:ext>
            </a:extLst>
          </p:cNvPr>
          <p:cNvSpPr>
            <a:spLocks noChangeAspect="1"/>
          </p:cNvSpPr>
          <p:nvPr/>
        </p:nvSpPr>
        <p:spPr>
          <a:xfrm>
            <a:off x="358738" y="3088941"/>
            <a:ext cx="1468479" cy="1147007"/>
          </a:xfrm>
          <a:prstGeom prst="flowChartMultidocumen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err="1">
                <a:solidFill>
                  <a:schemeClr val="bg1"/>
                </a:solidFill>
              </a:rPr>
              <a:t>dms_stg_vendor</a:t>
            </a:r>
            <a:endParaRPr lang="en-US" sz="1050">
              <a:solidFill>
                <a:schemeClr val="bg1"/>
              </a:solidFill>
            </a:endParaRPr>
          </a:p>
          <a:p>
            <a:pPr algn="ctr"/>
            <a:endParaRPr lang="en-US">
              <a:solidFill>
                <a:schemeClr val="bg1"/>
              </a:solidFill>
            </a:endParaRPr>
          </a:p>
        </p:txBody>
      </p:sp>
      <p:sp>
        <p:nvSpPr>
          <p:cNvPr id="31" name="TextBox 30">
            <a:extLst>
              <a:ext uri="{FF2B5EF4-FFF2-40B4-BE49-F238E27FC236}">
                <a16:creationId xmlns:a16="http://schemas.microsoft.com/office/drawing/2014/main" id="{779DF81F-5017-4E60-B13E-221A385B0E90}"/>
              </a:ext>
            </a:extLst>
          </p:cNvPr>
          <p:cNvSpPr txBox="1"/>
          <p:nvPr/>
        </p:nvSpPr>
        <p:spPr>
          <a:xfrm>
            <a:off x="519731" y="2827331"/>
            <a:ext cx="1462260" cy="261610"/>
          </a:xfrm>
          <a:prstGeom prst="rect">
            <a:avLst/>
          </a:prstGeom>
          <a:noFill/>
        </p:spPr>
        <p:txBody>
          <a:bodyPr wrap="none" rtlCol="0">
            <a:spAutoFit/>
          </a:bodyPr>
          <a:lstStyle/>
          <a:p>
            <a:r>
              <a:rPr lang="en-US" sz="1100" b="1"/>
              <a:t>SCM Staging Table</a:t>
            </a:r>
          </a:p>
        </p:txBody>
      </p:sp>
      <p:cxnSp>
        <p:nvCxnSpPr>
          <p:cNvPr id="32" name="Straight Arrow Connector 31">
            <a:extLst>
              <a:ext uri="{FF2B5EF4-FFF2-40B4-BE49-F238E27FC236}">
                <a16:creationId xmlns:a16="http://schemas.microsoft.com/office/drawing/2014/main" id="{24D656D5-C932-4CE5-A1F3-D660F0003D26}"/>
              </a:ext>
            </a:extLst>
          </p:cNvPr>
          <p:cNvCxnSpPr>
            <a:cxnSpLocks/>
            <a:stCxn id="30" idx="3"/>
          </p:cNvCxnSpPr>
          <p:nvPr/>
        </p:nvCxnSpPr>
        <p:spPr>
          <a:xfrm>
            <a:off x="1827217" y="3662445"/>
            <a:ext cx="3095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E0124EE-B8E6-F333-3CC3-EF095582BD56}"/>
              </a:ext>
            </a:extLst>
          </p:cNvPr>
          <p:cNvSpPr>
            <a:spLocks noGrp="1"/>
          </p:cNvSpPr>
          <p:nvPr>
            <p:ph type="title"/>
          </p:nvPr>
        </p:nvSpPr>
        <p:spPr/>
        <p:txBody>
          <a:bodyPr/>
          <a:lstStyle/>
          <a:p>
            <a:r>
              <a:rPr lang="en-US"/>
              <a:t>Vendors Flow</a:t>
            </a:r>
          </a:p>
        </p:txBody>
      </p:sp>
    </p:spTree>
    <p:extLst>
      <p:ext uri="{BB962C8B-B14F-4D97-AF65-F5344CB8AC3E}">
        <p14:creationId xmlns:p14="http://schemas.microsoft.com/office/powerpoint/2010/main" val="315935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01D7C1-7BA1-BFDC-61C3-7B698008BFC4}"/>
              </a:ext>
            </a:extLst>
          </p:cNvPr>
          <p:cNvSpPr>
            <a:spLocks noChangeAspect="1"/>
          </p:cNvSpPr>
          <p:nvPr/>
        </p:nvSpPr>
        <p:spPr>
          <a:xfrm>
            <a:off x="2345670" y="3325093"/>
            <a:ext cx="1175369" cy="662003"/>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200" b="1"/>
              <a:t>POU Topic</a:t>
            </a:r>
          </a:p>
          <a:p>
            <a:pPr algn="ctr"/>
            <a:r>
              <a:rPr lang="en-US" sz="1200"/>
              <a:t>Publish Queue</a:t>
            </a:r>
          </a:p>
        </p:txBody>
      </p:sp>
      <p:sp>
        <p:nvSpPr>
          <p:cNvPr id="23" name="Rectangle 22">
            <a:extLst>
              <a:ext uri="{FF2B5EF4-FFF2-40B4-BE49-F238E27FC236}">
                <a16:creationId xmlns:a16="http://schemas.microsoft.com/office/drawing/2014/main" id="{52DE6BA3-A1B6-2B01-F780-9B2F261D6434}"/>
              </a:ext>
            </a:extLst>
          </p:cNvPr>
          <p:cNvSpPr>
            <a:spLocks noChangeAspect="1"/>
          </p:cNvSpPr>
          <p:nvPr/>
        </p:nvSpPr>
        <p:spPr>
          <a:xfrm>
            <a:off x="3857911" y="3325091"/>
            <a:ext cx="1175369" cy="662003"/>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200" b="1"/>
              <a:t>POU Topic</a:t>
            </a:r>
          </a:p>
          <a:p>
            <a:pPr algn="ctr"/>
            <a:r>
              <a:rPr lang="en-US" sz="1200"/>
              <a:t>Out Queue</a:t>
            </a:r>
          </a:p>
        </p:txBody>
      </p:sp>
      <p:sp>
        <p:nvSpPr>
          <p:cNvPr id="24" name="Flowchart: Magnetic Disk 23">
            <a:extLst>
              <a:ext uri="{FF2B5EF4-FFF2-40B4-BE49-F238E27FC236}">
                <a16:creationId xmlns:a16="http://schemas.microsoft.com/office/drawing/2014/main" id="{F18D980B-5F12-75C5-2939-8D85E887FDC3}"/>
              </a:ext>
            </a:extLst>
          </p:cNvPr>
          <p:cNvSpPr>
            <a:spLocks noChangeAspect="1"/>
          </p:cNvSpPr>
          <p:nvPr/>
        </p:nvSpPr>
        <p:spPr>
          <a:xfrm>
            <a:off x="5370152" y="3196606"/>
            <a:ext cx="1371600" cy="918972"/>
          </a:xfrm>
          <a:prstGeom prst="flowChartMagneticDisk">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400">
              <a:solidFill>
                <a:schemeClr val="bg1"/>
              </a:solidFill>
            </a:endParaRPr>
          </a:p>
          <a:p>
            <a:pPr algn="ctr"/>
            <a:r>
              <a:rPr lang="en-US" sz="1400">
                <a:solidFill>
                  <a:schemeClr val="bg1"/>
                </a:solidFill>
              </a:rPr>
              <a:t>Integration </a:t>
            </a:r>
          </a:p>
          <a:p>
            <a:pPr algn="ctr"/>
            <a:r>
              <a:rPr lang="en-US" sz="1400">
                <a:solidFill>
                  <a:schemeClr val="bg1"/>
                </a:solidFill>
              </a:rPr>
              <a:t>Hub</a:t>
            </a:r>
          </a:p>
        </p:txBody>
      </p:sp>
      <p:sp>
        <p:nvSpPr>
          <p:cNvPr id="25" name="Rectangle 24">
            <a:extLst>
              <a:ext uri="{FF2B5EF4-FFF2-40B4-BE49-F238E27FC236}">
                <a16:creationId xmlns:a16="http://schemas.microsoft.com/office/drawing/2014/main" id="{63353C84-71C3-2052-FE70-092DF73D7D15}"/>
              </a:ext>
            </a:extLst>
          </p:cNvPr>
          <p:cNvSpPr>
            <a:spLocks noChangeAspect="1"/>
          </p:cNvSpPr>
          <p:nvPr/>
        </p:nvSpPr>
        <p:spPr>
          <a:xfrm>
            <a:off x="7078625" y="3325091"/>
            <a:ext cx="1175369" cy="66200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sz="1200" b="1">
                <a:solidFill>
                  <a:schemeClr val="tx1"/>
                </a:solidFill>
              </a:rPr>
              <a:t>SCM Topic</a:t>
            </a:r>
          </a:p>
          <a:p>
            <a:pPr algn="ctr"/>
            <a:r>
              <a:rPr lang="en-US" sz="1200">
                <a:solidFill>
                  <a:schemeClr val="tx1"/>
                </a:solidFill>
              </a:rPr>
              <a:t>In Queue</a:t>
            </a:r>
          </a:p>
        </p:txBody>
      </p:sp>
      <p:sp>
        <p:nvSpPr>
          <p:cNvPr id="26" name="Rectangle 25">
            <a:extLst>
              <a:ext uri="{FF2B5EF4-FFF2-40B4-BE49-F238E27FC236}">
                <a16:creationId xmlns:a16="http://schemas.microsoft.com/office/drawing/2014/main" id="{9233D984-B217-3CDC-BD1E-14851A450061}"/>
              </a:ext>
            </a:extLst>
          </p:cNvPr>
          <p:cNvSpPr>
            <a:spLocks noChangeAspect="1"/>
          </p:cNvSpPr>
          <p:nvPr/>
        </p:nvSpPr>
        <p:spPr>
          <a:xfrm>
            <a:off x="8590866" y="3325091"/>
            <a:ext cx="1175369" cy="66200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sz="1200" b="1">
                <a:solidFill>
                  <a:schemeClr val="tx1"/>
                </a:solidFill>
              </a:rPr>
              <a:t>SCM Stage</a:t>
            </a:r>
          </a:p>
          <a:p>
            <a:pPr algn="ctr"/>
            <a:r>
              <a:rPr lang="en-US" sz="1200">
                <a:solidFill>
                  <a:schemeClr val="tx1"/>
                </a:solidFill>
              </a:rPr>
              <a:t>In Queue</a:t>
            </a:r>
          </a:p>
        </p:txBody>
      </p:sp>
      <p:cxnSp>
        <p:nvCxnSpPr>
          <p:cNvPr id="27" name="Straight Arrow Connector 26">
            <a:extLst>
              <a:ext uri="{FF2B5EF4-FFF2-40B4-BE49-F238E27FC236}">
                <a16:creationId xmlns:a16="http://schemas.microsoft.com/office/drawing/2014/main" id="{1D8FCB29-E87E-D05C-7205-018A64C1E27A}"/>
              </a:ext>
            </a:extLst>
          </p:cNvPr>
          <p:cNvCxnSpPr>
            <a:cxnSpLocks/>
          </p:cNvCxnSpPr>
          <p:nvPr/>
        </p:nvCxnSpPr>
        <p:spPr>
          <a:xfrm>
            <a:off x="1937916" y="3656094"/>
            <a:ext cx="407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9D16301-D49B-C2D3-6979-7F7E01D4EFCE}"/>
              </a:ext>
            </a:extLst>
          </p:cNvPr>
          <p:cNvCxnSpPr>
            <a:cxnSpLocks/>
          </p:cNvCxnSpPr>
          <p:nvPr/>
        </p:nvCxnSpPr>
        <p:spPr>
          <a:xfrm flipV="1">
            <a:off x="3521040" y="3656094"/>
            <a:ext cx="3368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7FB8B8C-0336-73BA-34B1-365F0D2446A1}"/>
              </a:ext>
            </a:extLst>
          </p:cNvPr>
          <p:cNvCxnSpPr>
            <a:cxnSpLocks/>
          </p:cNvCxnSpPr>
          <p:nvPr/>
        </p:nvCxnSpPr>
        <p:spPr>
          <a:xfrm flipV="1">
            <a:off x="5033281" y="3656092"/>
            <a:ext cx="3368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7CC3D99-BDA1-0083-D74E-5CBA9961F69F}"/>
              </a:ext>
            </a:extLst>
          </p:cNvPr>
          <p:cNvCxnSpPr>
            <a:cxnSpLocks/>
          </p:cNvCxnSpPr>
          <p:nvPr/>
        </p:nvCxnSpPr>
        <p:spPr>
          <a:xfrm>
            <a:off x="8253993" y="3656091"/>
            <a:ext cx="3368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294DE45-57E4-B208-86B1-74D7A8DA368F}"/>
              </a:ext>
            </a:extLst>
          </p:cNvPr>
          <p:cNvCxnSpPr>
            <a:cxnSpLocks/>
          </p:cNvCxnSpPr>
          <p:nvPr/>
        </p:nvCxnSpPr>
        <p:spPr>
          <a:xfrm flipV="1">
            <a:off x="6677649" y="3656094"/>
            <a:ext cx="400975" cy="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8D31F956-B2A0-023B-FBEF-DF63FBC18B86}"/>
              </a:ext>
            </a:extLst>
          </p:cNvPr>
          <p:cNvGrpSpPr/>
          <p:nvPr/>
        </p:nvGrpSpPr>
        <p:grpSpPr>
          <a:xfrm>
            <a:off x="10155300" y="2794489"/>
            <a:ext cx="1618745" cy="1419850"/>
            <a:chOff x="10138392" y="3162300"/>
            <a:chExt cx="1618745" cy="1419850"/>
          </a:xfrm>
        </p:grpSpPr>
        <p:sp>
          <p:nvSpPr>
            <p:cNvPr id="33" name="Flowchart: Multidocument 32">
              <a:extLst>
                <a:ext uri="{FF2B5EF4-FFF2-40B4-BE49-F238E27FC236}">
                  <a16:creationId xmlns:a16="http://schemas.microsoft.com/office/drawing/2014/main" id="{5193C562-B2D0-CC6C-188A-90732ED4ABF1}"/>
                </a:ext>
              </a:extLst>
            </p:cNvPr>
            <p:cNvSpPr>
              <a:spLocks noChangeAspect="1"/>
            </p:cNvSpPr>
            <p:nvPr/>
          </p:nvSpPr>
          <p:spPr>
            <a:xfrm>
              <a:off x="10138392" y="3423910"/>
              <a:ext cx="1618745" cy="1158240"/>
            </a:xfrm>
            <a:prstGeom prst="flowChartMultidocument">
              <a:avLst/>
            </a:prstGeom>
            <a:ln/>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1200">
                <a:cs typeface="Arial"/>
              </a:endParaRPr>
            </a:p>
            <a:p>
              <a:pPr algn="ctr"/>
              <a:endParaRPr lang="en-US" sz="1200">
                <a:cs typeface="Arial"/>
              </a:endParaRPr>
            </a:p>
            <a:p>
              <a:pPr algn="ctr"/>
              <a:r>
                <a:rPr lang="en-US" sz="1200">
                  <a:cs typeface="Arial"/>
                </a:rPr>
                <a:t>Customers</a:t>
              </a:r>
            </a:p>
            <a:p>
              <a:pPr algn="ctr"/>
              <a:endParaRPr lang="en-US" sz="1000">
                <a:cs typeface="Arial" panose="020B0604020202020204"/>
              </a:endParaRPr>
            </a:p>
            <a:p>
              <a:pPr algn="ctr"/>
              <a:endParaRPr lang="en-US">
                <a:cs typeface="Arial" panose="020B0604020202020204"/>
              </a:endParaRPr>
            </a:p>
          </p:txBody>
        </p:sp>
        <p:sp>
          <p:nvSpPr>
            <p:cNvPr id="34" name="TextBox 33">
              <a:extLst>
                <a:ext uri="{FF2B5EF4-FFF2-40B4-BE49-F238E27FC236}">
                  <a16:creationId xmlns:a16="http://schemas.microsoft.com/office/drawing/2014/main" id="{1113D3FD-5078-DC37-29A1-82F215608520}"/>
                </a:ext>
              </a:extLst>
            </p:cNvPr>
            <p:cNvSpPr txBox="1"/>
            <p:nvPr/>
          </p:nvSpPr>
          <p:spPr>
            <a:xfrm>
              <a:off x="10578234" y="3162300"/>
              <a:ext cx="984565" cy="261610"/>
            </a:xfrm>
            <a:prstGeom prst="rect">
              <a:avLst/>
            </a:prstGeom>
            <a:noFill/>
          </p:spPr>
          <p:txBody>
            <a:bodyPr wrap="none" lIns="91440" tIns="45720" rIns="91440" bIns="45720" rtlCol="0" anchor="t">
              <a:spAutoFit/>
            </a:bodyPr>
            <a:lstStyle/>
            <a:p>
              <a:r>
                <a:rPr lang="en-US" sz="1100" b="1">
                  <a:latin typeface="Arial"/>
                  <a:ea typeface="ＭＳ Ｐゴシック"/>
                </a:rPr>
                <a:t>SCM Tables</a:t>
              </a:r>
            </a:p>
          </p:txBody>
        </p:sp>
      </p:grpSp>
      <p:grpSp>
        <p:nvGrpSpPr>
          <p:cNvPr id="35" name="Group 34">
            <a:extLst>
              <a:ext uri="{FF2B5EF4-FFF2-40B4-BE49-F238E27FC236}">
                <a16:creationId xmlns:a16="http://schemas.microsoft.com/office/drawing/2014/main" id="{520D3C5D-BC0D-A3DD-C67B-1FC2437119EB}"/>
              </a:ext>
            </a:extLst>
          </p:cNvPr>
          <p:cNvGrpSpPr/>
          <p:nvPr/>
        </p:nvGrpSpPr>
        <p:grpSpPr>
          <a:xfrm>
            <a:off x="358738" y="2940626"/>
            <a:ext cx="1547862" cy="1419850"/>
            <a:chOff x="425338" y="3162300"/>
            <a:chExt cx="1831396" cy="1419850"/>
          </a:xfrm>
        </p:grpSpPr>
        <p:sp>
          <p:nvSpPr>
            <p:cNvPr id="36" name="TextBox 35">
              <a:extLst>
                <a:ext uri="{FF2B5EF4-FFF2-40B4-BE49-F238E27FC236}">
                  <a16:creationId xmlns:a16="http://schemas.microsoft.com/office/drawing/2014/main" id="{F8BE6B2D-4E95-4AA4-6E19-57249D125CF1}"/>
                </a:ext>
              </a:extLst>
            </p:cNvPr>
            <p:cNvSpPr txBox="1"/>
            <p:nvPr/>
          </p:nvSpPr>
          <p:spPr>
            <a:xfrm>
              <a:off x="798532" y="3162300"/>
              <a:ext cx="1155431" cy="261610"/>
            </a:xfrm>
            <a:prstGeom prst="rect">
              <a:avLst/>
            </a:prstGeom>
            <a:noFill/>
          </p:spPr>
          <p:txBody>
            <a:bodyPr wrap="none" lIns="91440" tIns="45720" rIns="91440" bIns="45720" rtlCol="0" anchor="t">
              <a:spAutoFit/>
            </a:bodyPr>
            <a:lstStyle/>
            <a:p>
              <a:r>
                <a:rPr lang="en-US" sz="1100" b="1">
                  <a:latin typeface="Arial"/>
                  <a:ea typeface="ＭＳ Ｐゴシック"/>
                </a:rPr>
                <a:t>POU Tables</a:t>
              </a:r>
              <a:endParaRPr lang="en-US" sz="1100" b="1"/>
            </a:p>
          </p:txBody>
        </p:sp>
        <p:sp>
          <p:nvSpPr>
            <p:cNvPr id="37" name="Flowchart: Multidocument 36">
              <a:extLst>
                <a:ext uri="{FF2B5EF4-FFF2-40B4-BE49-F238E27FC236}">
                  <a16:creationId xmlns:a16="http://schemas.microsoft.com/office/drawing/2014/main" id="{E9A7DBBA-7D71-02C1-CA66-78B9585E79B3}"/>
                </a:ext>
              </a:extLst>
            </p:cNvPr>
            <p:cNvSpPr>
              <a:spLocks noChangeAspect="1"/>
            </p:cNvSpPr>
            <p:nvPr/>
          </p:nvSpPr>
          <p:spPr>
            <a:xfrm>
              <a:off x="425338" y="3423910"/>
              <a:ext cx="1831396" cy="1158240"/>
            </a:xfrm>
            <a:prstGeom prst="flowChartMultidocument">
              <a:avLst/>
            </a:prstGeom>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200"/>
            </a:p>
            <a:p>
              <a:pPr algn="ctr"/>
              <a:r>
                <a:rPr lang="en-US" sz="1100"/>
                <a:t>1. Locations</a:t>
              </a:r>
              <a:endParaRPr lang="en-US" sz="1100">
                <a:cs typeface="Arial"/>
              </a:endParaRPr>
            </a:p>
            <a:p>
              <a:pPr algn="ctr"/>
              <a:r>
                <a:rPr lang="en-US" sz="1100"/>
                <a:t>2. Location Cost Center</a:t>
              </a:r>
              <a:endParaRPr lang="en-US" sz="1100">
                <a:cs typeface="Arial"/>
              </a:endParaRPr>
            </a:p>
            <a:p>
              <a:pPr algn="ctr"/>
              <a:endParaRPr lang="en-US"/>
            </a:p>
          </p:txBody>
        </p:sp>
      </p:grpSp>
      <p:cxnSp>
        <p:nvCxnSpPr>
          <p:cNvPr id="38" name="Straight Arrow Connector 37">
            <a:extLst>
              <a:ext uri="{FF2B5EF4-FFF2-40B4-BE49-F238E27FC236}">
                <a16:creationId xmlns:a16="http://schemas.microsoft.com/office/drawing/2014/main" id="{D81E3C76-10ED-4B59-ABC0-78BABD9F4B77}"/>
              </a:ext>
            </a:extLst>
          </p:cNvPr>
          <p:cNvCxnSpPr>
            <a:cxnSpLocks/>
          </p:cNvCxnSpPr>
          <p:nvPr/>
        </p:nvCxnSpPr>
        <p:spPr>
          <a:xfrm>
            <a:off x="9818428" y="3656091"/>
            <a:ext cx="3368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D057D41B-672C-B88E-8207-CC67865D9AFB}"/>
              </a:ext>
            </a:extLst>
          </p:cNvPr>
          <p:cNvSpPr>
            <a:spLocks noGrp="1"/>
          </p:cNvSpPr>
          <p:nvPr>
            <p:ph type="title"/>
          </p:nvPr>
        </p:nvSpPr>
        <p:spPr>
          <a:xfrm>
            <a:off x="358987" y="372533"/>
            <a:ext cx="11528213" cy="562187"/>
          </a:xfrm>
        </p:spPr>
        <p:txBody>
          <a:bodyPr/>
          <a:lstStyle/>
          <a:p>
            <a:r>
              <a:rPr lang="en-US"/>
              <a:t>Locations (Internal) Flow</a:t>
            </a:r>
          </a:p>
        </p:txBody>
      </p:sp>
    </p:spTree>
    <p:extLst>
      <p:ext uri="{BB962C8B-B14F-4D97-AF65-F5344CB8AC3E}">
        <p14:creationId xmlns:p14="http://schemas.microsoft.com/office/powerpoint/2010/main" val="284912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57D41B-672C-B88E-8207-CC67865D9AFB}"/>
              </a:ext>
            </a:extLst>
          </p:cNvPr>
          <p:cNvSpPr>
            <a:spLocks noGrp="1"/>
          </p:cNvSpPr>
          <p:nvPr>
            <p:ph type="title"/>
          </p:nvPr>
        </p:nvSpPr>
        <p:spPr/>
        <p:txBody>
          <a:bodyPr/>
          <a:lstStyle/>
          <a:p>
            <a:r>
              <a:rPr lang="en-US"/>
              <a:t>Supply Orders Flow</a:t>
            </a:r>
          </a:p>
        </p:txBody>
      </p:sp>
      <p:grpSp>
        <p:nvGrpSpPr>
          <p:cNvPr id="2" name="Group 1">
            <a:extLst>
              <a:ext uri="{FF2B5EF4-FFF2-40B4-BE49-F238E27FC236}">
                <a16:creationId xmlns:a16="http://schemas.microsoft.com/office/drawing/2014/main" id="{4054E71C-98F9-2BC8-E6A0-729044A3BAE8}"/>
              </a:ext>
            </a:extLst>
          </p:cNvPr>
          <p:cNvGrpSpPr/>
          <p:nvPr/>
        </p:nvGrpSpPr>
        <p:grpSpPr>
          <a:xfrm>
            <a:off x="358775" y="2960354"/>
            <a:ext cx="1547862" cy="1419850"/>
            <a:chOff x="425338" y="3162300"/>
            <a:chExt cx="1831396" cy="1419850"/>
          </a:xfrm>
        </p:grpSpPr>
        <p:sp>
          <p:nvSpPr>
            <p:cNvPr id="3" name="TextBox 2">
              <a:extLst>
                <a:ext uri="{FF2B5EF4-FFF2-40B4-BE49-F238E27FC236}">
                  <a16:creationId xmlns:a16="http://schemas.microsoft.com/office/drawing/2014/main" id="{5E1B04B7-5A6D-2285-E71F-E22E308B1158}"/>
                </a:ext>
              </a:extLst>
            </p:cNvPr>
            <p:cNvSpPr txBox="1"/>
            <p:nvPr/>
          </p:nvSpPr>
          <p:spPr>
            <a:xfrm>
              <a:off x="798532" y="3162300"/>
              <a:ext cx="1155431" cy="261610"/>
            </a:xfrm>
            <a:prstGeom prst="rect">
              <a:avLst/>
            </a:prstGeom>
            <a:noFill/>
          </p:spPr>
          <p:txBody>
            <a:bodyPr wrap="none" lIns="91440" tIns="45720" rIns="91440" bIns="45720" rtlCol="0" anchor="t">
              <a:spAutoFit/>
            </a:bodyPr>
            <a:lstStyle/>
            <a:p>
              <a:r>
                <a:rPr lang="en-US" sz="1100" b="1">
                  <a:latin typeface="Arial"/>
                  <a:ea typeface="ＭＳ Ｐゴシック"/>
                </a:rPr>
                <a:t>POU Tables</a:t>
              </a:r>
              <a:endParaRPr lang="en-US" sz="1100" b="1"/>
            </a:p>
          </p:txBody>
        </p:sp>
        <p:sp>
          <p:nvSpPr>
            <p:cNvPr id="6" name="Flowchart: Multidocument 6">
              <a:extLst>
                <a:ext uri="{FF2B5EF4-FFF2-40B4-BE49-F238E27FC236}">
                  <a16:creationId xmlns:a16="http://schemas.microsoft.com/office/drawing/2014/main" id="{FAD99E83-5AC6-B5F4-6A84-ADBDD95A77B8}"/>
                </a:ext>
              </a:extLst>
            </p:cNvPr>
            <p:cNvSpPr>
              <a:spLocks noChangeAspect="1"/>
            </p:cNvSpPr>
            <p:nvPr/>
          </p:nvSpPr>
          <p:spPr>
            <a:xfrm>
              <a:off x="425338" y="3423910"/>
              <a:ext cx="1831396" cy="1158240"/>
            </a:xfrm>
            <a:prstGeom prst="flowChartMultidocument">
              <a:avLst/>
            </a:prstGeom>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Supply Order</a:t>
              </a:r>
              <a:endParaRPr lang="en-US" sz="1100">
                <a:cs typeface="Arial"/>
              </a:endParaRPr>
            </a:p>
          </p:txBody>
        </p:sp>
      </p:grpSp>
      <p:sp>
        <p:nvSpPr>
          <p:cNvPr id="7" name="Rectangle 6">
            <a:extLst>
              <a:ext uri="{FF2B5EF4-FFF2-40B4-BE49-F238E27FC236}">
                <a16:creationId xmlns:a16="http://schemas.microsoft.com/office/drawing/2014/main" id="{80C0C9EF-51A0-6A7B-15D1-CDFEBE4C7887}"/>
              </a:ext>
            </a:extLst>
          </p:cNvPr>
          <p:cNvSpPr>
            <a:spLocks noChangeAspect="1"/>
          </p:cNvSpPr>
          <p:nvPr/>
        </p:nvSpPr>
        <p:spPr>
          <a:xfrm>
            <a:off x="2314355" y="3339277"/>
            <a:ext cx="1175369" cy="662003"/>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200" b="1"/>
              <a:t>POU Topic</a:t>
            </a:r>
          </a:p>
          <a:p>
            <a:pPr algn="ctr"/>
            <a:r>
              <a:rPr lang="en-US" sz="1200"/>
              <a:t>Publish Queue</a:t>
            </a:r>
          </a:p>
        </p:txBody>
      </p:sp>
      <p:sp>
        <p:nvSpPr>
          <p:cNvPr id="8" name="Rectangle 7">
            <a:extLst>
              <a:ext uri="{FF2B5EF4-FFF2-40B4-BE49-F238E27FC236}">
                <a16:creationId xmlns:a16="http://schemas.microsoft.com/office/drawing/2014/main" id="{CC3BF609-F1C8-484B-D9A9-779B7C32B2A6}"/>
              </a:ext>
            </a:extLst>
          </p:cNvPr>
          <p:cNvSpPr>
            <a:spLocks noChangeAspect="1"/>
          </p:cNvSpPr>
          <p:nvPr/>
        </p:nvSpPr>
        <p:spPr>
          <a:xfrm>
            <a:off x="3826596" y="3339276"/>
            <a:ext cx="1175369" cy="662003"/>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200" b="1"/>
              <a:t>POU Topic</a:t>
            </a:r>
          </a:p>
          <a:p>
            <a:pPr algn="ctr"/>
            <a:r>
              <a:rPr lang="en-US" sz="1200"/>
              <a:t>Out Queue</a:t>
            </a:r>
          </a:p>
        </p:txBody>
      </p:sp>
      <p:sp>
        <p:nvSpPr>
          <p:cNvPr id="9" name="Flowchart: Magnetic Disk 11">
            <a:extLst>
              <a:ext uri="{FF2B5EF4-FFF2-40B4-BE49-F238E27FC236}">
                <a16:creationId xmlns:a16="http://schemas.microsoft.com/office/drawing/2014/main" id="{41AAE1F6-5E83-CD29-D18D-8695D4EED833}"/>
              </a:ext>
            </a:extLst>
          </p:cNvPr>
          <p:cNvSpPr>
            <a:spLocks noChangeAspect="1"/>
          </p:cNvSpPr>
          <p:nvPr/>
        </p:nvSpPr>
        <p:spPr>
          <a:xfrm>
            <a:off x="5338837" y="3210791"/>
            <a:ext cx="1371600" cy="918972"/>
          </a:xfrm>
          <a:prstGeom prst="flowChartMagneticDisk">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400"/>
          </a:p>
          <a:p>
            <a:pPr algn="ctr"/>
            <a:r>
              <a:rPr lang="en-US" sz="1400"/>
              <a:t>Integration </a:t>
            </a:r>
          </a:p>
          <a:p>
            <a:pPr algn="ctr"/>
            <a:r>
              <a:rPr lang="en-US" sz="1400"/>
              <a:t>Hub</a:t>
            </a:r>
          </a:p>
        </p:txBody>
      </p:sp>
      <p:grpSp>
        <p:nvGrpSpPr>
          <p:cNvPr id="10" name="Group 9">
            <a:extLst>
              <a:ext uri="{FF2B5EF4-FFF2-40B4-BE49-F238E27FC236}">
                <a16:creationId xmlns:a16="http://schemas.microsoft.com/office/drawing/2014/main" id="{A41484B7-22F4-13ED-CB4D-D2F1AE0686F3}"/>
              </a:ext>
            </a:extLst>
          </p:cNvPr>
          <p:cNvGrpSpPr/>
          <p:nvPr/>
        </p:nvGrpSpPr>
        <p:grpSpPr>
          <a:xfrm>
            <a:off x="10071792" y="2829549"/>
            <a:ext cx="1618745" cy="1419850"/>
            <a:chOff x="10138392" y="3162300"/>
            <a:chExt cx="1618745" cy="1419850"/>
          </a:xfrm>
        </p:grpSpPr>
        <p:sp>
          <p:nvSpPr>
            <p:cNvPr id="11" name="Flowchart: Multidocument 12">
              <a:extLst>
                <a:ext uri="{FF2B5EF4-FFF2-40B4-BE49-F238E27FC236}">
                  <a16:creationId xmlns:a16="http://schemas.microsoft.com/office/drawing/2014/main" id="{9C56226C-E2CA-90F2-1AB7-A3A0562111E1}"/>
                </a:ext>
              </a:extLst>
            </p:cNvPr>
            <p:cNvSpPr>
              <a:spLocks noChangeAspect="1"/>
            </p:cNvSpPr>
            <p:nvPr/>
          </p:nvSpPr>
          <p:spPr>
            <a:xfrm>
              <a:off x="10138392" y="3423910"/>
              <a:ext cx="1618745" cy="1158240"/>
            </a:xfrm>
            <a:prstGeom prst="flowChartMultidocument">
              <a:avLst/>
            </a:prstGeom>
            <a:ln/>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1200">
                <a:cs typeface="Arial"/>
              </a:endParaRPr>
            </a:p>
            <a:p>
              <a:pPr algn="ctr"/>
              <a:endParaRPr lang="en-US" sz="1200">
                <a:cs typeface="Arial"/>
              </a:endParaRPr>
            </a:p>
            <a:p>
              <a:pPr algn="ctr"/>
              <a:r>
                <a:rPr lang="en-US" sz="1200" err="1">
                  <a:cs typeface="Arial"/>
                </a:rPr>
                <a:t>Tecsys</a:t>
              </a:r>
              <a:r>
                <a:rPr lang="en-US" sz="1200">
                  <a:cs typeface="Arial"/>
                </a:rPr>
                <a:t> PO</a:t>
              </a:r>
            </a:p>
            <a:p>
              <a:pPr algn="ctr"/>
              <a:endParaRPr lang="en-US" sz="1000">
                <a:cs typeface="Arial" panose="020B0604020202020204"/>
              </a:endParaRPr>
            </a:p>
            <a:p>
              <a:pPr algn="ctr"/>
              <a:endParaRPr lang="en-US">
                <a:cs typeface="Arial" panose="020B0604020202020204"/>
              </a:endParaRPr>
            </a:p>
          </p:txBody>
        </p:sp>
        <p:sp>
          <p:nvSpPr>
            <p:cNvPr id="12" name="TextBox 11">
              <a:extLst>
                <a:ext uri="{FF2B5EF4-FFF2-40B4-BE49-F238E27FC236}">
                  <a16:creationId xmlns:a16="http://schemas.microsoft.com/office/drawing/2014/main" id="{A58A3E0B-27CE-314F-4F48-B01929ECC834}"/>
                </a:ext>
              </a:extLst>
            </p:cNvPr>
            <p:cNvSpPr txBox="1"/>
            <p:nvPr/>
          </p:nvSpPr>
          <p:spPr>
            <a:xfrm>
              <a:off x="10578234" y="3162300"/>
              <a:ext cx="984565" cy="261610"/>
            </a:xfrm>
            <a:prstGeom prst="rect">
              <a:avLst/>
            </a:prstGeom>
            <a:noFill/>
          </p:spPr>
          <p:txBody>
            <a:bodyPr wrap="none" lIns="91440" tIns="45720" rIns="91440" bIns="45720" rtlCol="0" anchor="t">
              <a:spAutoFit/>
            </a:bodyPr>
            <a:lstStyle/>
            <a:p>
              <a:r>
                <a:rPr lang="en-US" sz="1100" b="1">
                  <a:latin typeface="Arial"/>
                  <a:ea typeface="ＭＳ Ｐゴシック"/>
                </a:rPr>
                <a:t>SCM Tables</a:t>
              </a:r>
            </a:p>
          </p:txBody>
        </p:sp>
      </p:grpSp>
      <p:sp>
        <p:nvSpPr>
          <p:cNvPr id="13" name="Rectangle 12">
            <a:extLst>
              <a:ext uri="{FF2B5EF4-FFF2-40B4-BE49-F238E27FC236}">
                <a16:creationId xmlns:a16="http://schemas.microsoft.com/office/drawing/2014/main" id="{5E1B0FA9-F112-0E89-BCA3-D9A4BCB3FBB9}"/>
              </a:ext>
            </a:extLst>
          </p:cNvPr>
          <p:cNvSpPr>
            <a:spLocks noChangeAspect="1"/>
          </p:cNvSpPr>
          <p:nvPr/>
        </p:nvSpPr>
        <p:spPr>
          <a:xfrm>
            <a:off x="7047309" y="3339276"/>
            <a:ext cx="1175369" cy="66200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sz="1200" b="1">
                <a:solidFill>
                  <a:schemeClr val="tx1"/>
                </a:solidFill>
              </a:rPr>
              <a:t>SCM Topic</a:t>
            </a:r>
          </a:p>
          <a:p>
            <a:pPr algn="ctr"/>
            <a:r>
              <a:rPr lang="en-US" sz="1200">
                <a:solidFill>
                  <a:schemeClr val="tx1"/>
                </a:solidFill>
              </a:rPr>
              <a:t>In Queue</a:t>
            </a:r>
          </a:p>
        </p:txBody>
      </p:sp>
      <p:sp>
        <p:nvSpPr>
          <p:cNvPr id="14" name="Rectangle 13">
            <a:extLst>
              <a:ext uri="{FF2B5EF4-FFF2-40B4-BE49-F238E27FC236}">
                <a16:creationId xmlns:a16="http://schemas.microsoft.com/office/drawing/2014/main" id="{3C7CDD17-C2BE-DD3A-5BE2-B677ED3467A2}"/>
              </a:ext>
            </a:extLst>
          </p:cNvPr>
          <p:cNvSpPr>
            <a:spLocks noChangeAspect="1"/>
          </p:cNvSpPr>
          <p:nvPr/>
        </p:nvSpPr>
        <p:spPr>
          <a:xfrm>
            <a:off x="8559550" y="3339275"/>
            <a:ext cx="1175369" cy="66200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sz="1200" b="1">
                <a:solidFill>
                  <a:schemeClr val="tx1"/>
                </a:solidFill>
              </a:rPr>
              <a:t>SCM Stage</a:t>
            </a:r>
          </a:p>
          <a:p>
            <a:pPr algn="ctr"/>
            <a:r>
              <a:rPr lang="en-US" sz="1200">
                <a:solidFill>
                  <a:schemeClr val="tx1"/>
                </a:solidFill>
              </a:rPr>
              <a:t>In Queue</a:t>
            </a:r>
          </a:p>
        </p:txBody>
      </p:sp>
      <p:cxnSp>
        <p:nvCxnSpPr>
          <p:cNvPr id="15" name="Straight Arrow Connector 14">
            <a:extLst>
              <a:ext uri="{FF2B5EF4-FFF2-40B4-BE49-F238E27FC236}">
                <a16:creationId xmlns:a16="http://schemas.microsoft.com/office/drawing/2014/main" id="{01ED1B5C-BA73-58FC-8F8C-23211CF1CD96}"/>
              </a:ext>
            </a:extLst>
          </p:cNvPr>
          <p:cNvCxnSpPr>
            <a:cxnSpLocks/>
            <a:endCxn id="7" idx="1"/>
          </p:cNvCxnSpPr>
          <p:nvPr/>
        </p:nvCxnSpPr>
        <p:spPr>
          <a:xfrm>
            <a:off x="1906637" y="3670276"/>
            <a:ext cx="407718"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AF8C5E5-2860-50D7-1BAA-823381133E69}"/>
              </a:ext>
            </a:extLst>
          </p:cNvPr>
          <p:cNvCxnSpPr>
            <a:cxnSpLocks/>
            <a:stCxn id="7" idx="3"/>
            <a:endCxn id="8" idx="1"/>
          </p:cNvCxnSpPr>
          <p:nvPr/>
        </p:nvCxnSpPr>
        <p:spPr>
          <a:xfrm flipV="1">
            <a:off x="3489724" y="3670278"/>
            <a:ext cx="3368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CD4C5A9-8108-FE92-9540-39474FF67EFD}"/>
              </a:ext>
            </a:extLst>
          </p:cNvPr>
          <p:cNvCxnSpPr>
            <a:stCxn id="8" idx="3"/>
            <a:endCxn id="9" idx="2"/>
          </p:cNvCxnSpPr>
          <p:nvPr/>
        </p:nvCxnSpPr>
        <p:spPr>
          <a:xfrm flipV="1">
            <a:off x="5001965" y="3670277"/>
            <a:ext cx="3368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1521A8-7B15-6D61-26EC-6F62B7D189B7}"/>
              </a:ext>
            </a:extLst>
          </p:cNvPr>
          <p:cNvCxnSpPr>
            <a:stCxn id="9" idx="4"/>
            <a:endCxn id="13" idx="1"/>
          </p:cNvCxnSpPr>
          <p:nvPr/>
        </p:nvCxnSpPr>
        <p:spPr>
          <a:xfrm>
            <a:off x="6710437" y="3670277"/>
            <a:ext cx="3368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DF67B21-BBAE-4F9D-2DC3-8F51D5E7D161}"/>
              </a:ext>
            </a:extLst>
          </p:cNvPr>
          <p:cNvCxnSpPr>
            <a:cxnSpLocks/>
            <a:endCxn id="14" idx="1"/>
          </p:cNvCxnSpPr>
          <p:nvPr/>
        </p:nvCxnSpPr>
        <p:spPr>
          <a:xfrm>
            <a:off x="8222678" y="3670276"/>
            <a:ext cx="3368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7DB7B34-8A13-7A6A-FF7A-C03CF38D5270}"/>
              </a:ext>
            </a:extLst>
          </p:cNvPr>
          <p:cNvCxnSpPr>
            <a:cxnSpLocks/>
            <a:stCxn id="14" idx="3"/>
          </p:cNvCxnSpPr>
          <p:nvPr/>
        </p:nvCxnSpPr>
        <p:spPr>
          <a:xfrm>
            <a:off x="9734919" y="3670277"/>
            <a:ext cx="33687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739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BSWH_PPTtheme">
  <a:themeElements>
    <a:clrScheme name="VUMC">
      <a:dk1>
        <a:srgbClr val="58595B"/>
      </a:dk1>
      <a:lt1>
        <a:srgbClr val="FFFFFF"/>
      </a:lt1>
      <a:dk2>
        <a:srgbClr val="58595B"/>
      </a:dk2>
      <a:lt2>
        <a:srgbClr val="F2EEE4"/>
      </a:lt2>
      <a:accent1>
        <a:srgbClr val="282D4E"/>
      </a:accent1>
      <a:accent2>
        <a:srgbClr val="005D83"/>
      </a:accent2>
      <a:accent3>
        <a:srgbClr val="282D4E"/>
      </a:accent3>
      <a:accent4>
        <a:srgbClr val="F2EEE4"/>
      </a:accent4>
      <a:accent5>
        <a:srgbClr val="BEAD9A"/>
      </a:accent5>
      <a:accent6>
        <a:srgbClr val="BFBDBE"/>
      </a:accent6>
      <a:hlink>
        <a:srgbClr val="0033A1"/>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square" rtlCol="0" anchor="ctr" anchorCtr="0">
        <a:noAutofit/>
      </a:bodyPr>
      <a:lstStyle>
        <a:defPPr algn="ctr">
          <a:defRPr sz="1600" dirty="0" err="1">
            <a:solidFill>
              <a:schemeClr val="bg1"/>
            </a:solidFill>
          </a:defRPr>
        </a:defPPr>
      </a:lstStyle>
    </a:spDef>
    <a:lnDef>
      <a:spPr>
        <a:ln w="9525" cmpd="sng">
          <a:solidFill>
            <a:schemeClr val="accent6"/>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nchor="t" anchorCtr="0">
        <a:spAutoFit/>
      </a:bodyPr>
      <a:lstStyle>
        <a:defPPr algn="l">
          <a:defRPr sz="1200" baseline="0" dirty="0" err="1" smtClean="0"/>
        </a:defPPr>
      </a:lstStyle>
    </a:txDef>
  </a:objectDefaults>
  <a:extraClrSchemeLst/>
  <a:extLst>
    <a:ext uri="{05A4C25C-085E-4340-85A3-A5531E510DB2}">
      <thm15:themeFamily xmlns:thm15="http://schemas.microsoft.com/office/thememl/2012/main" name="BSWH_PPTtheme" id="{D9D9CE08-FDF8-43DF-9E65-6F31F871B056}" vid="{844F6B87-BAD3-485C-B338-5AB3F6A30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3db3e79-9fe4-47be-a2d9-89dfb5e62360">
      <UserInfo>
        <DisplayName>RiseNow Infrastructure</DisplayName>
        <AccountId>94</AccountId>
        <AccountType/>
      </UserInfo>
      <UserInfo>
        <DisplayName>Justin Hickey</DisplayName>
        <AccountId>403</AccountId>
        <AccountType/>
      </UserInfo>
      <UserInfo>
        <DisplayName>Hunter Kirby</DisplayName>
        <AccountId>3478</AccountId>
        <AccountType/>
      </UserInfo>
    </SharedWithUsers>
    <Comments xmlns="8ca80444-c863-4272-8826-bd8caf9306d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E65E4E217F7C438F699B69DC92BF3E" ma:contentTypeVersion="7" ma:contentTypeDescription="Create a new document." ma:contentTypeScope="" ma:versionID="bd414cab4cc32ab143dc5746656b5c49">
  <xsd:schema xmlns:xsd="http://www.w3.org/2001/XMLSchema" xmlns:xs="http://www.w3.org/2001/XMLSchema" xmlns:p="http://schemas.microsoft.com/office/2006/metadata/properties" xmlns:ns2="8ca80444-c863-4272-8826-bd8caf9306d9" xmlns:ns3="23db3e79-9fe4-47be-a2d9-89dfb5e62360" targetNamespace="http://schemas.microsoft.com/office/2006/metadata/properties" ma:root="true" ma:fieldsID="600c0fbe239c8f5e4a40abc593fceb52" ns2:_="" ns3:_="">
    <xsd:import namespace="8ca80444-c863-4272-8826-bd8caf9306d9"/>
    <xsd:import namespace="23db3e79-9fe4-47be-a2d9-89dfb5e623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80444-c863-4272-8826-bd8caf930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Comments" ma:index="14" nillable="true" ma:displayName="Comments" ma:description="Comments on SPO"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b3e79-9fe4-47be-a2d9-89dfb5e623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21DE4D-224F-4E4B-A58E-C172F0EF9C08}">
  <ds:schemaRefs>
    <ds:schemaRef ds:uri="http://schemas.microsoft.com/sharepoint/v3/contenttype/forms"/>
  </ds:schemaRefs>
</ds:datastoreItem>
</file>

<file path=customXml/itemProps2.xml><?xml version="1.0" encoding="utf-8"?>
<ds:datastoreItem xmlns:ds="http://schemas.openxmlformats.org/officeDocument/2006/customXml" ds:itemID="{5F549F82-0776-46EE-AB19-75BA9B741973}">
  <ds:schemaRefs>
    <ds:schemaRef ds:uri="3a03e3cb-7154-4c8b-812f-7b093fe31fd4"/>
    <ds:schemaRef ds:uri="a8e24b0a-3e99-4e25-8d82-10583d5f4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E12403-9153-41DA-BA95-AE8A36128969}"/>
</file>

<file path=docProps/app.xml><?xml version="1.0" encoding="utf-8"?>
<Properties xmlns="http://schemas.openxmlformats.org/officeDocument/2006/extended-properties" xmlns:vt="http://schemas.openxmlformats.org/officeDocument/2006/docPropsVTypes">
  <TotalTime>0</TotalTime>
  <Words>4201</Words>
  <Application>Microsoft Office PowerPoint</Application>
  <PresentationFormat>Widescreen</PresentationFormat>
  <Paragraphs>710</Paragraphs>
  <Slides>69</Slides>
  <Notes>57</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Arial</vt:lpstr>
      <vt:lpstr>Calibri</vt:lpstr>
      <vt:lpstr>Courier New</vt:lpstr>
      <vt:lpstr>Lucida Grande</vt:lpstr>
      <vt:lpstr>Open Sans</vt:lpstr>
      <vt:lpstr>Segoe UI</vt:lpstr>
      <vt:lpstr>Symbol</vt:lpstr>
      <vt:lpstr>Verdana</vt:lpstr>
      <vt:lpstr>Verdana-BoldItalic</vt:lpstr>
      <vt:lpstr>Wingdings</vt:lpstr>
      <vt:lpstr>BSWH_PPTtheme</vt:lpstr>
      <vt:lpstr>Tecsys SCM Financials via SCM Hub</vt:lpstr>
      <vt:lpstr>SCM Financial Flow</vt:lpstr>
      <vt:lpstr>SCM Financial Flow</vt:lpstr>
      <vt:lpstr>Tecsys Supply Chain Management</vt:lpstr>
      <vt:lpstr>POU High-Level Data Flow</vt:lpstr>
      <vt:lpstr>Identify Errors in Flow </vt:lpstr>
      <vt:lpstr>Vendors Flow</vt:lpstr>
      <vt:lpstr>Locations (Internal) Flow</vt:lpstr>
      <vt:lpstr>Supply Orders Flow</vt:lpstr>
      <vt:lpstr>Finance Flow</vt:lpstr>
      <vt:lpstr>Asset Only Inventory Transactions</vt:lpstr>
      <vt:lpstr>PowerPoint Presentation</vt:lpstr>
      <vt:lpstr>External Orders and Deliveries</vt:lpstr>
      <vt:lpstr>External Orders and Deliveries</vt:lpstr>
      <vt:lpstr>Supply Order Generation – External Source</vt:lpstr>
      <vt:lpstr>Supply Order Generation – External Source Flow</vt:lpstr>
      <vt:lpstr>Delivery Receiving</vt:lpstr>
      <vt:lpstr>Delivery Receiving Journal Flow</vt:lpstr>
      <vt:lpstr>Delivery Putaway</vt:lpstr>
      <vt:lpstr>Delivery Putaway Journal Flow</vt:lpstr>
      <vt:lpstr>Lost in Transit and During Putaway</vt:lpstr>
      <vt:lpstr>Lost in Transit and During Putaway Flows</vt:lpstr>
      <vt:lpstr>Supply Returns</vt:lpstr>
      <vt:lpstr>Supply Returns Journal Flow</vt:lpstr>
      <vt:lpstr>Movements to Journals - External Orders and Deliveries</vt:lpstr>
      <vt:lpstr>PowerPoint Presentation</vt:lpstr>
      <vt:lpstr>Internal Orders and Deliveries</vt:lpstr>
      <vt:lpstr>Internal Orders and Deliveries</vt:lpstr>
      <vt:lpstr>Supply Order Generation – Internal Source Flow</vt:lpstr>
      <vt:lpstr>Replenishment</vt:lpstr>
      <vt:lpstr>Replenishment - Asset to Expense Journal Flow</vt:lpstr>
      <vt:lpstr>Replenishment - Expense to Expense Journal Flow</vt:lpstr>
      <vt:lpstr>Replenishment - Asset to Asset Journal Flow</vt:lpstr>
      <vt:lpstr>Replenishment - Expense to Asset Journal Flow</vt:lpstr>
      <vt:lpstr>Movements to Journals - Internal Orders and Deliveries</vt:lpstr>
      <vt:lpstr>PowerPoint Presentation</vt:lpstr>
      <vt:lpstr>Asset Inventory Transactions</vt:lpstr>
      <vt:lpstr>Asset Inventory Transactions</vt:lpstr>
      <vt:lpstr>Usage</vt:lpstr>
      <vt:lpstr>Usage Flow</vt:lpstr>
      <vt:lpstr>Usage Return</vt:lpstr>
      <vt:lpstr>Usage Return Flow</vt:lpstr>
      <vt:lpstr>Average Cost Adjustment Flow</vt:lpstr>
      <vt:lpstr>Supply Adjustment – Inventory Increase &amp; Decrease</vt:lpstr>
      <vt:lpstr>Supply Adjustment – Inventory Increase &amp; Decrease Flow</vt:lpstr>
      <vt:lpstr>Supply Transfer – Asset to Asset Flow</vt:lpstr>
      <vt:lpstr>Supply Transfer – Asset to Expense Flow</vt:lpstr>
      <vt:lpstr>Movements to Journals - Asset Inventory Transactions</vt:lpstr>
      <vt:lpstr>PowerPoint Presentation</vt:lpstr>
      <vt:lpstr>Expense Inventory Transactions</vt:lpstr>
      <vt:lpstr>Expense Inventory Transactions</vt:lpstr>
      <vt:lpstr>Supply Transfer – Expense to Asset Flow</vt:lpstr>
      <vt:lpstr>Supply Transfer – Expense to Expense Flow</vt:lpstr>
      <vt:lpstr>Movements to Journals - Expense Inventory Transactions</vt:lpstr>
      <vt:lpstr>PowerPoint Presentation</vt:lpstr>
      <vt:lpstr>Case Documentation</vt:lpstr>
      <vt:lpstr>Case Documentation</vt:lpstr>
      <vt:lpstr>CDUI in OR</vt:lpstr>
      <vt:lpstr>Case Documentation Movements without SCM</vt:lpstr>
      <vt:lpstr>Consumption in CDUI (All) – Asset Flow</vt:lpstr>
      <vt:lpstr>Supply Waste</vt:lpstr>
      <vt:lpstr>Supply Waste Flow</vt:lpstr>
      <vt:lpstr>Consignment Supply Consumption Flow</vt:lpstr>
      <vt:lpstr>Supply Return in CDUI Flow</vt:lpstr>
      <vt:lpstr>Movements to Journals - Case Documentation</vt:lpstr>
      <vt:lpstr>PowerPoint Presentation</vt:lpstr>
      <vt:lpstr>PowerPoint Presentation</vt:lpstr>
      <vt:lpstr>Next Steps/Takeaways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Kiosk Solution</dc:title>
  <dc:creator>Andrea Baaco</dc:creator>
  <cp:lastModifiedBy>Janelle Gieseke</cp:lastModifiedBy>
  <cp:revision>1</cp:revision>
  <dcterms:created xsi:type="dcterms:W3CDTF">2021-02-11T05:59:23Z</dcterms:created>
  <dcterms:modified xsi:type="dcterms:W3CDTF">2024-05-07T14:51:40Z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0x0101003AE65E4E217F7C438F699B69DC92BF3E</vt:lpwstr>
  </property>
</Properties>
</file>