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79"/>
  </p:notesMasterIdLst>
  <p:handoutMasterIdLst>
    <p:handoutMasterId r:id="rId80"/>
  </p:handoutMasterIdLst>
  <p:sldIdLst>
    <p:sldId id="3351" r:id="rId5"/>
    <p:sldId id="3512" r:id="rId6"/>
    <p:sldId id="10979" r:id="rId7"/>
    <p:sldId id="3466" r:id="rId8"/>
    <p:sldId id="11009" r:id="rId9"/>
    <p:sldId id="11010" r:id="rId10"/>
    <p:sldId id="3324" r:id="rId11"/>
    <p:sldId id="3255" r:id="rId12"/>
    <p:sldId id="2651" r:id="rId13"/>
    <p:sldId id="332" r:id="rId14"/>
    <p:sldId id="3513" r:id="rId15"/>
    <p:sldId id="11005" r:id="rId16"/>
    <p:sldId id="11011" r:id="rId17"/>
    <p:sldId id="10986" r:id="rId18"/>
    <p:sldId id="11012" r:id="rId19"/>
    <p:sldId id="11013" r:id="rId20"/>
    <p:sldId id="11014" r:id="rId21"/>
    <p:sldId id="331" r:id="rId22"/>
    <p:sldId id="3521" r:id="rId23"/>
    <p:sldId id="3522" r:id="rId24"/>
    <p:sldId id="3523" r:id="rId25"/>
    <p:sldId id="11015" r:id="rId26"/>
    <p:sldId id="11016" r:id="rId27"/>
    <p:sldId id="3524" r:id="rId28"/>
    <p:sldId id="3250" r:id="rId29"/>
    <p:sldId id="3249" r:id="rId30"/>
    <p:sldId id="3245" r:id="rId31"/>
    <p:sldId id="3525" r:id="rId32"/>
    <p:sldId id="3526" r:id="rId33"/>
    <p:sldId id="3527" r:id="rId34"/>
    <p:sldId id="11017" r:id="rId35"/>
    <p:sldId id="10987" r:id="rId36"/>
    <p:sldId id="3335" r:id="rId37"/>
    <p:sldId id="10980" r:id="rId38"/>
    <p:sldId id="263" r:id="rId39"/>
    <p:sldId id="3253" r:id="rId40"/>
    <p:sldId id="3528" r:id="rId41"/>
    <p:sldId id="3529" r:id="rId42"/>
    <p:sldId id="3141" r:id="rId43"/>
    <p:sldId id="3530" r:id="rId44"/>
    <p:sldId id="3473" r:id="rId45"/>
    <p:sldId id="10992" r:id="rId46"/>
    <p:sldId id="10993" r:id="rId47"/>
    <p:sldId id="3475" r:id="rId48"/>
    <p:sldId id="3531" r:id="rId49"/>
    <p:sldId id="3532" r:id="rId50"/>
    <p:sldId id="11018" r:id="rId51"/>
    <p:sldId id="11019" r:id="rId52"/>
    <p:sldId id="11020" r:id="rId53"/>
    <p:sldId id="11021" r:id="rId54"/>
    <p:sldId id="976" r:id="rId55"/>
    <p:sldId id="3534" r:id="rId56"/>
    <p:sldId id="3535" r:id="rId57"/>
    <p:sldId id="10988" r:id="rId58"/>
    <p:sldId id="975" r:id="rId59"/>
    <p:sldId id="10995" r:id="rId60"/>
    <p:sldId id="2448" r:id="rId61"/>
    <p:sldId id="2450" r:id="rId62"/>
    <p:sldId id="11022" r:id="rId63"/>
    <p:sldId id="11003" r:id="rId64"/>
    <p:sldId id="2734" r:id="rId65"/>
    <p:sldId id="2496" r:id="rId66"/>
    <p:sldId id="3344" r:id="rId67"/>
    <p:sldId id="3537" r:id="rId68"/>
    <p:sldId id="3538" r:id="rId69"/>
    <p:sldId id="3539" r:id="rId70"/>
    <p:sldId id="3540" r:id="rId71"/>
    <p:sldId id="10981" r:id="rId72"/>
    <p:sldId id="3257" r:id="rId73"/>
    <p:sldId id="11023" r:id="rId74"/>
    <p:sldId id="273" r:id="rId75"/>
    <p:sldId id="3541" r:id="rId76"/>
    <p:sldId id="11026" r:id="rId77"/>
    <p:sldId id="3543" r:id="rId78"/>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Module 5: Inventory Replenishment and Maintenance" id="{6D700A84-97CA-4AD9-A286-EC5989DCC8C7}">
          <p14:sldIdLst>
            <p14:sldId id="3351"/>
          </p14:sldIdLst>
        </p14:section>
        <p14:section name="Supply Orders" id="{D025AA09-B722-4916-92E3-729F2EC64399}">
          <p14:sldIdLst>
            <p14:sldId id="3512"/>
            <p14:sldId id="10979"/>
            <p14:sldId id="3466"/>
            <p14:sldId id="11009"/>
            <p14:sldId id="11010"/>
            <p14:sldId id="3324"/>
            <p14:sldId id="3255"/>
            <p14:sldId id="2651"/>
            <p14:sldId id="332"/>
            <p14:sldId id="3513"/>
            <p14:sldId id="11005"/>
            <p14:sldId id="11011"/>
            <p14:sldId id="10986"/>
            <p14:sldId id="11012"/>
            <p14:sldId id="11013"/>
            <p14:sldId id="11014"/>
            <p14:sldId id="331"/>
            <p14:sldId id="3521"/>
            <p14:sldId id="3522"/>
            <p14:sldId id="3523"/>
            <p14:sldId id="11015"/>
            <p14:sldId id="11016"/>
            <p14:sldId id="3524"/>
            <p14:sldId id="3250"/>
            <p14:sldId id="3249"/>
            <p14:sldId id="3245"/>
            <p14:sldId id="3525"/>
            <p14:sldId id="3526"/>
            <p14:sldId id="3527"/>
            <p14:sldId id="11017"/>
            <p14:sldId id="10987"/>
          </p14:sldIdLst>
        </p14:section>
        <p14:section name="Delivery" id="{703A5584-BC54-45F3-B747-FD12F3C28007}">
          <p14:sldIdLst>
            <p14:sldId id="3335"/>
            <p14:sldId id="10980"/>
            <p14:sldId id="263"/>
            <p14:sldId id="3253"/>
            <p14:sldId id="3528"/>
            <p14:sldId id="3529"/>
            <p14:sldId id="3141"/>
            <p14:sldId id="3530"/>
            <p14:sldId id="3473"/>
            <p14:sldId id="10992"/>
            <p14:sldId id="10993"/>
            <p14:sldId id="3475"/>
            <p14:sldId id="3531"/>
            <p14:sldId id="3532"/>
            <p14:sldId id="11018"/>
            <p14:sldId id="11019"/>
            <p14:sldId id="11020"/>
            <p14:sldId id="11021"/>
            <p14:sldId id="976"/>
            <p14:sldId id="3534"/>
            <p14:sldId id="3535"/>
            <p14:sldId id="10988"/>
            <p14:sldId id="975"/>
            <p14:sldId id="10995"/>
            <p14:sldId id="2448"/>
            <p14:sldId id="2450"/>
            <p14:sldId id="11022"/>
            <p14:sldId id="11003"/>
            <p14:sldId id="2734"/>
            <p14:sldId id="2496"/>
            <p14:sldId id="3344"/>
            <p14:sldId id="3537"/>
            <p14:sldId id="3538"/>
            <p14:sldId id="3539"/>
          </p14:sldIdLst>
        </p14:section>
        <p14:section name="Consignment Billing Request" id="{8FF32EFA-7D7E-4329-9315-68C311A8CC28}">
          <p14:sldIdLst>
            <p14:sldId id="3540"/>
            <p14:sldId id="10981"/>
            <p14:sldId id="3257"/>
            <p14:sldId id="11023"/>
            <p14:sldId id="273"/>
            <p14:sldId id="3541"/>
            <p14:sldId id="11026"/>
            <p14:sldId id="35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FEFEFE"/>
    <a:srgbClr val="4B1F63"/>
    <a:srgbClr val="E6E6E6"/>
    <a:srgbClr val="5F277E"/>
    <a:srgbClr val="008FBE"/>
    <a:srgbClr val="FFB71B"/>
    <a:srgbClr val="C70000"/>
    <a:srgbClr val="51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52427-6C35-4055-BB36-D30E7E4F299E}" v="2" dt="2024-05-07T14:55:30.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75" autoAdjust="0"/>
  </p:normalViewPr>
  <p:slideViewPr>
    <p:cSldViewPr snapToGrid="0">
      <p:cViewPr varScale="1">
        <p:scale>
          <a:sx n="63" d="100"/>
          <a:sy n="63" d="100"/>
        </p:scale>
        <p:origin x="393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Gieseke" userId="1065d469-00d3-4a33-b073-8dab6534bb61" providerId="ADAL" clId="{449BAE91-8B29-4EAE-A72E-9DB6B18C51C6}"/>
    <pc:docChg chg="modSld">
      <pc:chgData name="Janelle Gieseke" userId="1065d469-00d3-4a33-b073-8dab6534bb61" providerId="ADAL" clId="{449BAE91-8B29-4EAE-A72E-9DB6B18C51C6}" dt="2024-04-18T19:07:15.855" v="338" actId="20577"/>
      <pc:docMkLst>
        <pc:docMk/>
      </pc:docMkLst>
      <pc:sldChg chg="modSp mod">
        <pc:chgData name="Janelle Gieseke" userId="1065d469-00d3-4a33-b073-8dab6534bb61" providerId="ADAL" clId="{449BAE91-8B29-4EAE-A72E-9DB6B18C51C6}" dt="2024-04-18T19:05:37.935" v="224" actId="20577"/>
        <pc:sldMkLst>
          <pc:docMk/>
          <pc:sldMk cId="4193940796" sldId="263"/>
        </pc:sldMkLst>
        <pc:spChg chg="mod">
          <ac:chgData name="Janelle Gieseke" userId="1065d469-00d3-4a33-b073-8dab6534bb61" providerId="ADAL" clId="{449BAE91-8B29-4EAE-A72E-9DB6B18C51C6}" dt="2024-04-18T19:05:37.935" v="224" actId="20577"/>
          <ac:spMkLst>
            <pc:docMk/>
            <pc:sldMk cId="4193940796" sldId="263"/>
            <ac:spMk id="105" creationId="{95A15736-93E9-4A87-9AD7-9DE1535CFC21}"/>
          </ac:spMkLst>
        </pc:spChg>
      </pc:sldChg>
      <pc:sldChg chg="modNotesTx">
        <pc:chgData name="Janelle Gieseke" userId="1065d469-00d3-4a33-b073-8dab6534bb61" providerId="ADAL" clId="{449BAE91-8B29-4EAE-A72E-9DB6B18C51C6}" dt="2024-04-18T19:04:55.871" v="192" actId="20577"/>
        <pc:sldMkLst>
          <pc:docMk/>
          <pc:sldMk cId="4246912480" sldId="332"/>
        </pc:sldMkLst>
      </pc:sldChg>
      <pc:sldChg chg="modSp mod">
        <pc:chgData name="Janelle Gieseke" userId="1065d469-00d3-4a33-b073-8dab6534bb61" providerId="ADAL" clId="{449BAE91-8B29-4EAE-A72E-9DB6B18C51C6}" dt="2024-04-18T19:03:22.849" v="92" actId="20577"/>
        <pc:sldMkLst>
          <pc:docMk/>
          <pc:sldMk cId="2094070453" sldId="3100"/>
        </pc:sldMkLst>
        <pc:spChg chg="mod">
          <ac:chgData name="Janelle Gieseke" userId="1065d469-00d3-4a33-b073-8dab6534bb61" providerId="ADAL" clId="{449BAE91-8B29-4EAE-A72E-9DB6B18C51C6}" dt="2024-04-18T19:03:22.849" v="92" actId="20577"/>
          <ac:spMkLst>
            <pc:docMk/>
            <pc:sldMk cId="2094070453" sldId="3100"/>
            <ac:spMk id="6" creationId="{8F143140-3532-4F2C-8F08-CAAD6D44DA6A}"/>
          </ac:spMkLst>
        </pc:spChg>
      </pc:sldChg>
      <pc:sldChg chg="modSp mod modNotesTx">
        <pc:chgData name="Janelle Gieseke" userId="1065d469-00d3-4a33-b073-8dab6534bb61" providerId="ADAL" clId="{449BAE91-8B29-4EAE-A72E-9DB6B18C51C6}" dt="2024-04-18T19:05:21.996" v="214" actId="20577"/>
        <pc:sldMkLst>
          <pc:docMk/>
          <pc:sldMk cId="1942463003" sldId="3245"/>
        </pc:sldMkLst>
        <pc:spChg chg="mod">
          <ac:chgData name="Janelle Gieseke" userId="1065d469-00d3-4a33-b073-8dab6534bb61" providerId="ADAL" clId="{449BAE91-8B29-4EAE-A72E-9DB6B18C51C6}" dt="2024-04-18T19:05:10.652" v="208" actId="20577"/>
          <ac:spMkLst>
            <pc:docMk/>
            <pc:sldMk cId="1942463003" sldId="3245"/>
            <ac:spMk id="2" creationId="{785CE85B-FC26-4AAF-99B8-944D00B9A95D}"/>
          </ac:spMkLst>
        </pc:spChg>
      </pc:sldChg>
      <pc:sldChg chg="modSp mod modNotesTx">
        <pc:chgData name="Janelle Gieseke" userId="1065d469-00d3-4a33-b073-8dab6534bb61" providerId="ADAL" clId="{449BAE91-8B29-4EAE-A72E-9DB6B18C51C6}" dt="2024-04-18T19:07:15.855" v="338" actId="20577"/>
        <pc:sldMkLst>
          <pc:docMk/>
          <pc:sldMk cId="3825248545" sldId="3255"/>
        </pc:sldMkLst>
        <pc:spChg chg="mod">
          <ac:chgData name="Janelle Gieseke" userId="1065d469-00d3-4a33-b073-8dab6534bb61" providerId="ADAL" clId="{449BAE91-8B29-4EAE-A72E-9DB6B18C51C6}" dt="2024-04-18T19:07:15.855" v="338" actId="20577"/>
          <ac:spMkLst>
            <pc:docMk/>
            <pc:sldMk cId="3825248545" sldId="3255"/>
            <ac:spMk id="283" creationId="{107643B0-8744-4DF5-B363-2A87BB48F5AB}"/>
          </ac:spMkLst>
        </pc:spChg>
      </pc:sldChg>
      <pc:sldChg chg="modSp mod modNotesTx">
        <pc:chgData name="Janelle Gieseke" userId="1065d469-00d3-4a33-b073-8dab6534bb61" providerId="ADAL" clId="{449BAE91-8B29-4EAE-A72E-9DB6B18C51C6}" dt="2024-04-18T19:07:10.637" v="334" actId="20577"/>
        <pc:sldMkLst>
          <pc:docMk/>
          <pc:sldMk cId="2014633448" sldId="3324"/>
        </pc:sldMkLst>
        <pc:spChg chg="mod">
          <ac:chgData name="Janelle Gieseke" userId="1065d469-00d3-4a33-b073-8dab6534bb61" providerId="ADAL" clId="{449BAE91-8B29-4EAE-A72E-9DB6B18C51C6}" dt="2024-04-18T19:04:30.653" v="162" actId="6549"/>
          <ac:spMkLst>
            <pc:docMk/>
            <pc:sldMk cId="2014633448" sldId="3324"/>
            <ac:spMk id="5" creationId="{29A36800-AD3A-4F16-E5E7-3F04DD85152F}"/>
          </ac:spMkLst>
        </pc:spChg>
        <pc:graphicFrameChg chg="mod">
          <ac:chgData name="Janelle Gieseke" userId="1065d469-00d3-4a33-b073-8dab6534bb61" providerId="ADAL" clId="{449BAE91-8B29-4EAE-A72E-9DB6B18C51C6}" dt="2024-04-18T19:07:10.637" v="334" actId="20577"/>
          <ac:graphicFrameMkLst>
            <pc:docMk/>
            <pc:sldMk cId="2014633448" sldId="3324"/>
            <ac:graphicFrameMk id="7" creationId="{504AE3D0-7189-D3F8-1CFF-BE93AD1FEB7B}"/>
          </ac:graphicFrameMkLst>
        </pc:graphicFrameChg>
      </pc:sldChg>
      <pc:sldChg chg="modSp mod">
        <pc:chgData name="Janelle Gieseke" userId="1065d469-00d3-4a33-b073-8dab6534bb61" providerId="ADAL" clId="{449BAE91-8B29-4EAE-A72E-9DB6B18C51C6}" dt="2024-04-18T19:02:01.178" v="9" actId="20577"/>
        <pc:sldMkLst>
          <pc:docMk/>
          <pc:sldMk cId="687852929" sldId="3351"/>
        </pc:sldMkLst>
        <pc:spChg chg="mod">
          <ac:chgData name="Janelle Gieseke" userId="1065d469-00d3-4a33-b073-8dab6534bb61" providerId="ADAL" clId="{449BAE91-8B29-4EAE-A72E-9DB6B18C51C6}" dt="2024-04-18T19:02:01.178" v="9" actId="20577"/>
          <ac:spMkLst>
            <pc:docMk/>
            <pc:sldMk cId="687852929" sldId="3351"/>
            <ac:spMk id="9" creationId="{78C1738E-FE69-A3ED-689A-2093BA2B6B8E}"/>
          </ac:spMkLst>
        </pc:spChg>
      </pc:sldChg>
      <pc:sldChg chg="modSp mod modNotesTx">
        <pc:chgData name="Janelle Gieseke" userId="1065d469-00d3-4a33-b073-8dab6534bb61" providerId="ADAL" clId="{449BAE91-8B29-4EAE-A72E-9DB6B18C51C6}" dt="2024-04-18T19:02:10.541" v="19" actId="20577"/>
        <pc:sldMkLst>
          <pc:docMk/>
          <pc:sldMk cId="2077812804" sldId="3459"/>
        </pc:sldMkLst>
        <pc:spChg chg="mod">
          <ac:chgData name="Janelle Gieseke" userId="1065d469-00d3-4a33-b073-8dab6534bb61" providerId="ADAL" clId="{449BAE91-8B29-4EAE-A72E-9DB6B18C51C6}" dt="2024-04-18T19:02:04.701" v="13" actId="20577"/>
          <ac:spMkLst>
            <pc:docMk/>
            <pc:sldMk cId="2077812804" sldId="3459"/>
            <ac:spMk id="54" creationId="{AA0B15C4-1413-42A5-A5CF-40D79B6E3BC6}"/>
          </ac:spMkLst>
        </pc:spChg>
      </pc:sldChg>
      <pc:sldChg chg="modSp mod modNotesTx">
        <pc:chgData name="Janelle Gieseke" userId="1065d469-00d3-4a33-b073-8dab6534bb61" providerId="ADAL" clId="{449BAE91-8B29-4EAE-A72E-9DB6B18C51C6}" dt="2024-04-18T19:06:51.004" v="320" actId="20577"/>
        <pc:sldMkLst>
          <pc:docMk/>
          <pc:sldMk cId="3982991102" sldId="3467"/>
        </pc:sldMkLst>
        <pc:spChg chg="mod">
          <ac:chgData name="Janelle Gieseke" userId="1065d469-00d3-4a33-b073-8dab6534bb61" providerId="ADAL" clId="{449BAE91-8B29-4EAE-A72E-9DB6B18C51C6}" dt="2024-04-18T19:03:06.255" v="76" actId="20577"/>
          <ac:spMkLst>
            <pc:docMk/>
            <pc:sldMk cId="3982991102" sldId="3467"/>
            <ac:spMk id="10" creationId="{2D3D1D70-62F4-5B45-C32B-FE0A5DBA7E72}"/>
          </ac:spMkLst>
        </pc:spChg>
        <pc:spChg chg="mod">
          <ac:chgData name="Janelle Gieseke" userId="1065d469-00d3-4a33-b073-8dab6534bb61" providerId="ADAL" clId="{449BAE91-8B29-4EAE-A72E-9DB6B18C51C6}" dt="2024-04-18T19:06:51.004" v="320" actId="20577"/>
          <ac:spMkLst>
            <pc:docMk/>
            <pc:sldMk cId="3982991102" sldId="3467"/>
            <ac:spMk id="283" creationId="{107643B0-8744-4DF5-B363-2A87BB48F5AB}"/>
          </ac:spMkLst>
        </pc:spChg>
      </pc:sldChg>
      <pc:sldChg chg="modSp mod modNotesTx">
        <pc:chgData name="Janelle Gieseke" userId="1065d469-00d3-4a33-b073-8dab6534bb61" providerId="ADAL" clId="{449BAE91-8B29-4EAE-A72E-9DB6B18C51C6}" dt="2024-04-18T19:05:56.671" v="242" actId="20577"/>
        <pc:sldMkLst>
          <pc:docMk/>
          <pc:sldMk cId="1040935592" sldId="3473"/>
        </pc:sldMkLst>
        <pc:spChg chg="mod">
          <ac:chgData name="Janelle Gieseke" userId="1065d469-00d3-4a33-b073-8dab6534bb61" providerId="ADAL" clId="{449BAE91-8B29-4EAE-A72E-9DB6B18C51C6}" dt="2024-04-18T19:05:50.908" v="236" actId="20577"/>
          <ac:spMkLst>
            <pc:docMk/>
            <pc:sldMk cId="1040935592" sldId="3473"/>
            <ac:spMk id="8" creationId="{62923123-0520-44DD-9FC0-837698BACB90}"/>
          </ac:spMkLst>
        </pc:spChg>
      </pc:sldChg>
      <pc:sldChg chg="modSp mod">
        <pc:chgData name="Janelle Gieseke" userId="1065d469-00d3-4a33-b073-8dab6534bb61" providerId="ADAL" clId="{449BAE91-8B29-4EAE-A72E-9DB6B18C51C6}" dt="2024-04-18T19:02:20.209" v="29" actId="20577"/>
        <pc:sldMkLst>
          <pc:docMk/>
          <pc:sldMk cId="635304810" sldId="3495"/>
        </pc:sldMkLst>
        <pc:spChg chg="mod">
          <ac:chgData name="Janelle Gieseke" userId="1065d469-00d3-4a33-b073-8dab6534bb61" providerId="ADAL" clId="{449BAE91-8B29-4EAE-A72E-9DB6B18C51C6}" dt="2024-04-18T19:02:15.343" v="23" actId="20577"/>
          <ac:spMkLst>
            <pc:docMk/>
            <pc:sldMk cId="635304810" sldId="3495"/>
            <ac:spMk id="2" creationId="{B8A45C31-FAD1-D52E-18EF-E1B0BFB93049}"/>
          </ac:spMkLst>
        </pc:spChg>
        <pc:spChg chg="mod">
          <ac:chgData name="Janelle Gieseke" userId="1065d469-00d3-4a33-b073-8dab6534bb61" providerId="ADAL" clId="{449BAE91-8B29-4EAE-A72E-9DB6B18C51C6}" dt="2024-04-18T19:02:20.209" v="29" actId="20577"/>
          <ac:spMkLst>
            <pc:docMk/>
            <pc:sldMk cId="635304810" sldId="3495"/>
            <ac:spMk id="3" creationId="{6FEF814D-1C84-8268-0C6A-A1A2F5B14912}"/>
          </ac:spMkLst>
        </pc:spChg>
      </pc:sldChg>
      <pc:sldChg chg="modSp mod modNotesTx">
        <pc:chgData name="Janelle Gieseke" userId="1065d469-00d3-4a33-b073-8dab6534bb61" providerId="ADAL" clId="{449BAE91-8B29-4EAE-A72E-9DB6B18C51C6}" dt="2024-04-18T19:06:46.574" v="316" actId="20577"/>
        <pc:sldMkLst>
          <pc:docMk/>
          <pc:sldMk cId="2964559994" sldId="3497"/>
        </pc:sldMkLst>
        <pc:spChg chg="mod">
          <ac:chgData name="Janelle Gieseke" userId="1065d469-00d3-4a33-b073-8dab6534bb61" providerId="ADAL" clId="{449BAE91-8B29-4EAE-A72E-9DB6B18C51C6}" dt="2024-04-18T19:02:55.506" v="63" actId="20577"/>
          <ac:spMkLst>
            <pc:docMk/>
            <pc:sldMk cId="2964559994" sldId="3497"/>
            <ac:spMk id="2" creationId="{702F809F-E08D-1BCE-7D15-9CCEA5CED95B}"/>
          </ac:spMkLst>
        </pc:spChg>
        <pc:spChg chg="mod">
          <ac:chgData name="Janelle Gieseke" userId="1065d469-00d3-4a33-b073-8dab6534bb61" providerId="ADAL" clId="{449BAE91-8B29-4EAE-A72E-9DB6B18C51C6}" dt="2024-04-18T19:02:57.598" v="67" actId="20577"/>
          <ac:spMkLst>
            <pc:docMk/>
            <pc:sldMk cId="2964559994" sldId="3497"/>
            <ac:spMk id="5" creationId="{A2791CE3-0C43-5E5B-E5A6-86BEDBB700DF}"/>
          </ac:spMkLst>
        </pc:spChg>
      </pc:sldChg>
      <pc:sldChg chg="modSp mod">
        <pc:chgData name="Janelle Gieseke" userId="1065d469-00d3-4a33-b073-8dab6534bb61" providerId="ADAL" clId="{449BAE91-8B29-4EAE-A72E-9DB6B18C51C6}" dt="2024-04-18T19:03:34.575" v="108" actId="20577"/>
        <pc:sldMkLst>
          <pc:docMk/>
          <pc:sldMk cId="1389514485" sldId="3499"/>
        </pc:sldMkLst>
        <pc:spChg chg="mod">
          <ac:chgData name="Janelle Gieseke" userId="1065d469-00d3-4a33-b073-8dab6534bb61" providerId="ADAL" clId="{449BAE91-8B29-4EAE-A72E-9DB6B18C51C6}" dt="2024-04-18T19:03:27.437" v="96" actId="20577"/>
          <ac:spMkLst>
            <pc:docMk/>
            <pc:sldMk cId="1389514485" sldId="3499"/>
            <ac:spMk id="2" creationId="{583D8F19-7E03-E7BD-91AA-35194B98ACB5}"/>
          </ac:spMkLst>
        </pc:spChg>
        <pc:spChg chg="mod">
          <ac:chgData name="Janelle Gieseke" userId="1065d469-00d3-4a33-b073-8dab6534bb61" providerId="ADAL" clId="{449BAE91-8B29-4EAE-A72E-9DB6B18C51C6}" dt="2024-04-18T19:03:31.950" v="102" actId="20577"/>
          <ac:spMkLst>
            <pc:docMk/>
            <pc:sldMk cId="1389514485" sldId="3499"/>
            <ac:spMk id="3" creationId="{D5830B4C-3319-62F0-F0F3-69D693EA33BA}"/>
          </ac:spMkLst>
        </pc:spChg>
        <pc:spChg chg="mod">
          <ac:chgData name="Janelle Gieseke" userId="1065d469-00d3-4a33-b073-8dab6534bb61" providerId="ADAL" clId="{449BAE91-8B29-4EAE-A72E-9DB6B18C51C6}" dt="2024-04-18T19:03:34.575" v="108" actId="20577"/>
          <ac:spMkLst>
            <pc:docMk/>
            <pc:sldMk cId="1389514485" sldId="3499"/>
            <ac:spMk id="5" creationId="{EA4B60D4-6E91-3CE1-F67C-33280FC35947}"/>
          </ac:spMkLst>
        </pc:spChg>
      </pc:sldChg>
      <pc:sldChg chg="modSp mod">
        <pc:chgData name="Janelle Gieseke" userId="1065d469-00d3-4a33-b073-8dab6534bb61" providerId="ADAL" clId="{449BAE91-8B29-4EAE-A72E-9DB6B18C51C6}" dt="2024-04-18T19:03:44.959" v="122" actId="20577"/>
        <pc:sldMkLst>
          <pc:docMk/>
          <pc:sldMk cId="1289444997" sldId="3500"/>
        </pc:sldMkLst>
        <pc:spChg chg="mod">
          <ac:chgData name="Janelle Gieseke" userId="1065d469-00d3-4a33-b073-8dab6534bb61" providerId="ADAL" clId="{449BAE91-8B29-4EAE-A72E-9DB6B18C51C6}" dt="2024-04-18T19:03:38.239" v="112" actId="20577"/>
          <ac:spMkLst>
            <pc:docMk/>
            <pc:sldMk cId="1289444997" sldId="3500"/>
            <ac:spMk id="2" creationId="{EBEE4341-9844-334D-A7B2-6BF607B5ED70}"/>
          </ac:spMkLst>
        </pc:spChg>
        <pc:spChg chg="mod">
          <ac:chgData name="Janelle Gieseke" userId="1065d469-00d3-4a33-b073-8dab6534bb61" providerId="ADAL" clId="{449BAE91-8B29-4EAE-A72E-9DB6B18C51C6}" dt="2024-04-18T19:03:42.316" v="118" actId="20577"/>
          <ac:spMkLst>
            <pc:docMk/>
            <pc:sldMk cId="1289444997" sldId="3500"/>
            <ac:spMk id="3" creationId="{575B2458-E76F-32EE-98E6-29E302564876}"/>
          </ac:spMkLst>
        </pc:spChg>
        <pc:spChg chg="mod">
          <ac:chgData name="Janelle Gieseke" userId="1065d469-00d3-4a33-b073-8dab6534bb61" providerId="ADAL" clId="{449BAE91-8B29-4EAE-A72E-9DB6B18C51C6}" dt="2024-04-18T19:03:44.959" v="122" actId="20577"/>
          <ac:spMkLst>
            <pc:docMk/>
            <pc:sldMk cId="1289444997" sldId="3500"/>
            <ac:spMk id="9" creationId="{D39532D2-9BF1-8106-AD46-7A588F3F6B99}"/>
          </ac:spMkLst>
        </pc:spChg>
      </pc:sldChg>
      <pc:sldChg chg="modSp mod">
        <pc:chgData name="Janelle Gieseke" userId="1065d469-00d3-4a33-b073-8dab6534bb61" providerId="ADAL" clId="{449BAE91-8B29-4EAE-A72E-9DB6B18C51C6}" dt="2024-04-18T19:05:45.614" v="232" actId="20577"/>
        <pc:sldMkLst>
          <pc:docMk/>
          <pc:sldMk cId="2819999546" sldId="3530"/>
        </pc:sldMkLst>
        <pc:spChg chg="mod">
          <ac:chgData name="Janelle Gieseke" userId="1065d469-00d3-4a33-b073-8dab6534bb61" providerId="ADAL" clId="{449BAE91-8B29-4EAE-A72E-9DB6B18C51C6}" dt="2024-04-18T19:05:42.335" v="228" actId="20577"/>
          <ac:spMkLst>
            <pc:docMk/>
            <pc:sldMk cId="2819999546" sldId="3530"/>
            <ac:spMk id="2" creationId="{4EE45321-9159-CC88-F0C0-8763E409CD2D}"/>
          </ac:spMkLst>
        </pc:spChg>
        <pc:graphicFrameChg chg="mod">
          <ac:chgData name="Janelle Gieseke" userId="1065d469-00d3-4a33-b073-8dab6534bb61" providerId="ADAL" clId="{449BAE91-8B29-4EAE-A72E-9DB6B18C51C6}" dt="2024-04-18T19:05:45.614" v="232" actId="20577"/>
          <ac:graphicFrameMkLst>
            <pc:docMk/>
            <pc:sldMk cId="2819999546" sldId="3530"/>
            <ac:graphicFrameMk id="9" creationId="{FB52760F-FD29-F7D0-D1EF-888852E13C40}"/>
          </ac:graphicFrameMkLst>
        </pc:graphicFrameChg>
      </pc:sldChg>
      <pc:sldChg chg="modSp">
        <pc:chgData name="Janelle Gieseke" userId="1065d469-00d3-4a33-b073-8dab6534bb61" providerId="ADAL" clId="{449BAE91-8B29-4EAE-A72E-9DB6B18C51C6}" dt="2024-04-18T19:06:04.765" v="250" actId="20577"/>
        <pc:sldMkLst>
          <pc:docMk/>
          <pc:sldMk cId="2484097766" sldId="3531"/>
        </pc:sldMkLst>
        <pc:graphicFrameChg chg="mod">
          <ac:chgData name="Janelle Gieseke" userId="1065d469-00d3-4a33-b073-8dab6534bb61" providerId="ADAL" clId="{449BAE91-8B29-4EAE-A72E-9DB6B18C51C6}" dt="2024-04-18T19:06:04.765" v="250" actId="20577"/>
          <ac:graphicFrameMkLst>
            <pc:docMk/>
            <pc:sldMk cId="2484097766" sldId="3531"/>
            <ac:graphicFrameMk id="9" creationId="{FB52760F-FD29-F7D0-D1EF-888852E13C40}"/>
          </ac:graphicFrameMkLst>
        </pc:graphicFrameChg>
      </pc:sldChg>
      <pc:sldChg chg="modSp mod">
        <pc:chgData name="Janelle Gieseke" userId="1065d469-00d3-4a33-b073-8dab6534bb61" providerId="ADAL" clId="{449BAE91-8B29-4EAE-A72E-9DB6B18C51C6}" dt="2024-04-18T19:06:21.219" v="280" actId="20577"/>
        <pc:sldMkLst>
          <pc:docMk/>
          <pc:sldMk cId="823576362" sldId="3537"/>
        </pc:sldMkLst>
        <pc:spChg chg="mod">
          <ac:chgData name="Janelle Gieseke" userId="1065d469-00d3-4a33-b073-8dab6534bb61" providerId="ADAL" clId="{449BAE91-8B29-4EAE-A72E-9DB6B18C51C6}" dt="2024-04-18T19:06:10.764" v="256" actId="20577"/>
          <ac:spMkLst>
            <pc:docMk/>
            <pc:sldMk cId="823576362" sldId="3537"/>
            <ac:spMk id="3" creationId="{C115A07E-A21F-B60D-CB74-02C3ACA91306}"/>
          </ac:spMkLst>
        </pc:spChg>
        <pc:spChg chg="mod">
          <ac:chgData name="Janelle Gieseke" userId="1065d469-00d3-4a33-b073-8dab6534bb61" providerId="ADAL" clId="{449BAE91-8B29-4EAE-A72E-9DB6B18C51C6}" dt="2024-04-18T19:06:21.219" v="280" actId="20577"/>
          <ac:spMkLst>
            <pc:docMk/>
            <pc:sldMk cId="823576362" sldId="3537"/>
            <ac:spMk id="5" creationId="{1FF1875F-D333-51F4-3930-B2F3E6968CC9}"/>
          </ac:spMkLst>
        </pc:spChg>
      </pc:sldChg>
      <pc:sldChg chg="modSp mod">
        <pc:chgData name="Janelle Gieseke" userId="1065d469-00d3-4a33-b073-8dab6534bb61" providerId="ADAL" clId="{449BAE91-8B29-4EAE-A72E-9DB6B18C51C6}" dt="2024-04-18T19:06:40.541" v="310" actId="20577"/>
        <pc:sldMkLst>
          <pc:docMk/>
          <pc:sldMk cId="2227972113" sldId="3538"/>
        </pc:sldMkLst>
        <pc:spChg chg="mod">
          <ac:chgData name="Janelle Gieseke" userId="1065d469-00d3-4a33-b073-8dab6534bb61" providerId="ADAL" clId="{449BAE91-8B29-4EAE-A72E-9DB6B18C51C6}" dt="2024-04-18T19:06:40.541" v="310" actId="20577"/>
          <ac:spMkLst>
            <pc:docMk/>
            <pc:sldMk cId="2227972113" sldId="3538"/>
            <ac:spMk id="4" creationId="{75E8ECA6-D2EE-21BD-61E9-86AC3BAE6FA5}"/>
          </ac:spMkLst>
        </pc:spChg>
        <pc:spChg chg="mod">
          <ac:chgData name="Janelle Gieseke" userId="1065d469-00d3-4a33-b073-8dab6534bb61" providerId="ADAL" clId="{449BAE91-8B29-4EAE-A72E-9DB6B18C51C6}" dt="2024-04-18T19:06:25.712" v="286" actId="20577"/>
          <ac:spMkLst>
            <pc:docMk/>
            <pc:sldMk cId="2227972113" sldId="3538"/>
            <ac:spMk id="6" creationId="{19D302F5-56CD-0F5D-45F1-1A90A89F737E}"/>
          </ac:spMkLst>
        </pc:spChg>
      </pc:sldChg>
      <pc:sldChg chg="modSp mod">
        <pc:chgData name="Janelle Gieseke" userId="1065d469-00d3-4a33-b073-8dab6534bb61" providerId="ADAL" clId="{449BAE91-8B29-4EAE-A72E-9DB6B18C51C6}" dt="2024-04-18T19:05:27.744" v="220" actId="20577"/>
        <pc:sldMkLst>
          <pc:docMk/>
          <pc:sldMk cId="4263072092" sldId="10980"/>
        </pc:sldMkLst>
        <pc:spChg chg="mod">
          <ac:chgData name="Janelle Gieseke" userId="1065d469-00d3-4a33-b073-8dab6534bb61" providerId="ADAL" clId="{449BAE91-8B29-4EAE-A72E-9DB6B18C51C6}" dt="2024-04-18T19:05:27.744" v="220" actId="20577"/>
          <ac:spMkLst>
            <pc:docMk/>
            <pc:sldMk cId="4263072092" sldId="10980"/>
            <ac:spMk id="3" creationId="{EB8243CB-480B-7258-0B2C-43951493FA8B}"/>
          </ac:spMkLst>
        </pc:spChg>
      </pc:sldChg>
      <pc:sldChg chg="modSp">
        <pc:chgData name="Janelle Gieseke" userId="1065d469-00d3-4a33-b073-8dab6534bb61" providerId="ADAL" clId="{449BAE91-8B29-4EAE-A72E-9DB6B18C51C6}" dt="2024-04-18T19:06:00.754" v="246" actId="20577"/>
        <pc:sldMkLst>
          <pc:docMk/>
          <pc:sldMk cId="2489721488" sldId="10992"/>
        </pc:sldMkLst>
        <pc:graphicFrameChg chg="mod">
          <ac:chgData name="Janelle Gieseke" userId="1065d469-00d3-4a33-b073-8dab6534bb61" providerId="ADAL" clId="{449BAE91-8B29-4EAE-A72E-9DB6B18C51C6}" dt="2024-04-18T19:06:00.754" v="246" actId="20577"/>
          <ac:graphicFrameMkLst>
            <pc:docMk/>
            <pc:sldMk cId="2489721488" sldId="10992"/>
            <ac:graphicFrameMk id="9" creationId="{FB52760F-FD29-F7D0-D1EF-888852E13C40}"/>
          </ac:graphicFrameMkLst>
        </pc:graphicFrameChg>
      </pc:sldChg>
      <pc:sldChg chg="modNotesTx">
        <pc:chgData name="Janelle Gieseke" userId="1065d469-00d3-4a33-b073-8dab6534bb61" providerId="ADAL" clId="{449BAE91-8B29-4EAE-A72E-9DB6B18C51C6}" dt="2024-03-28T19:19:07.553" v="5" actId="20577"/>
        <pc:sldMkLst>
          <pc:docMk/>
          <pc:sldMk cId="1167447534" sldId="10995"/>
        </pc:sldMkLst>
      </pc:sldChg>
      <pc:sldChg chg="modNotesTx">
        <pc:chgData name="Janelle Gieseke" userId="1065d469-00d3-4a33-b073-8dab6534bb61" providerId="ADAL" clId="{449BAE91-8B29-4EAE-A72E-9DB6B18C51C6}" dt="2024-04-18T19:03:51.488" v="128" actId="20577"/>
        <pc:sldMkLst>
          <pc:docMk/>
          <pc:sldMk cId="2026422063" sldId="11001"/>
        </pc:sldMkLst>
      </pc:sldChg>
      <pc:sldChg chg="modSp mod modNotesTx">
        <pc:chgData name="Janelle Gieseke" userId="1065d469-00d3-4a33-b073-8dab6534bb61" providerId="ADAL" clId="{449BAE91-8B29-4EAE-A72E-9DB6B18C51C6}" dt="2024-04-18T19:02:50.733" v="59" actId="20577"/>
        <pc:sldMkLst>
          <pc:docMk/>
          <pc:sldMk cId="3667507075" sldId="11006"/>
        </pc:sldMkLst>
        <pc:spChg chg="mod">
          <ac:chgData name="Janelle Gieseke" userId="1065d469-00d3-4a33-b073-8dab6534bb61" providerId="ADAL" clId="{449BAE91-8B29-4EAE-A72E-9DB6B18C51C6}" dt="2024-04-18T19:02:24.335" v="33" actId="20577"/>
          <ac:spMkLst>
            <pc:docMk/>
            <pc:sldMk cId="3667507075" sldId="11006"/>
            <ac:spMk id="2" creationId="{873C0AFE-2560-3BBD-E2C4-D748CC297305}"/>
          </ac:spMkLst>
        </pc:spChg>
        <pc:spChg chg="mod">
          <ac:chgData name="Janelle Gieseke" userId="1065d469-00d3-4a33-b073-8dab6534bb61" providerId="ADAL" clId="{449BAE91-8B29-4EAE-A72E-9DB6B18C51C6}" dt="2024-04-18T19:02:30.447" v="37" actId="20577"/>
          <ac:spMkLst>
            <pc:docMk/>
            <pc:sldMk cId="3667507075" sldId="11006"/>
            <ac:spMk id="5" creationId="{CDC89B58-E106-6597-7058-210CB9F36F92}"/>
          </ac:spMkLst>
        </pc:spChg>
      </pc:sldChg>
      <pc:sldChg chg="modSp modNotesTx">
        <pc:chgData name="Janelle Gieseke" userId="1065d469-00d3-4a33-b073-8dab6534bb61" providerId="ADAL" clId="{449BAE91-8B29-4EAE-A72E-9DB6B18C51C6}" dt="2024-04-18T19:07:00.909" v="326" actId="20577"/>
        <pc:sldMkLst>
          <pc:docMk/>
          <pc:sldMk cId="445452803" sldId="11009"/>
        </pc:sldMkLst>
        <pc:graphicFrameChg chg="mod">
          <ac:chgData name="Janelle Gieseke" userId="1065d469-00d3-4a33-b073-8dab6534bb61" providerId="ADAL" clId="{449BAE91-8B29-4EAE-A72E-9DB6B18C51C6}" dt="2024-04-18T19:03:58.102" v="132" actId="20577"/>
          <ac:graphicFrameMkLst>
            <pc:docMk/>
            <pc:sldMk cId="445452803" sldId="11009"/>
            <ac:graphicFrameMk id="4" creationId="{2C74CE85-FE1D-C004-A0DF-A1A1298FA35C}"/>
          </ac:graphicFrameMkLst>
        </pc:graphicFrameChg>
      </pc:sldChg>
      <pc:sldChg chg="modSp mod modNotesTx">
        <pc:chgData name="Janelle Gieseke" userId="1065d469-00d3-4a33-b073-8dab6534bb61" providerId="ADAL" clId="{449BAE91-8B29-4EAE-A72E-9DB6B18C51C6}" dt="2024-04-18T19:07:05.737" v="330" actId="20577"/>
        <pc:sldMkLst>
          <pc:docMk/>
          <pc:sldMk cId="174681275" sldId="11010"/>
        </pc:sldMkLst>
        <pc:spChg chg="mod">
          <ac:chgData name="Janelle Gieseke" userId="1065d469-00d3-4a33-b073-8dab6534bb61" providerId="ADAL" clId="{449BAE91-8B29-4EAE-A72E-9DB6B18C51C6}" dt="2024-04-18T19:04:13.582" v="144" actId="20577"/>
          <ac:spMkLst>
            <pc:docMk/>
            <pc:sldMk cId="174681275" sldId="11010"/>
            <ac:spMk id="4" creationId="{30B38174-818A-6D43-243B-DF6EB80C9059}"/>
          </ac:spMkLst>
        </pc:spChg>
        <pc:graphicFrameChg chg="mod">
          <ac:chgData name="Janelle Gieseke" userId="1065d469-00d3-4a33-b073-8dab6534bb61" providerId="ADAL" clId="{449BAE91-8B29-4EAE-A72E-9DB6B18C51C6}" dt="2024-04-18T19:07:05.737" v="330" actId="20577"/>
          <ac:graphicFrameMkLst>
            <pc:docMk/>
            <pc:sldMk cId="174681275" sldId="11010"/>
            <ac:graphicFrameMk id="5" creationId="{2D0F9D2E-DF7E-7E00-E02E-9FF2485DF990}"/>
          </ac:graphicFrameMkLst>
        </pc:graphicFrameChg>
      </pc:sldChg>
      <pc:sldChg chg="modNotesTx">
        <pc:chgData name="Janelle Gieseke" userId="1065d469-00d3-4a33-b073-8dab6534bb61" providerId="ADAL" clId="{449BAE91-8B29-4EAE-A72E-9DB6B18C51C6}" dt="2024-04-18T19:05:00.666" v="196" actId="20577"/>
        <pc:sldMkLst>
          <pc:docMk/>
          <pc:sldMk cId="2501197066" sldId="11015"/>
        </pc:sldMkLst>
      </pc:sldChg>
      <pc:sldChg chg="modNotesTx">
        <pc:chgData name="Janelle Gieseke" userId="1065d469-00d3-4a33-b073-8dab6534bb61" providerId="ADAL" clId="{449BAE91-8B29-4EAE-A72E-9DB6B18C51C6}" dt="2024-04-18T19:05:05.951" v="202" actId="20577"/>
        <pc:sldMkLst>
          <pc:docMk/>
          <pc:sldMk cId="1879048252" sldId="11016"/>
        </pc:sldMkLst>
      </pc:sldChg>
    </pc:docChg>
  </pc:docChgLst>
  <pc:docChgLst>
    <pc:chgData name="Hunter Kirby" userId="e6fc5ae6-a79f-4844-9fe1-82cc905d4bff" providerId="ADAL" clId="{F0085C96-D23E-AB45-9FC9-94B8FD28D971}"/>
    <pc:docChg chg="">
      <pc:chgData name="Hunter Kirby" userId="e6fc5ae6-a79f-4844-9fe1-82cc905d4bff" providerId="ADAL" clId="{F0085C96-D23E-AB45-9FC9-94B8FD28D971}" dt="2024-03-20T17:46:20.507" v="0"/>
      <pc:docMkLst>
        <pc:docMk/>
      </pc:docMkLst>
      <pc:sldChg chg="delCm">
        <pc:chgData name="Hunter Kirby" userId="e6fc5ae6-a79f-4844-9fe1-82cc905d4bff" providerId="ADAL" clId="{F0085C96-D23E-AB45-9FC9-94B8FD28D971}" dt="2024-03-20T17:46:20.507" v="0"/>
        <pc:sldMkLst>
          <pc:docMk/>
          <pc:sldMk cId="3003715034" sldId="11029"/>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F0085C96-D23E-AB45-9FC9-94B8FD28D971}" dt="2024-03-20T17:46:20.507" v="0"/>
              <pc2:cmMkLst xmlns:pc2="http://schemas.microsoft.com/office/powerpoint/2019/9/main/command">
                <pc:docMk/>
                <pc:sldMk cId="3003715034" sldId="11029"/>
                <pc2:cmMk id="{C89E6E54-0096-4BE4-98C0-CFF5DE914748}"/>
              </pc2:cmMkLst>
            </pc226:cmChg>
          </p:ext>
        </pc:extLst>
      </pc:sldChg>
    </pc:docChg>
  </pc:docChgLst>
  <pc:docChgLst>
    <pc:chgData name="Hunter Kirby" userId="e6fc5ae6-a79f-4844-9fe1-82cc905d4bff" providerId="ADAL" clId="{80955CF7-BCB7-8E47-82C9-C37760D779E2}"/>
    <pc:docChg chg="addSld delSld modSld delSection modSection">
      <pc:chgData name="Hunter Kirby" userId="e6fc5ae6-a79f-4844-9fe1-82cc905d4bff" providerId="ADAL" clId="{80955CF7-BCB7-8E47-82C9-C37760D779E2}" dt="2024-03-20T17:13:29.159" v="29" actId="17851"/>
      <pc:docMkLst>
        <pc:docMk/>
      </pc:docMkLst>
      <pc:sldChg chg="add del">
        <pc:chgData name="Hunter Kirby" userId="e6fc5ae6-a79f-4844-9fe1-82cc905d4bff" providerId="ADAL" clId="{80955CF7-BCB7-8E47-82C9-C37760D779E2}" dt="2024-03-20T17:11:31.068" v="26"/>
        <pc:sldMkLst>
          <pc:docMk/>
          <pc:sldMk cId="2546101352" sldId="551"/>
        </pc:sldMkLst>
      </pc:sldChg>
      <pc:sldChg chg="add del">
        <pc:chgData name="Hunter Kirby" userId="e6fc5ae6-a79f-4844-9fe1-82cc905d4bff" providerId="ADAL" clId="{80955CF7-BCB7-8E47-82C9-C37760D779E2}" dt="2024-03-20T17:11:31.068" v="26"/>
        <pc:sldMkLst>
          <pc:docMk/>
          <pc:sldMk cId="3453088737" sldId="632"/>
        </pc:sldMkLst>
      </pc:sldChg>
      <pc:sldChg chg="add del">
        <pc:chgData name="Hunter Kirby" userId="e6fc5ae6-a79f-4844-9fe1-82cc905d4bff" providerId="ADAL" clId="{80955CF7-BCB7-8E47-82C9-C37760D779E2}" dt="2024-03-20T17:11:31.068" v="26"/>
        <pc:sldMkLst>
          <pc:docMk/>
          <pc:sldMk cId="1236863642" sldId="2519"/>
        </pc:sldMkLst>
      </pc:sldChg>
      <pc:sldChg chg="add del">
        <pc:chgData name="Hunter Kirby" userId="e6fc5ae6-a79f-4844-9fe1-82cc905d4bff" providerId="ADAL" clId="{80955CF7-BCB7-8E47-82C9-C37760D779E2}" dt="2024-03-20T17:11:31.068" v="26"/>
        <pc:sldMkLst>
          <pc:docMk/>
          <pc:sldMk cId="1163011480" sldId="3021"/>
        </pc:sldMkLst>
      </pc:sldChg>
      <pc:sldChg chg="add del">
        <pc:chgData name="Hunter Kirby" userId="e6fc5ae6-a79f-4844-9fe1-82cc905d4bff" providerId="ADAL" clId="{80955CF7-BCB7-8E47-82C9-C37760D779E2}" dt="2024-03-20T17:11:31.068" v="26"/>
        <pc:sldMkLst>
          <pc:docMk/>
          <pc:sldMk cId="1985019139" sldId="3252"/>
        </pc:sldMkLst>
      </pc:sldChg>
      <pc:sldChg chg="add del">
        <pc:chgData name="Hunter Kirby" userId="e6fc5ae6-a79f-4844-9fe1-82cc905d4bff" providerId="ADAL" clId="{80955CF7-BCB7-8E47-82C9-C37760D779E2}" dt="2024-03-20T17:11:31.068" v="26"/>
        <pc:sldMkLst>
          <pc:docMk/>
          <pc:sldMk cId="561014216" sldId="3318"/>
        </pc:sldMkLst>
      </pc:sldChg>
      <pc:sldChg chg="add del">
        <pc:chgData name="Hunter Kirby" userId="e6fc5ae6-a79f-4844-9fe1-82cc905d4bff" providerId="ADAL" clId="{80955CF7-BCB7-8E47-82C9-C37760D779E2}" dt="2024-03-20T17:11:31.068" v="26"/>
        <pc:sldMkLst>
          <pc:docMk/>
          <pc:sldMk cId="1686753469" sldId="3319"/>
        </pc:sldMkLst>
      </pc:sldChg>
      <pc:sldChg chg="add del">
        <pc:chgData name="Hunter Kirby" userId="e6fc5ae6-a79f-4844-9fe1-82cc905d4bff" providerId="ADAL" clId="{80955CF7-BCB7-8E47-82C9-C37760D779E2}" dt="2024-03-20T17:11:31.068" v="26"/>
        <pc:sldMkLst>
          <pc:docMk/>
          <pc:sldMk cId="1297670850" sldId="3323"/>
        </pc:sldMkLst>
      </pc:sldChg>
      <pc:sldChg chg="add del">
        <pc:chgData name="Hunter Kirby" userId="e6fc5ae6-a79f-4844-9fe1-82cc905d4bff" providerId="ADAL" clId="{80955CF7-BCB7-8E47-82C9-C37760D779E2}" dt="2024-03-20T17:11:31.068" v="26"/>
        <pc:sldMkLst>
          <pc:docMk/>
          <pc:sldMk cId="3822266768" sldId="3324"/>
        </pc:sldMkLst>
      </pc:sldChg>
      <pc:sldChg chg="add del">
        <pc:chgData name="Hunter Kirby" userId="e6fc5ae6-a79f-4844-9fe1-82cc905d4bff" providerId="ADAL" clId="{80955CF7-BCB7-8E47-82C9-C37760D779E2}" dt="2024-03-20T17:11:31.068" v="26"/>
        <pc:sldMkLst>
          <pc:docMk/>
          <pc:sldMk cId="3443314231" sldId="3327"/>
        </pc:sldMkLst>
      </pc:sldChg>
      <pc:sldChg chg="add del">
        <pc:chgData name="Hunter Kirby" userId="e6fc5ae6-a79f-4844-9fe1-82cc905d4bff" providerId="ADAL" clId="{80955CF7-BCB7-8E47-82C9-C37760D779E2}" dt="2024-03-20T17:11:31.068" v="26"/>
        <pc:sldMkLst>
          <pc:docMk/>
          <pc:sldMk cId="2775294901" sldId="3328"/>
        </pc:sldMkLst>
      </pc:sldChg>
      <pc:sldChg chg="add del">
        <pc:chgData name="Hunter Kirby" userId="e6fc5ae6-a79f-4844-9fe1-82cc905d4bff" providerId="ADAL" clId="{80955CF7-BCB7-8E47-82C9-C37760D779E2}" dt="2024-03-20T17:11:31.068" v="26"/>
        <pc:sldMkLst>
          <pc:docMk/>
          <pc:sldMk cId="1538678938" sldId="3331"/>
        </pc:sldMkLst>
      </pc:sldChg>
      <pc:sldChg chg="add del">
        <pc:chgData name="Hunter Kirby" userId="e6fc5ae6-a79f-4844-9fe1-82cc905d4bff" providerId="ADAL" clId="{80955CF7-BCB7-8E47-82C9-C37760D779E2}" dt="2024-03-20T17:11:31.068" v="26"/>
        <pc:sldMkLst>
          <pc:docMk/>
          <pc:sldMk cId="1645884881" sldId="3332"/>
        </pc:sldMkLst>
      </pc:sldChg>
      <pc:sldChg chg="add del">
        <pc:chgData name="Hunter Kirby" userId="e6fc5ae6-a79f-4844-9fe1-82cc905d4bff" providerId="ADAL" clId="{80955CF7-BCB7-8E47-82C9-C37760D779E2}" dt="2024-03-20T17:11:31.068" v="26"/>
        <pc:sldMkLst>
          <pc:docMk/>
          <pc:sldMk cId="3003715034" sldId="11029"/>
        </pc:sldMkLst>
      </pc:sldChg>
      <pc:sldChg chg="add del">
        <pc:chgData name="Hunter Kirby" userId="e6fc5ae6-a79f-4844-9fe1-82cc905d4bff" providerId="ADAL" clId="{80955CF7-BCB7-8E47-82C9-C37760D779E2}" dt="2024-03-20T17:11:31.068" v="26"/>
        <pc:sldMkLst>
          <pc:docMk/>
          <pc:sldMk cId="2222353995" sldId="11030"/>
        </pc:sldMkLst>
      </pc:sldChg>
      <pc:sldChg chg="add del">
        <pc:chgData name="Hunter Kirby" userId="e6fc5ae6-a79f-4844-9fe1-82cc905d4bff" providerId="ADAL" clId="{80955CF7-BCB7-8E47-82C9-C37760D779E2}" dt="2024-03-20T17:11:31.068" v="26"/>
        <pc:sldMkLst>
          <pc:docMk/>
          <pc:sldMk cId="1449949721" sldId="11041"/>
        </pc:sldMkLst>
      </pc:sldChg>
      <pc:sldChg chg="add del">
        <pc:chgData name="Hunter Kirby" userId="e6fc5ae6-a79f-4844-9fe1-82cc905d4bff" providerId="ADAL" clId="{80955CF7-BCB7-8E47-82C9-C37760D779E2}" dt="2024-03-20T17:11:31.068" v="26"/>
        <pc:sldMkLst>
          <pc:docMk/>
          <pc:sldMk cId="3151413838" sldId="11042"/>
        </pc:sldMkLst>
      </pc:sldChg>
      <pc:sldChg chg="modSp add del">
        <pc:chgData name="Hunter Kirby" userId="e6fc5ae6-a79f-4844-9fe1-82cc905d4bff" providerId="ADAL" clId="{80955CF7-BCB7-8E47-82C9-C37760D779E2}" dt="2024-03-20T17:13:18.460" v="28" actId="12100"/>
        <pc:sldMkLst>
          <pc:docMk/>
          <pc:sldMk cId="113933397" sldId="11043"/>
        </pc:sldMkLst>
        <pc:graphicFrameChg chg="mod">
          <ac:chgData name="Hunter Kirby" userId="e6fc5ae6-a79f-4844-9fe1-82cc905d4bff" providerId="ADAL" clId="{80955CF7-BCB7-8E47-82C9-C37760D779E2}" dt="2024-03-20T17:13:18.460" v="28" actId="12100"/>
          <ac:graphicFrameMkLst>
            <pc:docMk/>
            <pc:sldMk cId="113933397" sldId="11043"/>
            <ac:graphicFrameMk id="9" creationId="{DDF6B843-5CED-9CD9-FC58-36DC4FE23FFF}"/>
          </ac:graphicFrameMkLst>
        </pc:graphicFrameChg>
      </pc:sldChg>
      <pc:sldChg chg="add del">
        <pc:chgData name="Hunter Kirby" userId="e6fc5ae6-a79f-4844-9fe1-82cc905d4bff" providerId="ADAL" clId="{80955CF7-BCB7-8E47-82C9-C37760D779E2}" dt="2024-03-20T17:11:31.068" v="26"/>
        <pc:sldMkLst>
          <pc:docMk/>
          <pc:sldMk cId="471397811" sldId="11045"/>
        </pc:sldMkLst>
      </pc:sldChg>
      <pc:sldChg chg="add del">
        <pc:chgData name="Hunter Kirby" userId="e6fc5ae6-a79f-4844-9fe1-82cc905d4bff" providerId="ADAL" clId="{80955CF7-BCB7-8E47-82C9-C37760D779E2}" dt="2024-03-20T17:11:31.068" v="26"/>
        <pc:sldMkLst>
          <pc:docMk/>
          <pc:sldMk cId="4100399245" sldId="11047"/>
        </pc:sldMkLst>
      </pc:sldChg>
      <pc:sldChg chg="add del">
        <pc:chgData name="Hunter Kirby" userId="e6fc5ae6-a79f-4844-9fe1-82cc905d4bff" providerId="ADAL" clId="{80955CF7-BCB7-8E47-82C9-C37760D779E2}" dt="2024-03-20T17:11:31.068" v="26"/>
        <pc:sldMkLst>
          <pc:docMk/>
          <pc:sldMk cId="371658204" sldId="11048"/>
        </pc:sldMkLst>
      </pc:sldChg>
      <pc:sldChg chg="add del">
        <pc:chgData name="Hunter Kirby" userId="e6fc5ae6-a79f-4844-9fe1-82cc905d4bff" providerId="ADAL" clId="{80955CF7-BCB7-8E47-82C9-C37760D779E2}" dt="2024-03-20T17:11:31.068" v="26"/>
        <pc:sldMkLst>
          <pc:docMk/>
          <pc:sldMk cId="2412740502" sldId="11049"/>
        </pc:sldMkLst>
      </pc:sldChg>
      <pc:sldChg chg="add del">
        <pc:chgData name="Hunter Kirby" userId="e6fc5ae6-a79f-4844-9fe1-82cc905d4bff" providerId="ADAL" clId="{80955CF7-BCB7-8E47-82C9-C37760D779E2}" dt="2024-03-20T17:11:31.068" v="26"/>
        <pc:sldMkLst>
          <pc:docMk/>
          <pc:sldMk cId="1788979819" sldId="11050"/>
        </pc:sldMkLst>
      </pc:sldChg>
      <pc:sldChg chg="add del delCm">
        <pc:chgData name="Hunter Kirby" userId="e6fc5ae6-a79f-4844-9fe1-82cc905d4bff" providerId="ADAL" clId="{80955CF7-BCB7-8E47-82C9-C37760D779E2}" dt="2024-03-20T17:11:42.776" v="27"/>
        <pc:sldMkLst>
          <pc:docMk/>
          <pc:sldMk cId="1832284264" sldId="11051"/>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80955CF7-BCB7-8E47-82C9-C37760D779E2}" dt="2024-03-20T17:11:42.776" v="27"/>
              <pc2:cmMkLst xmlns:pc2="http://schemas.microsoft.com/office/powerpoint/2019/9/main/command">
                <pc:docMk/>
                <pc:sldMk cId="1832284264" sldId="11051"/>
                <pc2:cmMk id="{CE90DB63-A8FC-4066-BAC1-E5C273D09065}"/>
              </pc2:cmMkLst>
            </pc226:cmChg>
          </p:ext>
        </pc:extLst>
      </pc:sldChg>
      <pc:sldMasterChg chg="delSldLayout">
        <pc:chgData name="Hunter Kirby" userId="e6fc5ae6-a79f-4844-9fe1-82cc905d4bff" providerId="ADAL" clId="{80955CF7-BCB7-8E47-82C9-C37760D779E2}" dt="2024-03-20T17:11:29.153" v="2" actId="2696"/>
        <pc:sldMasterMkLst>
          <pc:docMk/>
          <pc:sldMasterMk cId="605719399" sldId="2147483792"/>
        </pc:sldMasterMkLst>
        <pc:sldLayoutChg chg="del">
          <pc:chgData name="Hunter Kirby" userId="e6fc5ae6-a79f-4844-9fe1-82cc905d4bff" providerId="ADAL" clId="{80955CF7-BCB7-8E47-82C9-C37760D779E2}" dt="2024-03-20T17:11:29.153" v="2" actId="2696"/>
          <pc:sldLayoutMkLst>
            <pc:docMk/>
            <pc:sldMasterMk cId="605719399" sldId="2147483792"/>
            <pc:sldLayoutMk cId="3605771601" sldId="2147483830"/>
          </pc:sldLayoutMkLst>
        </pc:sldLayoutChg>
      </pc:sldMasterChg>
    </pc:docChg>
  </pc:docChgLst>
  <pc:docChgLst>
    <pc:chgData name="Sam Day" userId="c1ed0136-0341-4341-902d-14e0f9b74320" providerId="ADAL" clId="{9B2A5CB9-353A-47D5-B22F-CEED66383BC2}"/>
    <pc:docChg chg="undo custSel addSld delSld modSld sldOrd modMainMaster delSection modSection">
      <pc:chgData name="Sam Day" userId="c1ed0136-0341-4341-902d-14e0f9b74320" providerId="ADAL" clId="{9B2A5CB9-353A-47D5-B22F-CEED66383BC2}" dt="2024-04-23T16:49:20.579" v="1426" actId="47"/>
      <pc:docMkLst>
        <pc:docMk/>
      </pc:docMkLst>
      <pc:sldChg chg="modSp mod modNotesTx">
        <pc:chgData name="Sam Day" userId="c1ed0136-0341-4341-902d-14e0f9b74320" providerId="ADAL" clId="{9B2A5CB9-353A-47D5-B22F-CEED66383BC2}" dt="2024-04-17T21:23:49.701" v="1301" actId="20577"/>
        <pc:sldMkLst>
          <pc:docMk/>
          <pc:sldMk cId="4193940796" sldId="263"/>
        </pc:sldMkLst>
        <pc:spChg chg="mod">
          <ac:chgData name="Sam Day" userId="c1ed0136-0341-4341-902d-14e0f9b74320" providerId="ADAL" clId="{9B2A5CB9-353A-47D5-B22F-CEED66383BC2}" dt="2024-04-17T21:23:49.701" v="1301" actId="20577"/>
          <ac:spMkLst>
            <pc:docMk/>
            <pc:sldMk cId="4193940796" sldId="263"/>
            <ac:spMk id="105" creationId="{95A15736-93E9-4A87-9AD7-9DE1535CFC21}"/>
          </ac:spMkLst>
        </pc:spChg>
      </pc:sldChg>
      <pc:sldChg chg="del">
        <pc:chgData name="Sam Day" userId="c1ed0136-0341-4341-902d-14e0f9b74320" providerId="ADAL" clId="{9B2A5CB9-353A-47D5-B22F-CEED66383BC2}" dt="2024-04-05T17:06:21.369" v="288" actId="47"/>
        <pc:sldMkLst>
          <pc:docMk/>
          <pc:sldMk cId="1657373475" sldId="271"/>
        </pc:sldMkLst>
      </pc:sldChg>
      <pc:sldChg chg="del">
        <pc:chgData name="Sam Day" userId="c1ed0136-0341-4341-902d-14e0f9b74320" providerId="ADAL" clId="{9B2A5CB9-353A-47D5-B22F-CEED66383BC2}" dt="2024-04-05T17:06:22.711" v="289" actId="47"/>
        <pc:sldMkLst>
          <pc:docMk/>
          <pc:sldMk cId="3625194084" sldId="272"/>
        </pc:sldMkLst>
      </pc:sldChg>
      <pc:sldChg chg="modSp modNotesTx">
        <pc:chgData name="Sam Day" userId="c1ed0136-0341-4341-902d-14e0f9b74320" providerId="ADAL" clId="{9B2A5CB9-353A-47D5-B22F-CEED66383BC2}" dt="2024-04-17T20:43:10.354" v="1054" actId="313"/>
        <pc:sldMkLst>
          <pc:docMk/>
          <pc:sldMk cId="1601350786" sldId="273"/>
        </pc:sldMkLst>
        <pc:graphicFrameChg chg="mod">
          <ac:chgData name="Sam Day" userId="c1ed0136-0341-4341-902d-14e0f9b74320" providerId="ADAL" clId="{9B2A5CB9-353A-47D5-B22F-CEED66383BC2}" dt="2024-04-17T20:43:06.476" v="1052" actId="313"/>
          <ac:graphicFrameMkLst>
            <pc:docMk/>
            <pc:sldMk cId="1601350786" sldId="273"/>
            <ac:graphicFrameMk id="2" creationId="{E6C13A77-7123-8B1E-0CBB-F9103A7E8386}"/>
          </ac:graphicFrameMkLst>
        </pc:graphicFrameChg>
      </pc:sldChg>
      <pc:sldChg chg="del">
        <pc:chgData name="Sam Day" userId="c1ed0136-0341-4341-902d-14e0f9b74320" providerId="ADAL" clId="{9B2A5CB9-353A-47D5-B22F-CEED66383BC2}" dt="2024-04-05T16:58:39.206" v="278" actId="47"/>
        <pc:sldMkLst>
          <pc:docMk/>
          <pc:sldMk cId="660511139" sldId="282"/>
        </pc:sldMkLst>
      </pc:sldChg>
      <pc:sldChg chg="del">
        <pc:chgData name="Sam Day" userId="c1ed0136-0341-4341-902d-14e0f9b74320" providerId="ADAL" clId="{9B2A5CB9-353A-47D5-B22F-CEED66383BC2}" dt="2024-04-05T17:05:57.700" v="287" actId="47"/>
        <pc:sldMkLst>
          <pc:docMk/>
          <pc:sldMk cId="759049715" sldId="286"/>
        </pc:sldMkLst>
      </pc:sldChg>
      <pc:sldChg chg="modNotesTx">
        <pc:chgData name="Sam Day" userId="c1ed0136-0341-4341-902d-14e0f9b74320" providerId="ADAL" clId="{9B2A5CB9-353A-47D5-B22F-CEED66383BC2}" dt="2024-04-17T20:40:16.727" v="1011" actId="20577"/>
        <pc:sldMkLst>
          <pc:docMk/>
          <pc:sldMk cId="4246912480" sldId="332"/>
        </pc:sldMkLst>
      </pc:sldChg>
      <pc:sldChg chg="del">
        <pc:chgData name="Sam Day" userId="c1ed0136-0341-4341-902d-14e0f9b74320" providerId="ADAL" clId="{9B2A5CB9-353A-47D5-B22F-CEED66383BC2}" dt="2024-04-05T17:05:11.416" v="285" actId="47"/>
        <pc:sldMkLst>
          <pc:docMk/>
          <pc:sldMk cId="3887218956" sldId="334"/>
        </pc:sldMkLst>
      </pc:sldChg>
      <pc:sldChg chg="del modNotesTx">
        <pc:chgData name="Sam Day" userId="c1ed0136-0341-4341-902d-14e0f9b74320" providerId="ADAL" clId="{9B2A5CB9-353A-47D5-B22F-CEED66383BC2}" dt="2024-04-05T17:00:28.052" v="279" actId="47"/>
        <pc:sldMkLst>
          <pc:docMk/>
          <pc:sldMk cId="2505369383" sldId="352"/>
        </pc:sldMkLst>
      </pc:sldChg>
      <pc:sldChg chg="del modNotesTx">
        <pc:chgData name="Sam Day" userId="c1ed0136-0341-4341-902d-14e0f9b74320" providerId="ADAL" clId="{9B2A5CB9-353A-47D5-B22F-CEED66383BC2}" dt="2024-04-05T17:11:53.880" v="296" actId="47"/>
        <pc:sldMkLst>
          <pc:docMk/>
          <pc:sldMk cId="3851117915" sldId="974"/>
        </pc:sldMkLst>
      </pc:sldChg>
      <pc:sldChg chg="modSp mod modNotesTx">
        <pc:chgData name="Sam Day" userId="c1ed0136-0341-4341-902d-14e0f9b74320" providerId="ADAL" clId="{9B2A5CB9-353A-47D5-B22F-CEED66383BC2}" dt="2024-04-17T20:42:53.794" v="1043" actId="313"/>
        <pc:sldMkLst>
          <pc:docMk/>
          <pc:sldMk cId="3856431711" sldId="975"/>
        </pc:sldMkLst>
        <pc:spChg chg="mod">
          <ac:chgData name="Sam Day" userId="c1ed0136-0341-4341-902d-14e0f9b74320" providerId="ADAL" clId="{9B2A5CB9-353A-47D5-B22F-CEED66383BC2}" dt="2024-04-17T20:42:48.327" v="1038" actId="313"/>
          <ac:spMkLst>
            <pc:docMk/>
            <pc:sldMk cId="3856431711" sldId="975"/>
            <ac:spMk id="5" creationId="{DFC39D3A-2401-4630-1490-B2EFF78933F7}"/>
          </ac:spMkLst>
        </pc:spChg>
        <pc:graphicFrameChg chg="mod">
          <ac:chgData name="Sam Day" userId="c1ed0136-0341-4341-902d-14e0f9b74320" providerId="ADAL" clId="{9B2A5CB9-353A-47D5-B22F-CEED66383BC2}" dt="2024-04-17T20:42:49.706" v="1039" actId="313"/>
          <ac:graphicFrameMkLst>
            <pc:docMk/>
            <pc:sldMk cId="3856431711" sldId="975"/>
            <ac:graphicFrameMk id="3" creationId="{6706F952-AD8B-8DA4-1A32-94927D5692D9}"/>
          </ac:graphicFrameMkLst>
        </pc:graphicFrameChg>
      </pc:sldChg>
      <pc:sldChg chg="del">
        <pc:chgData name="Sam Day" userId="c1ed0136-0341-4341-902d-14e0f9b74320" providerId="ADAL" clId="{9B2A5CB9-353A-47D5-B22F-CEED66383BC2}" dt="2024-04-05T17:14:43.800" v="302" actId="47"/>
        <pc:sldMkLst>
          <pc:docMk/>
          <pc:sldMk cId="3571156861" sldId="2454"/>
        </pc:sldMkLst>
      </pc:sldChg>
      <pc:sldChg chg="del">
        <pc:chgData name="Sam Day" userId="c1ed0136-0341-4341-902d-14e0f9b74320" providerId="ADAL" clId="{9B2A5CB9-353A-47D5-B22F-CEED66383BC2}" dt="2024-04-05T17:19:00.833" v="331" actId="47"/>
        <pc:sldMkLst>
          <pc:docMk/>
          <pc:sldMk cId="1913593053" sldId="2470"/>
        </pc:sldMkLst>
      </pc:sldChg>
      <pc:sldChg chg="del">
        <pc:chgData name="Sam Day" userId="c1ed0136-0341-4341-902d-14e0f9b74320" providerId="ADAL" clId="{9B2A5CB9-353A-47D5-B22F-CEED66383BC2}" dt="2024-04-05T17:16:53.849" v="308" actId="47"/>
        <pc:sldMkLst>
          <pc:docMk/>
          <pc:sldMk cId="1858127186" sldId="2475"/>
        </pc:sldMkLst>
      </pc:sldChg>
      <pc:sldChg chg="del">
        <pc:chgData name="Sam Day" userId="c1ed0136-0341-4341-902d-14e0f9b74320" providerId="ADAL" clId="{9B2A5CB9-353A-47D5-B22F-CEED66383BC2}" dt="2024-04-05T17:16:16.596" v="303" actId="47"/>
        <pc:sldMkLst>
          <pc:docMk/>
          <pc:sldMk cId="2935405406" sldId="2495"/>
        </pc:sldMkLst>
      </pc:sldChg>
      <pc:sldChg chg="del delCm">
        <pc:chgData name="Sam Day" userId="c1ed0136-0341-4341-902d-14e0f9b74320" providerId="ADAL" clId="{9B2A5CB9-353A-47D5-B22F-CEED66383BC2}" dt="2024-04-05T17:16:35.849" v="307"/>
        <pc:sldMkLst>
          <pc:docMk/>
          <pc:sldMk cId="3809598890" sldId="2496"/>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4-05T17:16:35.849" v="307"/>
              <pc2:cmMkLst xmlns:pc2="http://schemas.microsoft.com/office/powerpoint/2019/9/main/command">
                <pc:docMk/>
                <pc:sldMk cId="3809598890" sldId="2496"/>
                <pc2:cmMk id="{1EFE2125-C565-4DE2-BEC7-D49771FA5D1A}"/>
              </pc2:cmMkLst>
            </pc226:cmChg>
          </p:ext>
        </pc:extLst>
      </pc:sldChg>
      <pc:sldChg chg="del modNotesTx">
        <pc:chgData name="Sam Day" userId="c1ed0136-0341-4341-902d-14e0f9b74320" providerId="ADAL" clId="{9B2A5CB9-353A-47D5-B22F-CEED66383BC2}" dt="2024-04-05T17:08:47.387" v="290" actId="47"/>
        <pc:sldMkLst>
          <pc:docMk/>
          <pc:sldMk cId="2114978546" sldId="2580"/>
        </pc:sldMkLst>
      </pc:sldChg>
      <pc:sldChg chg="modSp">
        <pc:chgData name="Sam Day" userId="c1ed0136-0341-4341-902d-14e0f9b74320" providerId="ADAL" clId="{9B2A5CB9-353A-47D5-B22F-CEED66383BC2}" dt="2024-04-17T20:39:42.213" v="979" actId="20577"/>
        <pc:sldMkLst>
          <pc:docMk/>
          <pc:sldMk cId="2199318200" sldId="2651"/>
        </pc:sldMkLst>
        <pc:graphicFrameChg chg="mod">
          <ac:chgData name="Sam Day" userId="c1ed0136-0341-4341-902d-14e0f9b74320" providerId="ADAL" clId="{9B2A5CB9-353A-47D5-B22F-CEED66383BC2}" dt="2024-04-17T20:39:42.213" v="979" actId="20577"/>
          <ac:graphicFrameMkLst>
            <pc:docMk/>
            <pc:sldMk cId="2199318200" sldId="2651"/>
            <ac:graphicFrameMk id="9" creationId="{B9E45EE0-9719-D7E3-FEB8-89D58C8E819E}"/>
          </ac:graphicFrameMkLst>
        </pc:graphicFrameChg>
      </pc:sldChg>
      <pc:sldChg chg="del ord modNotesTx">
        <pc:chgData name="Sam Day" userId="c1ed0136-0341-4341-902d-14e0f9b74320" providerId="ADAL" clId="{9B2A5CB9-353A-47D5-B22F-CEED66383BC2}" dt="2024-04-05T17:05:23.118" v="286" actId="47"/>
        <pc:sldMkLst>
          <pc:docMk/>
          <pc:sldMk cId="4131880744" sldId="2711"/>
        </pc:sldMkLst>
      </pc:sldChg>
      <pc:sldChg chg="del">
        <pc:chgData name="Sam Day" userId="c1ed0136-0341-4341-902d-14e0f9b74320" providerId="ADAL" clId="{9B2A5CB9-353A-47D5-B22F-CEED66383BC2}" dt="2024-04-05T17:16:20.622" v="304" actId="47"/>
        <pc:sldMkLst>
          <pc:docMk/>
          <pc:sldMk cId="2057075503" sldId="2734"/>
        </pc:sldMkLst>
      </pc:sldChg>
      <pc:sldChg chg="modSp mod">
        <pc:chgData name="Sam Day" userId="c1ed0136-0341-4341-902d-14e0f9b74320" providerId="ADAL" clId="{9B2A5CB9-353A-47D5-B22F-CEED66383BC2}" dt="2024-04-17T20:27:31.565" v="674" actId="20577"/>
        <pc:sldMkLst>
          <pc:docMk/>
          <pc:sldMk cId="2094070453" sldId="3100"/>
        </pc:sldMkLst>
        <pc:spChg chg="mod">
          <ac:chgData name="Sam Day" userId="c1ed0136-0341-4341-902d-14e0f9b74320" providerId="ADAL" clId="{9B2A5CB9-353A-47D5-B22F-CEED66383BC2}" dt="2024-04-17T20:27:31.565" v="674" actId="20577"/>
          <ac:spMkLst>
            <pc:docMk/>
            <pc:sldMk cId="2094070453" sldId="3100"/>
            <ac:spMk id="6" creationId="{8F143140-3532-4F2C-8F08-CAAD6D44DA6A}"/>
          </ac:spMkLst>
        </pc:spChg>
      </pc:sldChg>
      <pc:sldChg chg="modSp mod modNotesTx">
        <pc:chgData name="Sam Day" userId="c1ed0136-0341-4341-902d-14e0f9b74320" providerId="ADAL" clId="{9B2A5CB9-353A-47D5-B22F-CEED66383BC2}" dt="2024-04-17T21:44:36.524" v="1343" actId="20577"/>
        <pc:sldMkLst>
          <pc:docMk/>
          <pc:sldMk cId="1942463003" sldId="3245"/>
        </pc:sldMkLst>
        <pc:spChg chg="mod">
          <ac:chgData name="Sam Day" userId="c1ed0136-0341-4341-902d-14e0f9b74320" providerId="ADAL" clId="{9B2A5CB9-353A-47D5-B22F-CEED66383BC2}" dt="2024-04-17T21:44:30.591" v="1341" actId="20577"/>
          <ac:spMkLst>
            <pc:docMk/>
            <pc:sldMk cId="1942463003" sldId="3245"/>
            <ac:spMk id="2" creationId="{785CE85B-FC26-4AAF-99B8-944D00B9A95D}"/>
          </ac:spMkLst>
        </pc:spChg>
      </pc:sldChg>
      <pc:sldChg chg="modSp mod modNotesTx">
        <pc:chgData name="Sam Day" userId="c1ed0136-0341-4341-902d-14e0f9b74320" providerId="ADAL" clId="{9B2A5CB9-353A-47D5-B22F-CEED66383BC2}" dt="2024-04-17T20:43:15.519" v="1058" actId="313"/>
        <pc:sldMkLst>
          <pc:docMk/>
          <pc:sldMk cId="305304821" sldId="3250"/>
        </pc:sldMkLst>
        <pc:spChg chg="mod">
          <ac:chgData name="Sam Day" userId="c1ed0136-0341-4341-902d-14e0f9b74320" providerId="ADAL" clId="{9B2A5CB9-353A-47D5-B22F-CEED66383BC2}" dt="2024-04-17T20:43:14.675" v="1057" actId="313"/>
          <ac:spMkLst>
            <pc:docMk/>
            <pc:sldMk cId="305304821" sldId="3250"/>
            <ac:spMk id="7" creationId="{51D67F65-5B25-8518-FD03-CA31815A01BA}"/>
          </ac:spMkLst>
        </pc:spChg>
      </pc:sldChg>
      <pc:sldChg chg="modSp del modNotesTx">
        <pc:chgData name="Sam Day" userId="c1ed0136-0341-4341-902d-14e0f9b74320" providerId="ADAL" clId="{9B2A5CB9-353A-47D5-B22F-CEED66383BC2}" dt="2024-04-05T16:54:58.979" v="275" actId="47"/>
        <pc:sldMkLst>
          <pc:docMk/>
          <pc:sldMk cId="3030444382" sldId="3251"/>
        </pc:sldMkLst>
        <pc:graphicFrameChg chg="mod">
          <ac:chgData name="Sam Day" userId="c1ed0136-0341-4341-902d-14e0f9b74320" providerId="ADAL" clId="{9B2A5CB9-353A-47D5-B22F-CEED66383BC2}" dt="2024-03-20T19:18:35.418" v="33" actId="20577"/>
          <ac:graphicFrameMkLst>
            <pc:docMk/>
            <pc:sldMk cId="3030444382" sldId="3251"/>
            <ac:graphicFrameMk id="4" creationId="{2C74CE85-FE1D-C004-A0DF-A1A1298FA35C}"/>
          </ac:graphicFrameMkLst>
        </pc:graphicFrameChg>
      </pc:sldChg>
      <pc:sldChg chg="modNotesTx">
        <pc:chgData name="Sam Day" userId="c1ed0136-0341-4341-902d-14e0f9b74320" providerId="ADAL" clId="{9B2A5CB9-353A-47D5-B22F-CEED66383BC2}" dt="2024-03-20T21:47:03.157" v="212" actId="20577"/>
        <pc:sldMkLst>
          <pc:docMk/>
          <pc:sldMk cId="138435731" sldId="3254"/>
        </pc:sldMkLst>
      </pc:sldChg>
      <pc:sldChg chg="modSp mod modNotesTx">
        <pc:chgData name="Sam Day" userId="c1ed0136-0341-4341-902d-14e0f9b74320" providerId="ADAL" clId="{9B2A5CB9-353A-47D5-B22F-CEED66383BC2}" dt="2024-04-17T20:39:10.748" v="966" actId="20577"/>
        <pc:sldMkLst>
          <pc:docMk/>
          <pc:sldMk cId="3825248545" sldId="3255"/>
        </pc:sldMkLst>
        <pc:spChg chg="mod">
          <ac:chgData name="Sam Day" userId="c1ed0136-0341-4341-902d-14e0f9b74320" providerId="ADAL" clId="{9B2A5CB9-353A-47D5-B22F-CEED66383BC2}" dt="2024-04-17T20:38:49.926" v="945" actId="20577"/>
          <ac:spMkLst>
            <pc:docMk/>
            <pc:sldMk cId="3825248545" sldId="3255"/>
            <ac:spMk id="283" creationId="{107643B0-8744-4DF5-B363-2A87BB48F5AB}"/>
          </ac:spMkLst>
        </pc:spChg>
      </pc:sldChg>
      <pc:sldChg chg="modNotesTx">
        <pc:chgData name="Sam Day" userId="c1ed0136-0341-4341-902d-14e0f9b74320" providerId="ADAL" clId="{9B2A5CB9-353A-47D5-B22F-CEED66383BC2}" dt="2024-04-17T20:48:18.134" v="1196" actId="20577"/>
        <pc:sldMkLst>
          <pc:docMk/>
          <pc:sldMk cId="3587486356" sldId="3257"/>
        </pc:sldMkLst>
      </pc:sldChg>
      <pc:sldChg chg="del">
        <pc:chgData name="Sam Day" userId="c1ed0136-0341-4341-902d-14e0f9b74320" providerId="ADAL" clId="{9B2A5CB9-353A-47D5-B22F-CEED66383BC2}" dt="2024-04-05T17:17:48.488" v="309" actId="47"/>
        <pc:sldMkLst>
          <pc:docMk/>
          <pc:sldMk cId="855696003" sldId="3258"/>
        </pc:sldMkLst>
      </pc:sldChg>
      <pc:sldChg chg="del">
        <pc:chgData name="Sam Day" userId="c1ed0136-0341-4341-902d-14e0f9b74320" providerId="ADAL" clId="{9B2A5CB9-353A-47D5-B22F-CEED66383BC2}" dt="2024-04-05T17:19:35.059" v="332" actId="47"/>
        <pc:sldMkLst>
          <pc:docMk/>
          <pc:sldMk cId="2338885035" sldId="3261"/>
        </pc:sldMkLst>
      </pc:sldChg>
      <pc:sldChg chg="modSp mod modNotesTx">
        <pc:chgData name="Sam Day" userId="c1ed0136-0341-4341-902d-14e0f9b74320" providerId="ADAL" clId="{9B2A5CB9-353A-47D5-B22F-CEED66383BC2}" dt="2024-04-17T21:22:13.920" v="1227" actId="20577"/>
        <pc:sldMkLst>
          <pc:docMk/>
          <pc:sldMk cId="2014633448" sldId="3324"/>
        </pc:sldMkLst>
        <pc:spChg chg="mod">
          <ac:chgData name="Sam Day" userId="c1ed0136-0341-4341-902d-14e0f9b74320" providerId="ADAL" clId="{9B2A5CB9-353A-47D5-B22F-CEED66383BC2}" dt="2024-04-17T20:37:54.250" v="902" actId="20577"/>
          <ac:spMkLst>
            <pc:docMk/>
            <pc:sldMk cId="2014633448" sldId="3324"/>
            <ac:spMk id="5" creationId="{29A36800-AD3A-4F16-E5E7-3F04DD85152F}"/>
          </ac:spMkLst>
        </pc:spChg>
        <pc:graphicFrameChg chg="mod">
          <ac:chgData name="Sam Day" userId="c1ed0136-0341-4341-902d-14e0f9b74320" providerId="ADAL" clId="{9B2A5CB9-353A-47D5-B22F-CEED66383BC2}" dt="2024-04-17T20:38:02.311" v="925" actId="20577"/>
          <ac:graphicFrameMkLst>
            <pc:docMk/>
            <pc:sldMk cId="2014633448" sldId="3324"/>
            <ac:graphicFrameMk id="7" creationId="{504AE3D0-7189-D3F8-1CFF-BE93AD1FEB7B}"/>
          </ac:graphicFrameMkLst>
        </pc:graphicFrameChg>
      </pc:sldChg>
      <pc:sldChg chg="del">
        <pc:chgData name="Sam Day" userId="c1ed0136-0341-4341-902d-14e0f9b74320" providerId="ADAL" clId="{9B2A5CB9-353A-47D5-B22F-CEED66383BC2}" dt="2024-04-05T16:55:13.118" v="276" actId="47"/>
        <pc:sldMkLst>
          <pc:docMk/>
          <pc:sldMk cId="2159749088" sldId="3326"/>
        </pc:sldMkLst>
      </pc:sldChg>
      <pc:sldChg chg="modNotesTx">
        <pc:chgData name="Sam Day" userId="c1ed0136-0341-4341-902d-14e0f9b74320" providerId="ADAL" clId="{9B2A5CB9-353A-47D5-B22F-CEED66383BC2}" dt="2024-04-17T20:42:40.464" v="1032" actId="313"/>
        <pc:sldMkLst>
          <pc:docMk/>
          <pc:sldMk cId="2899520665" sldId="3335"/>
        </pc:sldMkLst>
      </pc:sldChg>
      <pc:sldChg chg="del">
        <pc:chgData name="Sam Day" userId="c1ed0136-0341-4341-902d-14e0f9b74320" providerId="ADAL" clId="{9B2A5CB9-353A-47D5-B22F-CEED66383BC2}" dt="2024-04-05T17:16:25.080" v="306" actId="47"/>
        <pc:sldMkLst>
          <pc:docMk/>
          <pc:sldMk cId="3889412808" sldId="3344"/>
        </pc:sldMkLst>
      </pc:sldChg>
      <pc:sldChg chg="modSp mod addCm delCm">
        <pc:chgData name="Sam Day" userId="c1ed0136-0341-4341-902d-14e0f9b74320" providerId="ADAL" clId="{9B2A5CB9-353A-47D5-B22F-CEED66383BC2}" dt="2024-04-17T21:20:33.122" v="1200" actId="20577"/>
        <pc:sldMkLst>
          <pc:docMk/>
          <pc:sldMk cId="687852929" sldId="3351"/>
        </pc:sldMkLst>
        <pc:spChg chg="mod">
          <ac:chgData name="Sam Day" userId="c1ed0136-0341-4341-902d-14e0f9b74320" providerId="ADAL" clId="{9B2A5CB9-353A-47D5-B22F-CEED66383BC2}" dt="2024-04-17T21:20:33.122" v="1200" actId="20577"/>
          <ac:spMkLst>
            <pc:docMk/>
            <pc:sldMk cId="687852929" sldId="3351"/>
            <ac:spMk id="9" creationId="{78C1738E-FE69-A3ED-689A-2093BA2B6B8E}"/>
          </ac:spMkLst>
        </pc:spChg>
        <pc:extLst>
          <p:ext xmlns:p="http://schemas.openxmlformats.org/presentationml/2006/main" uri="{D6D511B9-2390-475A-947B-AFAB55BFBCF1}">
            <pc226:cmChg xmlns:pc226="http://schemas.microsoft.com/office/powerpoint/2022/06/main/command" chg="add del">
              <pc226:chgData name="Sam Day" userId="c1ed0136-0341-4341-902d-14e0f9b74320" providerId="ADAL" clId="{9B2A5CB9-353A-47D5-B22F-CEED66383BC2}" dt="2024-04-05T16:49:06.955" v="268"/>
              <pc2:cmMkLst xmlns:pc2="http://schemas.microsoft.com/office/powerpoint/2019/9/main/command">
                <pc:docMk/>
                <pc:sldMk cId="687852929" sldId="3351"/>
                <pc2:cmMk id="{90D13AA4-A278-4594-8A5C-5A7DA5F6725B}"/>
              </pc2:cmMkLst>
            </pc226:cmChg>
          </p:ext>
        </pc:extLst>
      </pc:sldChg>
      <pc:sldChg chg="del">
        <pc:chgData name="Sam Day" userId="c1ed0136-0341-4341-902d-14e0f9b74320" providerId="ADAL" clId="{9B2A5CB9-353A-47D5-B22F-CEED66383BC2}" dt="2024-04-05T16:53:07.689" v="273" actId="47"/>
        <pc:sldMkLst>
          <pc:docMk/>
          <pc:sldMk cId="3666035823" sldId="3352"/>
        </pc:sldMkLst>
      </pc:sldChg>
      <pc:sldChg chg="del">
        <pc:chgData name="Sam Day" userId="c1ed0136-0341-4341-902d-14e0f9b74320" providerId="ADAL" clId="{9B2A5CB9-353A-47D5-B22F-CEED66383BC2}" dt="2024-04-05T16:53:34.004" v="274" actId="47"/>
        <pc:sldMkLst>
          <pc:docMk/>
          <pc:sldMk cId="4133509708" sldId="3424"/>
        </pc:sldMkLst>
      </pc:sldChg>
      <pc:sldChg chg="modSp mod modNotesTx">
        <pc:chgData name="Sam Day" userId="c1ed0136-0341-4341-902d-14e0f9b74320" providerId="ADAL" clId="{9B2A5CB9-353A-47D5-B22F-CEED66383BC2}" dt="2024-04-17T20:17:41.900" v="566" actId="20577"/>
        <pc:sldMkLst>
          <pc:docMk/>
          <pc:sldMk cId="2077812804" sldId="3459"/>
        </pc:sldMkLst>
        <pc:spChg chg="mod">
          <ac:chgData name="Sam Day" userId="c1ed0136-0341-4341-902d-14e0f9b74320" providerId="ADAL" clId="{9B2A5CB9-353A-47D5-B22F-CEED66383BC2}" dt="2024-04-17T20:17:23.992" v="547" actId="20577"/>
          <ac:spMkLst>
            <pc:docMk/>
            <pc:sldMk cId="2077812804" sldId="3459"/>
            <ac:spMk id="54" creationId="{AA0B15C4-1413-42A5-A5CF-40D79B6E3BC6}"/>
          </ac:spMkLst>
        </pc:spChg>
      </pc:sldChg>
      <pc:sldChg chg="modSp mod modNotesTx">
        <pc:chgData name="Sam Day" userId="c1ed0136-0341-4341-902d-14e0f9b74320" providerId="ADAL" clId="{9B2A5CB9-353A-47D5-B22F-CEED66383BC2}" dt="2024-04-17T20:27:25.464" v="668" actId="33524"/>
        <pc:sldMkLst>
          <pc:docMk/>
          <pc:sldMk cId="3982991102" sldId="3467"/>
        </pc:sldMkLst>
        <pc:spChg chg="mod">
          <ac:chgData name="Sam Day" userId="c1ed0136-0341-4341-902d-14e0f9b74320" providerId="ADAL" clId="{9B2A5CB9-353A-47D5-B22F-CEED66383BC2}" dt="2024-04-17T20:24:53.508" v="639" actId="20577"/>
          <ac:spMkLst>
            <pc:docMk/>
            <pc:sldMk cId="3982991102" sldId="3467"/>
            <ac:spMk id="10" creationId="{2D3D1D70-62F4-5B45-C32B-FE0A5DBA7E72}"/>
          </ac:spMkLst>
        </pc:spChg>
        <pc:spChg chg="mod">
          <ac:chgData name="Sam Day" userId="c1ed0136-0341-4341-902d-14e0f9b74320" providerId="ADAL" clId="{9B2A5CB9-353A-47D5-B22F-CEED66383BC2}" dt="2024-04-17T20:26:16.542" v="647" actId="20577"/>
          <ac:spMkLst>
            <pc:docMk/>
            <pc:sldMk cId="3982991102" sldId="3467"/>
            <ac:spMk id="283" creationId="{107643B0-8744-4DF5-B363-2A87BB48F5AB}"/>
          </ac:spMkLst>
        </pc:spChg>
        <pc:picChg chg="mod">
          <ac:chgData name="Sam Day" userId="c1ed0136-0341-4341-902d-14e0f9b74320" providerId="ADAL" clId="{9B2A5CB9-353A-47D5-B22F-CEED66383BC2}" dt="2024-03-20T21:38:59.697" v="211" actId="208"/>
          <ac:picMkLst>
            <pc:docMk/>
            <pc:sldMk cId="3982991102" sldId="3467"/>
            <ac:picMk id="339" creationId="{5384E8CD-E4E8-42CF-9FD2-6CB227AF7EFA}"/>
          </ac:picMkLst>
        </pc:picChg>
      </pc:sldChg>
      <pc:sldChg chg="modSp mod modNotesTx">
        <pc:chgData name="Sam Day" userId="c1ed0136-0341-4341-902d-14e0f9b74320" providerId="ADAL" clId="{9B2A5CB9-353A-47D5-B22F-CEED66383BC2}" dt="2024-04-17T21:24:56.735" v="1327" actId="20577"/>
        <pc:sldMkLst>
          <pc:docMk/>
          <pc:sldMk cId="1040935592" sldId="3473"/>
        </pc:sldMkLst>
        <pc:spChg chg="mod">
          <ac:chgData name="Sam Day" userId="c1ed0136-0341-4341-902d-14e0f9b74320" providerId="ADAL" clId="{9B2A5CB9-353A-47D5-B22F-CEED66383BC2}" dt="2024-04-17T21:24:50.115" v="1319" actId="20577"/>
          <ac:spMkLst>
            <pc:docMk/>
            <pc:sldMk cId="1040935592" sldId="3473"/>
            <ac:spMk id="8" creationId="{62923123-0520-44DD-9FC0-837698BACB90}"/>
          </ac:spMkLst>
        </pc:spChg>
        <pc:graphicFrameChg chg="modGraphic">
          <ac:chgData name="Sam Day" userId="c1ed0136-0341-4341-902d-14e0f9b74320" providerId="ADAL" clId="{9B2A5CB9-353A-47D5-B22F-CEED66383BC2}" dt="2024-03-20T19:23:24.274" v="209" actId="207"/>
          <ac:graphicFrameMkLst>
            <pc:docMk/>
            <pc:sldMk cId="1040935592" sldId="3473"/>
            <ac:graphicFrameMk id="3" creationId="{919AD70E-ED11-FA6C-96F0-5CE06F07EF1B}"/>
          </ac:graphicFrameMkLst>
        </pc:graphicFrameChg>
      </pc:sldChg>
      <pc:sldChg chg="modSp mod">
        <pc:chgData name="Sam Day" userId="c1ed0136-0341-4341-902d-14e0f9b74320" providerId="ADAL" clId="{9B2A5CB9-353A-47D5-B22F-CEED66383BC2}" dt="2024-04-17T20:42:43.999" v="1035" actId="313"/>
        <pc:sldMkLst>
          <pc:docMk/>
          <pc:sldMk cId="3686637540" sldId="3475"/>
        </pc:sldMkLst>
        <pc:spChg chg="mod">
          <ac:chgData name="Sam Day" userId="c1ed0136-0341-4341-902d-14e0f9b74320" providerId="ADAL" clId="{9B2A5CB9-353A-47D5-B22F-CEED66383BC2}" dt="2024-04-17T20:42:43.999" v="1035" actId="313"/>
          <ac:spMkLst>
            <pc:docMk/>
            <pc:sldMk cId="3686637540" sldId="3475"/>
            <ac:spMk id="2" creationId="{2571DE90-F285-4128-A9DF-87A92B775080}"/>
          </ac:spMkLst>
        </pc:spChg>
      </pc:sldChg>
      <pc:sldChg chg="del delCm">
        <pc:chgData name="Sam Day" userId="c1ed0136-0341-4341-902d-14e0f9b74320" providerId="ADAL" clId="{9B2A5CB9-353A-47D5-B22F-CEED66383BC2}" dt="2024-04-05T17:12:24.607" v="297" actId="47"/>
        <pc:sldMkLst>
          <pc:docMk/>
          <pc:sldMk cId="427240805" sldId="3484"/>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3.277" v="261"/>
              <pc2:cmMkLst xmlns:pc2="http://schemas.microsoft.com/office/powerpoint/2019/9/main/command">
                <pc:docMk/>
                <pc:sldMk cId="427240805" sldId="3484"/>
                <pc2:cmMk id="{E35EE3A9-03E8-4F75-9874-4A1029249DCD}"/>
              </pc2:cmMkLst>
            </pc226:cmChg>
          </p:ext>
        </pc:extLst>
      </pc:sldChg>
      <pc:sldChg chg="del delCm">
        <pc:chgData name="Sam Day" userId="c1ed0136-0341-4341-902d-14e0f9b74320" providerId="ADAL" clId="{9B2A5CB9-353A-47D5-B22F-CEED66383BC2}" dt="2024-04-05T17:12:54.272" v="299" actId="47"/>
        <pc:sldMkLst>
          <pc:docMk/>
          <pc:sldMk cId="3749034643" sldId="3485"/>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3:01.766" v="263"/>
              <pc2:cmMkLst xmlns:pc2="http://schemas.microsoft.com/office/powerpoint/2019/9/main/command">
                <pc:docMk/>
                <pc:sldMk cId="3749034643" sldId="3485"/>
                <pc2:cmMk id="{F22F6370-EBB9-45F8-98DC-1AA40B731B36}"/>
              </pc2:cmMkLst>
            </pc226:cmChg>
          </p:ext>
        </pc:extLst>
      </pc:sldChg>
      <pc:sldChg chg="modSp mod">
        <pc:chgData name="Sam Day" userId="c1ed0136-0341-4341-902d-14e0f9b74320" providerId="ADAL" clId="{9B2A5CB9-353A-47D5-B22F-CEED66383BC2}" dt="2024-04-17T21:46:26.713" v="1367" actId="20577"/>
        <pc:sldMkLst>
          <pc:docMk/>
          <pc:sldMk cId="635304810" sldId="3495"/>
        </pc:sldMkLst>
        <pc:spChg chg="mod">
          <ac:chgData name="Sam Day" userId="c1ed0136-0341-4341-902d-14e0f9b74320" providerId="ADAL" clId="{9B2A5CB9-353A-47D5-B22F-CEED66383BC2}" dt="2024-04-17T20:17:53.091" v="574" actId="20577"/>
          <ac:spMkLst>
            <pc:docMk/>
            <pc:sldMk cId="635304810" sldId="3495"/>
            <ac:spMk id="2" creationId="{B8A45C31-FAD1-D52E-18EF-E1B0BFB93049}"/>
          </ac:spMkLst>
        </pc:spChg>
        <pc:spChg chg="mod">
          <ac:chgData name="Sam Day" userId="c1ed0136-0341-4341-902d-14e0f9b74320" providerId="ADAL" clId="{9B2A5CB9-353A-47D5-B22F-CEED66383BC2}" dt="2024-04-17T21:46:26.713" v="1367" actId="20577"/>
          <ac:spMkLst>
            <pc:docMk/>
            <pc:sldMk cId="635304810" sldId="3495"/>
            <ac:spMk id="3" creationId="{6FEF814D-1C84-8268-0C6A-A1A2F5B14912}"/>
          </ac:spMkLst>
        </pc:spChg>
      </pc:sldChg>
      <pc:sldChg chg="del">
        <pc:chgData name="Sam Day" userId="c1ed0136-0341-4341-902d-14e0f9b74320" providerId="ADAL" clId="{9B2A5CB9-353A-47D5-B22F-CEED66383BC2}" dt="2024-04-05T16:49:49.427" v="270" actId="47"/>
        <pc:sldMkLst>
          <pc:docMk/>
          <pc:sldMk cId="2694098293" sldId="3496"/>
        </pc:sldMkLst>
      </pc:sldChg>
      <pc:sldChg chg="modSp del mod modNotesTx">
        <pc:chgData name="Sam Day" userId="c1ed0136-0341-4341-902d-14e0f9b74320" providerId="ADAL" clId="{9B2A5CB9-353A-47D5-B22F-CEED66383BC2}" dt="2024-04-17T21:21:00.063" v="1210" actId="20577"/>
        <pc:sldMkLst>
          <pc:docMk/>
          <pc:sldMk cId="2964559994" sldId="3497"/>
        </pc:sldMkLst>
        <pc:spChg chg="mod">
          <ac:chgData name="Sam Day" userId="c1ed0136-0341-4341-902d-14e0f9b74320" providerId="ADAL" clId="{9B2A5CB9-353A-47D5-B22F-CEED66383BC2}" dt="2024-04-17T20:24:24.215" v="626" actId="20577"/>
          <ac:spMkLst>
            <pc:docMk/>
            <pc:sldMk cId="2964559994" sldId="3497"/>
            <ac:spMk id="2" creationId="{702F809F-E08D-1BCE-7D15-9CCEA5CED95B}"/>
          </ac:spMkLst>
        </pc:spChg>
        <pc:spChg chg="mod">
          <ac:chgData name="Sam Day" userId="c1ed0136-0341-4341-902d-14e0f9b74320" providerId="ADAL" clId="{9B2A5CB9-353A-47D5-B22F-CEED66383BC2}" dt="2024-04-17T20:24:20.509" v="622" actId="20577"/>
          <ac:spMkLst>
            <pc:docMk/>
            <pc:sldMk cId="2964559994" sldId="3497"/>
            <ac:spMk id="5" creationId="{A2791CE3-0C43-5E5B-E5A6-86BEDBB700DF}"/>
          </ac:spMkLst>
        </pc:spChg>
        <pc:spChg chg="mod">
          <ac:chgData name="Sam Day" userId="c1ed0136-0341-4341-902d-14e0f9b74320" providerId="ADAL" clId="{9B2A5CB9-353A-47D5-B22F-CEED66383BC2}" dt="2024-04-05T16:50:13.393" v="272" actId="20577"/>
          <ac:spMkLst>
            <pc:docMk/>
            <pc:sldMk cId="2964559994" sldId="3497"/>
            <ac:spMk id="7" creationId="{35FB80CF-382B-1641-28C3-8D91FAFB6F7A}"/>
          </ac:spMkLst>
        </pc:spChg>
      </pc:sldChg>
      <pc:sldChg chg="modSp mod">
        <pc:chgData name="Sam Day" userId="c1ed0136-0341-4341-902d-14e0f9b74320" providerId="ADAL" clId="{9B2A5CB9-353A-47D5-B22F-CEED66383BC2}" dt="2024-04-17T20:31:13.399" v="700" actId="20577"/>
        <pc:sldMkLst>
          <pc:docMk/>
          <pc:sldMk cId="1389514485" sldId="3499"/>
        </pc:sldMkLst>
        <pc:spChg chg="mod">
          <ac:chgData name="Sam Day" userId="c1ed0136-0341-4341-902d-14e0f9b74320" providerId="ADAL" clId="{9B2A5CB9-353A-47D5-B22F-CEED66383BC2}" dt="2024-04-17T20:31:00.720" v="680" actId="20577"/>
          <ac:spMkLst>
            <pc:docMk/>
            <pc:sldMk cId="1389514485" sldId="3499"/>
            <ac:spMk id="2" creationId="{583D8F19-7E03-E7BD-91AA-35194B98ACB5}"/>
          </ac:spMkLst>
        </pc:spChg>
        <pc:spChg chg="mod">
          <ac:chgData name="Sam Day" userId="c1ed0136-0341-4341-902d-14e0f9b74320" providerId="ADAL" clId="{9B2A5CB9-353A-47D5-B22F-CEED66383BC2}" dt="2024-04-17T20:31:07.368" v="692" actId="20577"/>
          <ac:spMkLst>
            <pc:docMk/>
            <pc:sldMk cId="1389514485" sldId="3499"/>
            <ac:spMk id="3" creationId="{D5830B4C-3319-62F0-F0F3-69D693EA33BA}"/>
          </ac:spMkLst>
        </pc:spChg>
        <pc:spChg chg="mod">
          <ac:chgData name="Sam Day" userId="c1ed0136-0341-4341-902d-14e0f9b74320" providerId="ADAL" clId="{9B2A5CB9-353A-47D5-B22F-CEED66383BC2}" dt="2024-04-17T20:31:13.399" v="700" actId="20577"/>
          <ac:spMkLst>
            <pc:docMk/>
            <pc:sldMk cId="1389514485" sldId="3499"/>
            <ac:spMk id="5" creationId="{EA4B60D4-6E91-3CE1-F67C-33280FC35947}"/>
          </ac:spMkLst>
        </pc:spChg>
      </pc:sldChg>
      <pc:sldChg chg="modSp mod">
        <pc:chgData name="Sam Day" userId="c1ed0136-0341-4341-902d-14e0f9b74320" providerId="ADAL" clId="{9B2A5CB9-353A-47D5-B22F-CEED66383BC2}" dt="2024-04-17T20:32:08.889" v="726" actId="20577"/>
        <pc:sldMkLst>
          <pc:docMk/>
          <pc:sldMk cId="1289444997" sldId="3500"/>
        </pc:sldMkLst>
        <pc:spChg chg="mod">
          <ac:chgData name="Sam Day" userId="c1ed0136-0341-4341-902d-14e0f9b74320" providerId="ADAL" clId="{9B2A5CB9-353A-47D5-B22F-CEED66383BC2}" dt="2024-04-17T20:31:21.898" v="708" actId="20577"/>
          <ac:spMkLst>
            <pc:docMk/>
            <pc:sldMk cId="1289444997" sldId="3500"/>
            <ac:spMk id="2" creationId="{EBEE4341-9844-334D-A7B2-6BF607B5ED70}"/>
          </ac:spMkLst>
        </pc:spChg>
        <pc:spChg chg="mod">
          <ac:chgData name="Sam Day" userId="c1ed0136-0341-4341-902d-14e0f9b74320" providerId="ADAL" clId="{9B2A5CB9-353A-47D5-B22F-CEED66383BC2}" dt="2024-04-17T20:31:28.419" v="718" actId="20577"/>
          <ac:spMkLst>
            <pc:docMk/>
            <pc:sldMk cId="1289444997" sldId="3500"/>
            <ac:spMk id="3" creationId="{575B2458-E76F-32EE-98E6-29E302564876}"/>
          </ac:spMkLst>
        </pc:spChg>
        <pc:spChg chg="mod">
          <ac:chgData name="Sam Day" userId="c1ed0136-0341-4341-902d-14e0f9b74320" providerId="ADAL" clId="{9B2A5CB9-353A-47D5-B22F-CEED66383BC2}" dt="2024-04-17T20:32:08.889" v="726" actId="20577"/>
          <ac:spMkLst>
            <pc:docMk/>
            <pc:sldMk cId="1289444997" sldId="3500"/>
            <ac:spMk id="9" creationId="{D39532D2-9BF1-8106-AD46-7A588F3F6B99}"/>
          </ac:spMkLst>
        </pc:spChg>
      </pc:sldChg>
      <pc:sldChg chg="modSp mod">
        <pc:chgData name="Sam Day" userId="c1ed0136-0341-4341-902d-14e0f9b74320" providerId="ADAL" clId="{9B2A5CB9-353A-47D5-B22F-CEED66383BC2}" dt="2024-04-17T21:43:45.273" v="1333" actId="20577"/>
        <pc:sldMkLst>
          <pc:docMk/>
          <pc:sldMk cId="2946063543" sldId="3501"/>
        </pc:sldMkLst>
        <pc:spChg chg="mod">
          <ac:chgData name="Sam Day" userId="c1ed0136-0341-4341-902d-14e0f9b74320" providerId="ADAL" clId="{9B2A5CB9-353A-47D5-B22F-CEED66383BC2}" dt="2024-04-17T20:33:43.235" v="738" actId="20577"/>
          <ac:spMkLst>
            <pc:docMk/>
            <pc:sldMk cId="2946063543" sldId="3501"/>
            <ac:spMk id="3" creationId="{4C106C1F-4751-D52E-26A9-BE16712BA744}"/>
          </ac:spMkLst>
        </pc:spChg>
        <pc:spChg chg="mod">
          <ac:chgData name="Sam Day" userId="c1ed0136-0341-4341-902d-14e0f9b74320" providerId="ADAL" clId="{9B2A5CB9-353A-47D5-B22F-CEED66383BC2}" dt="2024-04-17T21:43:45.273" v="1333" actId="20577"/>
          <ac:spMkLst>
            <pc:docMk/>
            <pc:sldMk cId="2946063543" sldId="3501"/>
            <ac:spMk id="5" creationId="{4E0DDC10-C263-22CC-7D72-47623E5E40CF}"/>
          </ac:spMkLst>
        </pc:spChg>
      </pc:sldChg>
      <pc:sldChg chg="modSp mod">
        <pc:chgData name="Sam Day" userId="c1ed0136-0341-4341-902d-14e0f9b74320" providerId="ADAL" clId="{9B2A5CB9-353A-47D5-B22F-CEED66383BC2}" dt="2024-04-17T20:33:53.429" v="740" actId="20577"/>
        <pc:sldMkLst>
          <pc:docMk/>
          <pc:sldMk cId="3742429190" sldId="3502"/>
        </pc:sldMkLst>
        <pc:spChg chg="mod">
          <ac:chgData name="Sam Day" userId="c1ed0136-0341-4341-902d-14e0f9b74320" providerId="ADAL" clId="{9B2A5CB9-353A-47D5-B22F-CEED66383BC2}" dt="2024-04-17T20:33:53.429" v="740" actId="20577"/>
          <ac:spMkLst>
            <pc:docMk/>
            <pc:sldMk cId="3742429190" sldId="3502"/>
            <ac:spMk id="3" creationId="{FCBD124C-80AF-6B01-6457-7A34D253331E}"/>
          </ac:spMkLst>
        </pc:spChg>
      </pc:sldChg>
      <pc:sldChg chg="modSp del modNotesTx">
        <pc:chgData name="Sam Day" userId="c1ed0136-0341-4341-902d-14e0f9b74320" providerId="ADAL" clId="{9B2A5CB9-353A-47D5-B22F-CEED66383BC2}" dt="2024-04-05T16:58:05.758" v="277" actId="47"/>
        <pc:sldMkLst>
          <pc:docMk/>
          <pc:sldMk cId="28354440" sldId="3520"/>
        </pc:sldMkLst>
        <pc:graphicFrameChg chg="mod">
          <ac:chgData name="Sam Day" userId="c1ed0136-0341-4341-902d-14e0f9b74320" providerId="ADAL" clId="{9B2A5CB9-353A-47D5-B22F-CEED66383BC2}" dt="2024-03-20T19:18:58.326" v="62" actId="20577"/>
          <ac:graphicFrameMkLst>
            <pc:docMk/>
            <pc:sldMk cId="28354440" sldId="3520"/>
            <ac:graphicFrameMk id="5" creationId="{267DC254-011E-4334-4EB3-26D36DE7D329}"/>
          </ac:graphicFrameMkLst>
        </pc:graphicFrameChg>
      </pc:sldChg>
      <pc:sldChg chg="modSp mod">
        <pc:chgData name="Sam Day" userId="c1ed0136-0341-4341-902d-14e0f9b74320" providerId="ADAL" clId="{9B2A5CB9-353A-47D5-B22F-CEED66383BC2}" dt="2024-04-17T21:24:10.050" v="1313" actId="20577"/>
        <pc:sldMkLst>
          <pc:docMk/>
          <pc:sldMk cId="2819999546" sldId="3530"/>
        </pc:sldMkLst>
        <pc:spChg chg="mod">
          <ac:chgData name="Sam Day" userId="c1ed0136-0341-4341-902d-14e0f9b74320" providerId="ADAL" clId="{9B2A5CB9-353A-47D5-B22F-CEED66383BC2}" dt="2024-04-17T21:24:04.941" v="1305" actId="20577"/>
          <ac:spMkLst>
            <pc:docMk/>
            <pc:sldMk cId="2819999546" sldId="3530"/>
            <ac:spMk id="2" creationId="{4EE45321-9159-CC88-F0C0-8763E409CD2D}"/>
          </ac:spMkLst>
        </pc:spChg>
        <pc:graphicFrameChg chg="mod">
          <ac:chgData name="Sam Day" userId="c1ed0136-0341-4341-902d-14e0f9b74320" providerId="ADAL" clId="{9B2A5CB9-353A-47D5-B22F-CEED66383BC2}" dt="2024-04-17T21:24:10.050" v="1313" actId="20577"/>
          <ac:graphicFrameMkLst>
            <pc:docMk/>
            <pc:sldMk cId="2819999546" sldId="3530"/>
            <ac:graphicFrameMk id="9" creationId="{FB52760F-FD29-F7D0-D1EF-888852E13C40}"/>
          </ac:graphicFrameMkLst>
        </pc:graphicFrameChg>
      </pc:sldChg>
      <pc:sldChg chg="modSp modNotesTx">
        <pc:chgData name="Sam Day" userId="c1ed0136-0341-4341-902d-14e0f9b74320" providerId="ADAL" clId="{9B2A5CB9-353A-47D5-B22F-CEED66383BC2}" dt="2024-04-17T20:44:15.880" v="1063" actId="33524"/>
        <pc:sldMkLst>
          <pc:docMk/>
          <pc:sldMk cId="2484097766" sldId="3531"/>
        </pc:sldMkLst>
        <pc:graphicFrameChg chg="mod">
          <ac:chgData name="Sam Day" userId="c1ed0136-0341-4341-902d-14e0f9b74320" providerId="ADAL" clId="{9B2A5CB9-353A-47D5-B22F-CEED66383BC2}" dt="2024-04-17T20:43:45.347" v="1062" actId="20577"/>
          <ac:graphicFrameMkLst>
            <pc:docMk/>
            <pc:sldMk cId="2484097766" sldId="3531"/>
            <ac:graphicFrameMk id="9" creationId="{FB52760F-FD29-F7D0-D1EF-888852E13C40}"/>
          </ac:graphicFrameMkLst>
        </pc:graphicFrameChg>
      </pc:sldChg>
      <pc:sldChg chg="modSp mod">
        <pc:chgData name="Sam Day" userId="c1ed0136-0341-4341-902d-14e0f9b74320" providerId="ADAL" clId="{9B2A5CB9-353A-47D5-B22F-CEED66383BC2}" dt="2024-04-05T17:11:25.003" v="295" actId="20577"/>
        <pc:sldMkLst>
          <pc:docMk/>
          <pc:sldMk cId="1564702492" sldId="3532"/>
        </pc:sldMkLst>
        <pc:graphicFrameChg chg="mod modGraphic">
          <ac:chgData name="Sam Day" userId="c1ed0136-0341-4341-902d-14e0f9b74320" providerId="ADAL" clId="{9B2A5CB9-353A-47D5-B22F-CEED66383BC2}" dt="2024-04-05T17:11:25.003" v="295" actId="20577"/>
          <ac:graphicFrameMkLst>
            <pc:docMk/>
            <pc:sldMk cId="1564702492" sldId="3532"/>
            <ac:graphicFrameMk id="3" creationId="{EEA55441-3838-6EBE-C75F-9E5EEBAC8240}"/>
          </ac:graphicFrameMkLst>
        </pc:graphicFrameChg>
      </pc:sldChg>
      <pc:sldChg chg="del delCm">
        <pc:chgData name="Sam Day" userId="c1ed0136-0341-4341-902d-14e0f9b74320" providerId="ADAL" clId="{9B2A5CB9-353A-47D5-B22F-CEED66383BC2}" dt="2024-04-05T17:12:38.276" v="298" actId="47"/>
        <pc:sldMkLst>
          <pc:docMk/>
          <pc:sldMk cId="239685408" sldId="3533"/>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8.094" v="262"/>
              <pc2:cmMkLst xmlns:pc2="http://schemas.microsoft.com/office/powerpoint/2019/9/main/command">
                <pc:docMk/>
                <pc:sldMk cId="239685408" sldId="3533"/>
                <pc2:cmMk id="{CA20B472-6ED0-4873-A048-A895354A28E9}"/>
              </pc2:cmMkLst>
            </pc226:cmChg>
          </p:ext>
        </pc:extLst>
      </pc:sldChg>
      <pc:sldChg chg="modSp mod">
        <pc:chgData name="Sam Day" userId="c1ed0136-0341-4341-902d-14e0f9b74320" providerId="ADAL" clId="{9B2A5CB9-353A-47D5-B22F-CEED66383BC2}" dt="2024-03-20T19:17:08.644" v="4" actId="20577"/>
        <pc:sldMkLst>
          <pc:docMk/>
          <pc:sldMk cId="604326412" sldId="3534"/>
        </pc:sldMkLst>
        <pc:spChg chg="mod">
          <ac:chgData name="Sam Day" userId="c1ed0136-0341-4341-902d-14e0f9b74320" providerId="ADAL" clId="{9B2A5CB9-353A-47D5-B22F-CEED66383BC2}" dt="2024-03-20T19:17:08.644" v="4" actId="20577"/>
          <ac:spMkLst>
            <pc:docMk/>
            <pc:sldMk cId="604326412" sldId="3534"/>
            <ac:spMk id="2" creationId="{C33FA3E3-335A-028F-AECB-ECDE1ECC6223}"/>
          </ac:spMkLst>
        </pc:spChg>
      </pc:sldChg>
      <pc:sldChg chg="modSp mod">
        <pc:chgData name="Sam Day" userId="c1ed0136-0341-4341-902d-14e0f9b74320" providerId="ADAL" clId="{9B2A5CB9-353A-47D5-B22F-CEED66383BC2}" dt="2024-04-17T21:45:44.800" v="1355" actId="20577"/>
        <pc:sldMkLst>
          <pc:docMk/>
          <pc:sldMk cId="823576362" sldId="3537"/>
        </pc:sldMkLst>
        <pc:spChg chg="mod">
          <ac:chgData name="Sam Day" userId="c1ed0136-0341-4341-902d-14e0f9b74320" providerId="ADAL" clId="{9B2A5CB9-353A-47D5-B22F-CEED66383BC2}" dt="2024-04-17T21:45:33.205" v="1347" actId="20577"/>
          <ac:spMkLst>
            <pc:docMk/>
            <pc:sldMk cId="823576362" sldId="3537"/>
            <ac:spMk id="3" creationId="{C115A07E-A21F-B60D-CB74-02C3ACA91306}"/>
          </ac:spMkLst>
        </pc:spChg>
        <pc:spChg chg="mod">
          <ac:chgData name="Sam Day" userId="c1ed0136-0341-4341-902d-14e0f9b74320" providerId="ADAL" clId="{9B2A5CB9-353A-47D5-B22F-CEED66383BC2}" dt="2024-04-17T21:45:44.800" v="1355" actId="20577"/>
          <ac:spMkLst>
            <pc:docMk/>
            <pc:sldMk cId="823576362" sldId="3537"/>
            <ac:spMk id="5" creationId="{1FF1875F-D333-51F4-3930-B2F3E6968CC9}"/>
          </ac:spMkLst>
        </pc:spChg>
      </pc:sldChg>
      <pc:sldChg chg="modSp mod">
        <pc:chgData name="Sam Day" userId="c1ed0136-0341-4341-902d-14e0f9b74320" providerId="ADAL" clId="{9B2A5CB9-353A-47D5-B22F-CEED66383BC2}" dt="2024-04-17T21:46:07" v="1365" actId="20577"/>
        <pc:sldMkLst>
          <pc:docMk/>
          <pc:sldMk cId="2227972113" sldId="3538"/>
        </pc:sldMkLst>
        <pc:spChg chg="mod">
          <ac:chgData name="Sam Day" userId="c1ed0136-0341-4341-902d-14e0f9b74320" providerId="ADAL" clId="{9B2A5CB9-353A-47D5-B22F-CEED66383BC2}" dt="2024-04-17T21:46:07" v="1365" actId="20577"/>
          <ac:spMkLst>
            <pc:docMk/>
            <pc:sldMk cId="2227972113" sldId="3538"/>
            <ac:spMk id="4" creationId="{75E8ECA6-D2EE-21BD-61E9-86AC3BAE6FA5}"/>
          </ac:spMkLst>
        </pc:spChg>
        <pc:spChg chg="mod">
          <ac:chgData name="Sam Day" userId="c1ed0136-0341-4341-902d-14e0f9b74320" providerId="ADAL" clId="{9B2A5CB9-353A-47D5-B22F-CEED66383BC2}" dt="2024-04-17T21:45:49.198" v="1357" actId="20577"/>
          <ac:spMkLst>
            <pc:docMk/>
            <pc:sldMk cId="2227972113" sldId="3538"/>
            <ac:spMk id="6" creationId="{19D302F5-56CD-0F5D-45F1-1A90A89F737E}"/>
          </ac:spMkLst>
        </pc:spChg>
      </pc:sldChg>
      <pc:sldChg chg="del">
        <pc:chgData name="Sam Day" userId="c1ed0136-0341-4341-902d-14e0f9b74320" providerId="ADAL" clId="{9B2A5CB9-353A-47D5-B22F-CEED66383BC2}" dt="2024-04-23T16:49:20.579" v="1426" actId="47"/>
        <pc:sldMkLst>
          <pc:docMk/>
          <pc:sldMk cId="61901261" sldId="3542"/>
        </pc:sldMkLst>
      </pc:sldChg>
      <pc:sldChg chg="modSp mod">
        <pc:chgData name="Sam Day" userId="c1ed0136-0341-4341-902d-14e0f9b74320" providerId="ADAL" clId="{9B2A5CB9-353A-47D5-B22F-CEED66383BC2}" dt="2024-04-17T21:45:03.092" v="1345" actId="20577"/>
        <pc:sldMkLst>
          <pc:docMk/>
          <pc:sldMk cId="4263072092" sldId="10980"/>
        </pc:sldMkLst>
        <pc:spChg chg="mod">
          <ac:chgData name="Sam Day" userId="c1ed0136-0341-4341-902d-14e0f9b74320" providerId="ADAL" clId="{9B2A5CB9-353A-47D5-B22F-CEED66383BC2}" dt="2024-04-17T21:45:03.092" v="1345" actId="20577"/>
          <ac:spMkLst>
            <pc:docMk/>
            <pc:sldMk cId="4263072092" sldId="10980"/>
            <ac:spMk id="3" creationId="{EB8243CB-480B-7258-0B2C-43951493FA8B}"/>
          </ac:spMkLst>
        </pc:spChg>
      </pc:sldChg>
      <pc:sldChg chg="modSp modNotesTx">
        <pc:chgData name="Sam Day" userId="c1ed0136-0341-4341-902d-14e0f9b74320" providerId="ADAL" clId="{9B2A5CB9-353A-47D5-B22F-CEED66383BC2}" dt="2024-04-17T21:25:02.336" v="1331" actId="20577"/>
        <pc:sldMkLst>
          <pc:docMk/>
          <pc:sldMk cId="2489721488" sldId="10992"/>
        </pc:sldMkLst>
        <pc:graphicFrameChg chg="mod">
          <ac:chgData name="Sam Day" userId="c1ed0136-0341-4341-902d-14e0f9b74320" providerId="ADAL" clId="{9B2A5CB9-353A-47D5-B22F-CEED66383BC2}" dt="2024-04-17T21:25:02.336" v="1331" actId="20577"/>
          <ac:graphicFrameMkLst>
            <pc:docMk/>
            <pc:sldMk cId="2489721488" sldId="10992"/>
            <ac:graphicFrameMk id="9" creationId="{FB52760F-FD29-F7D0-D1EF-888852E13C40}"/>
          </ac:graphicFrameMkLst>
        </pc:graphicFrameChg>
      </pc:sldChg>
      <pc:sldChg chg="modSp mod">
        <pc:chgData name="Sam Day" userId="c1ed0136-0341-4341-902d-14e0f9b74320" providerId="ADAL" clId="{9B2A5CB9-353A-47D5-B22F-CEED66383BC2}" dt="2024-03-20T19:23:07.547" v="206" actId="207"/>
        <pc:sldMkLst>
          <pc:docMk/>
          <pc:sldMk cId="2340315630" sldId="10993"/>
        </pc:sldMkLst>
        <pc:graphicFrameChg chg="modGraphic">
          <ac:chgData name="Sam Day" userId="c1ed0136-0341-4341-902d-14e0f9b74320" providerId="ADAL" clId="{9B2A5CB9-353A-47D5-B22F-CEED66383BC2}" dt="2024-03-20T19:23:07.547" v="206" actId="207"/>
          <ac:graphicFrameMkLst>
            <pc:docMk/>
            <pc:sldMk cId="2340315630" sldId="10993"/>
            <ac:graphicFrameMk id="2" creationId="{4A98F409-F272-C555-D9F7-ED0CB4D59FA7}"/>
          </ac:graphicFrameMkLst>
        </pc:graphicFrameChg>
      </pc:sldChg>
      <pc:sldChg chg="modSp mod modNotesTx">
        <pc:chgData name="Sam Day" userId="c1ed0136-0341-4341-902d-14e0f9b74320" providerId="ADAL" clId="{9B2A5CB9-353A-47D5-B22F-CEED66383BC2}" dt="2024-04-17T20:42:59.097" v="1047" actId="313"/>
        <pc:sldMkLst>
          <pc:docMk/>
          <pc:sldMk cId="1167447534" sldId="10995"/>
        </pc:sldMkLst>
        <pc:spChg chg="mod">
          <ac:chgData name="Sam Day" userId="c1ed0136-0341-4341-902d-14e0f9b74320" providerId="ADAL" clId="{9B2A5CB9-353A-47D5-B22F-CEED66383BC2}" dt="2024-04-17T20:42:55.152" v="1044" actId="313"/>
          <ac:spMkLst>
            <pc:docMk/>
            <pc:sldMk cId="1167447534" sldId="10995"/>
            <ac:spMk id="7" creationId="{3E277F74-5B12-19D3-9BAA-E9162334E66D}"/>
          </ac:spMkLst>
        </pc:spChg>
      </pc:sldChg>
      <pc:sldChg chg="del">
        <pc:chgData name="Sam Day" userId="c1ed0136-0341-4341-902d-14e0f9b74320" providerId="ADAL" clId="{9B2A5CB9-353A-47D5-B22F-CEED66383BC2}" dt="2024-03-20T19:17:52.538" v="21" actId="47"/>
        <pc:sldMkLst>
          <pc:docMk/>
          <pc:sldMk cId="1077212940" sldId="10996"/>
        </pc:sldMkLst>
      </pc:sldChg>
      <pc:sldChg chg="del">
        <pc:chgData name="Sam Day" userId="c1ed0136-0341-4341-902d-14e0f9b74320" providerId="ADAL" clId="{9B2A5CB9-353A-47D5-B22F-CEED66383BC2}" dt="2024-03-20T19:16:50.973" v="0" actId="47"/>
        <pc:sldMkLst>
          <pc:docMk/>
          <pc:sldMk cId="636548830" sldId="10997"/>
        </pc:sldMkLst>
      </pc:sldChg>
      <pc:sldChg chg="del">
        <pc:chgData name="Sam Day" userId="c1ed0136-0341-4341-902d-14e0f9b74320" providerId="ADAL" clId="{9B2A5CB9-353A-47D5-B22F-CEED66383BC2}" dt="2024-03-20T19:16:52.258" v="1" actId="47"/>
        <pc:sldMkLst>
          <pc:docMk/>
          <pc:sldMk cId="3984547778" sldId="10998"/>
        </pc:sldMkLst>
      </pc:sldChg>
      <pc:sldChg chg="del">
        <pc:chgData name="Sam Day" userId="c1ed0136-0341-4341-902d-14e0f9b74320" providerId="ADAL" clId="{9B2A5CB9-353A-47D5-B22F-CEED66383BC2}" dt="2024-03-20T19:17:02.438" v="3" actId="47"/>
        <pc:sldMkLst>
          <pc:docMk/>
          <pc:sldMk cId="2042846355" sldId="10999"/>
        </pc:sldMkLst>
      </pc:sldChg>
      <pc:sldChg chg="del">
        <pc:chgData name="Sam Day" userId="c1ed0136-0341-4341-902d-14e0f9b74320" providerId="ADAL" clId="{9B2A5CB9-353A-47D5-B22F-CEED66383BC2}" dt="2024-03-20T19:17:01.484" v="2" actId="47"/>
        <pc:sldMkLst>
          <pc:docMk/>
          <pc:sldMk cId="3030438407" sldId="11000"/>
        </pc:sldMkLst>
      </pc:sldChg>
      <pc:sldChg chg="modNotesTx">
        <pc:chgData name="Sam Day" userId="c1ed0136-0341-4341-902d-14e0f9b74320" providerId="ADAL" clId="{9B2A5CB9-353A-47D5-B22F-CEED66383BC2}" dt="2024-04-17T20:33:23.407" v="734" actId="20577"/>
        <pc:sldMkLst>
          <pc:docMk/>
          <pc:sldMk cId="2026422063" sldId="11001"/>
        </pc:sldMkLst>
      </pc:sldChg>
      <pc:sldChg chg="del">
        <pc:chgData name="Sam Day" userId="c1ed0136-0341-4341-902d-14e0f9b74320" providerId="ADAL" clId="{9B2A5CB9-353A-47D5-B22F-CEED66383BC2}" dt="2024-03-20T19:21:21.391" v="173" actId="47"/>
        <pc:sldMkLst>
          <pc:docMk/>
          <pc:sldMk cId="1212223727" sldId="11002"/>
        </pc:sldMkLst>
      </pc:sldChg>
      <pc:sldChg chg="delSp modSp mod modNotesTx">
        <pc:chgData name="Sam Day" userId="c1ed0136-0341-4341-902d-14e0f9b74320" providerId="ADAL" clId="{9B2A5CB9-353A-47D5-B22F-CEED66383BC2}" dt="2024-04-17T20:41:08.687" v="1016" actId="20577"/>
        <pc:sldMkLst>
          <pc:docMk/>
          <pc:sldMk cId="2992528997" sldId="11005"/>
        </pc:sldMkLst>
        <pc:spChg chg="del">
          <ac:chgData name="Sam Day" userId="c1ed0136-0341-4341-902d-14e0f9b74320" providerId="ADAL" clId="{9B2A5CB9-353A-47D5-B22F-CEED66383BC2}" dt="2024-03-20T21:51:53.230" v="259" actId="478"/>
          <ac:spMkLst>
            <pc:docMk/>
            <pc:sldMk cId="2992528997" sldId="11005"/>
            <ac:spMk id="86" creationId="{28C0A272-C7FD-4744-99C5-21FC996A8397}"/>
          </ac:spMkLst>
        </pc:spChg>
        <pc:spChg chg="del">
          <ac:chgData name="Sam Day" userId="c1ed0136-0341-4341-902d-14e0f9b74320" providerId="ADAL" clId="{9B2A5CB9-353A-47D5-B22F-CEED66383BC2}" dt="2024-03-20T21:51:49.098" v="257" actId="478"/>
          <ac:spMkLst>
            <pc:docMk/>
            <pc:sldMk cId="2992528997" sldId="11005"/>
            <ac:spMk id="109" creationId="{E07B63C8-B22D-41B6-A6F9-1561F4CE1306}"/>
          </ac:spMkLst>
        </pc:spChg>
        <pc:grpChg chg="del">
          <ac:chgData name="Sam Day" userId="c1ed0136-0341-4341-902d-14e0f9b74320" providerId="ADAL" clId="{9B2A5CB9-353A-47D5-B22F-CEED66383BC2}" dt="2024-03-20T21:51:45.999" v="256" actId="478"/>
          <ac:grpSpMkLst>
            <pc:docMk/>
            <pc:sldMk cId="2992528997" sldId="11005"/>
            <ac:grpSpMk id="98" creationId="{2C13C5DD-1B06-4324-997A-5927E144C92B}"/>
          </ac:grpSpMkLst>
        </pc:grpChg>
        <pc:cxnChg chg="del mod">
          <ac:chgData name="Sam Day" userId="c1ed0136-0341-4341-902d-14e0f9b74320" providerId="ADAL" clId="{9B2A5CB9-353A-47D5-B22F-CEED66383BC2}" dt="2024-03-20T21:51:51.254" v="258" actId="478"/>
          <ac:cxnSpMkLst>
            <pc:docMk/>
            <pc:sldMk cId="2992528997" sldId="11005"/>
            <ac:cxnSpMk id="17" creationId="{3D568920-1E61-4827-A2F2-4A4CD12005A5}"/>
          </ac:cxnSpMkLst>
        </pc:cxnChg>
        <pc:cxnChg chg="del mod">
          <ac:chgData name="Sam Day" userId="c1ed0136-0341-4341-902d-14e0f9b74320" providerId="ADAL" clId="{9B2A5CB9-353A-47D5-B22F-CEED66383BC2}" dt="2024-03-20T21:51:54.784" v="260" actId="478"/>
          <ac:cxnSpMkLst>
            <pc:docMk/>
            <pc:sldMk cId="2992528997" sldId="11005"/>
            <ac:cxnSpMk id="73" creationId="{E00F5715-E2D2-4E47-8FE4-469AF96595D8}"/>
          </ac:cxnSpMkLst>
        </pc:cxnChg>
      </pc:sldChg>
      <pc:sldChg chg="del">
        <pc:chgData name="Sam Day" userId="c1ed0136-0341-4341-902d-14e0f9b74320" providerId="ADAL" clId="{9B2A5CB9-353A-47D5-B22F-CEED66383BC2}" dt="2024-04-05T16:49:41.345" v="269"/>
        <pc:sldMkLst>
          <pc:docMk/>
          <pc:sldMk cId="3067747252" sldId="11006"/>
        </pc:sldMkLst>
      </pc:sldChg>
      <pc:sldChg chg="modSp mod modNotesTx">
        <pc:chgData name="Sam Day" userId="c1ed0136-0341-4341-902d-14e0f9b74320" providerId="ADAL" clId="{9B2A5CB9-353A-47D5-B22F-CEED66383BC2}" dt="2024-04-17T21:20:47.042" v="1204" actId="20577"/>
        <pc:sldMkLst>
          <pc:docMk/>
          <pc:sldMk cId="3667507075" sldId="11006"/>
        </pc:sldMkLst>
        <pc:spChg chg="mod">
          <ac:chgData name="Sam Day" userId="c1ed0136-0341-4341-902d-14e0f9b74320" providerId="ADAL" clId="{9B2A5CB9-353A-47D5-B22F-CEED66383BC2}" dt="2024-04-17T20:23:34.869" v="584" actId="20577"/>
          <ac:spMkLst>
            <pc:docMk/>
            <pc:sldMk cId="3667507075" sldId="11006"/>
            <ac:spMk id="2" creationId="{873C0AFE-2560-3BBD-E2C4-D748CC297305}"/>
          </ac:spMkLst>
        </pc:spChg>
        <pc:spChg chg="mod">
          <ac:chgData name="Sam Day" userId="c1ed0136-0341-4341-902d-14e0f9b74320" providerId="ADAL" clId="{9B2A5CB9-353A-47D5-B22F-CEED66383BC2}" dt="2024-04-17T20:23:31.134" v="580" actId="20577"/>
          <ac:spMkLst>
            <pc:docMk/>
            <pc:sldMk cId="3667507075" sldId="11006"/>
            <ac:spMk id="5" creationId="{CDC89B58-E106-6597-7058-210CB9F36F92}"/>
          </ac:spMkLst>
        </pc:spChg>
      </pc:sldChg>
      <pc:sldChg chg="modSp modNotesTx">
        <pc:chgData name="Sam Day" userId="c1ed0136-0341-4341-902d-14e0f9b74320" providerId="ADAL" clId="{9B2A5CB9-353A-47D5-B22F-CEED66383BC2}" dt="2024-04-18T21:44:25.383" v="1369" actId="20577"/>
        <pc:sldMkLst>
          <pc:docMk/>
          <pc:sldMk cId="445452803" sldId="11009"/>
        </pc:sldMkLst>
        <pc:graphicFrameChg chg="mod">
          <ac:chgData name="Sam Day" userId="c1ed0136-0341-4341-902d-14e0f9b74320" providerId="ADAL" clId="{9B2A5CB9-353A-47D5-B22F-CEED66383BC2}" dt="2024-04-17T21:21:19.675" v="1214" actId="20577"/>
          <ac:graphicFrameMkLst>
            <pc:docMk/>
            <pc:sldMk cId="445452803" sldId="11009"/>
            <ac:graphicFrameMk id="4" creationId="{2C74CE85-FE1D-C004-A0DF-A1A1298FA35C}"/>
          </ac:graphicFrameMkLst>
        </pc:graphicFrameChg>
      </pc:sldChg>
      <pc:sldChg chg="modSp mod modNotesTx">
        <pc:chgData name="Sam Day" userId="c1ed0136-0341-4341-902d-14e0f9b74320" providerId="ADAL" clId="{9B2A5CB9-353A-47D5-B22F-CEED66383BC2}" dt="2024-04-17T21:44:11.798" v="1339" actId="20577"/>
        <pc:sldMkLst>
          <pc:docMk/>
          <pc:sldMk cId="174681275" sldId="11010"/>
        </pc:sldMkLst>
        <pc:spChg chg="mod">
          <ac:chgData name="Sam Day" userId="c1ed0136-0341-4341-902d-14e0f9b74320" providerId="ADAL" clId="{9B2A5CB9-353A-47D5-B22F-CEED66383BC2}" dt="2024-04-17T20:36:20.532" v="772" actId="20577"/>
          <ac:spMkLst>
            <pc:docMk/>
            <pc:sldMk cId="174681275" sldId="11010"/>
            <ac:spMk id="4" creationId="{30B38174-818A-6D43-243B-DF6EB80C9059}"/>
          </ac:spMkLst>
        </pc:spChg>
        <pc:graphicFrameChg chg="mod">
          <ac:chgData name="Sam Day" userId="c1ed0136-0341-4341-902d-14e0f9b74320" providerId="ADAL" clId="{9B2A5CB9-353A-47D5-B22F-CEED66383BC2}" dt="2024-04-17T20:36:25.016" v="778" actId="20577"/>
          <ac:graphicFrameMkLst>
            <pc:docMk/>
            <pc:sldMk cId="174681275" sldId="11010"/>
            <ac:graphicFrameMk id="5" creationId="{2D0F9D2E-DF7E-7E00-E02E-9FF2485DF990}"/>
          </ac:graphicFrameMkLst>
        </pc:graphicFrameChg>
      </pc:sldChg>
      <pc:sldChg chg="modNotesTx">
        <pc:chgData name="Sam Day" userId="c1ed0136-0341-4341-902d-14e0f9b74320" providerId="ADAL" clId="{9B2A5CB9-353A-47D5-B22F-CEED66383BC2}" dt="2024-04-17T20:41:43.351" v="1030" actId="20577"/>
        <pc:sldMkLst>
          <pc:docMk/>
          <pc:sldMk cId="1088296444" sldId="11013"/>
        </pc:sldMkLst>
      </pc:sldChg>
      <pc:sldChg chg="modNotesTx">
        <pc:chgData name="Sam Day" userId="c1ed0136-0341-4341-902d-14e0f9b74320" providerId="ADAL" clId="{9B2A5CB9-353A-47D5-B22F-CEED66383BC2}" dt="2024-04-17T21:22:27.492" v="1233" actId="20577"/>
        <pc:sldMkLst>
          <pc:docMk/>
          <pc:sldMk cId="2501197066" sldId="11015"/>
        </pc:sldMkLst>
      </pc:sldChg>
      <pc:sldChg chg="modNotesTx">
        <pc:chgData name="Sam Day" userId="c1ed0136-0341-4341-902d-14e0f9b74320" providerId="ADAL" clId="{9B2A5CB9-353A-47D5-B22F-CEED66383BC2}" dt="2024-04-17T21:22:52.930" v="1239" actId="20577"/>
        <pc:sldMkLst>
          <pc:docMk/>
          <pc:sldMk cId="1879048252" sldId="11016"/>
        </pc:sldMkLst>
      </pc:sldChg>
      <pc:sldChg chg="modNotesTx">
        <pc:chgData name="Sam Day" userId="c1ed0136-0341-4341-902d-14e0f9b74320" providerId="ADAL" clId="{9B2A5CB9-353A-47D5-B22F-CEED66383BC2}" dt="2024-04-17T20:42:38.240" v="1031" actId="313"/>
        <pc:sldMkLst>
          <pc:docMk/>
          <pc:sldMk cId="3575893361" sldId="11017"/>
        </pc:sldMkLst>
      </pc:sldChg>
      <pc:sldChg chg="modNotesTx">
        <pc:chgData name="Sam Day" userId="c1ed0136-0341-4341-902d-14e0f9b74320" providerId="ADAL" clId="{9B2A5CB9-353A-47D5-B22F-CEED66383BC2}" dt="2024-04-17T20:42:46.556" v="1037" actId="313"/>
        <pc:sldMkLst>
          <pc:docMk/>
          <pc:sldMk cId="1257762586" sldId="11018"/>
        </pc:sldMkLst>
      </pc:sldChg>
      <pc:sldChg chg="delSp mod">
        <pc:chgData name="Sam Day" userId="c1ed0136-0341-4341-902d-14e0f9b74320" providerId="ADAL" clId="{9B2A5CB9-353A-47D5-B22F-CEED66383BC2}" dt="2024-04-05T17:13:02.210" v="301" actId="478"/>
        <pc:sldMkLst>
          <pc:docMk/>
          <pc:sldMk cId="1317734358" sldId="11020"/>
        </pc:sldMkLst>
        <pc:spChg chg="topLvl">
          <ac:chgData name="Sam Day" userId="c1ed0136-0341-4341-902d-14e0f9b74320" providerId="ADAL" clId="{9B2A5CB9-353A-47D5-B22F-CEED66383BC2}" dt="2024-04-05T17:13:02.210" v="301" actId="478"/>
          <ac:spMkLst>
            <pc:docMk/>
            <pc:sldMk cId="1317734358" sldId="11020"/>
            <ac:spMk id="8" creationId="{1A182320-4FF5-BC66-1A0E-D52A7DE541B6}"/>
          </ac:spMkLst>
        </pc:spChg>
        <pc:spChg chg="del">
          <ac:chgData name="Sam Day" userId="c1ed0136-0341-4341-902d-14e0f9b74320" providerId="ADAL" clId="{9B2A5CB9-353A-47D5-B22F-CEED66383BC2}" dt="2024-04-05T17:12:59.222" v="300" actId="478"/>
          <ac:spMkLst>
            <pc:docMk/>
            <pc:sldMk cId="1317734358" sldId="11020"/>
            <ac:spMk id="11" creationId="{991FC3EE-C1FB-03FC-E927-D53039C81C4A}"/>
          </ac:spMkLst>
        </pc:spChg>
        <pc:spChg chg="del topLvl">
          <ac:chgData name="Sam Day" userId="c1ed0136-0341-4341-902d-14e0f9b74320" providerId="ADAL" clId="{9B2A5CB9-353A-47D5-B22F-CEED66383BC2}" dt="2024-04-05T17:13:02.210" v="301" actId="478"/>
          <ac:spMkLst>
            <pc:docMk/>
            <pc:sldMk cId="1317734358" sldId="11020"/>
            <ac:spMk id="12" creationId="{13D92367-7E2E-C8C9-B684-96E3DB9C148D}"/>
          </ac:spMkLst>
        </pc:spChg>
        <pc:grpChg chg="del">
          <ac:chgData name="Sam Day" userId="c1ed0136-0341-4341-902d-14e0f9b74320" providerId="ADAL" clId="{9B2A5CB9-353A-47D5-B22F-CEED66383BC2}" dt="2024-04-05T17:13:02.210" v="301" actId="478"/>
          <ac:grpSpMkLst>
            <pc:docMk/>
            <pc:sldMk cId="1317734358" sldId="11020"/>
            <ac:grpSpMk id="13" creationId="{729AC510-7A95-489F-D20E-688A21C3E62E}"/>
          </ac:grpSpMkLst>
        </pc:grpChg>
      </pc:sldChg>
      <pc:sldChg chg="modSp new mod">
        <pc:chgData name="Sam Day" userId="c1ed0136-0341-4341-902d-14e0f9b74320" providerId="ADAL" clId="{9B2A5CB9-353A-47D5-B22F-CEED66383BC2}" dt="2024-04-23T16:49:18.175" v="1425"/>
        <pc:sldMkLst>
          <pc:docMk/>
          <pc:sldMk cId="1809064718" sldId="11026"/>
        </pc:sldMkLst>
        <pc:spChg chg="mod">
          <ac:chgData name="Sam Day" userId="c1ed0136-0341-4341-902d-14e0f9b74320" providerId="ADAL" clId="{9B2A5CB9-353A-47D5-B22F-CEED66383BC2}" dt="2024-04-23T16:49:09.761" v="1424" actId="20577"/>
          <ac:spMkLst>
            <pc:docMk/>
            <pc:sldMk cId="1809064718" sldId="11026"/>
            <ac:spMk id="2" creationId="{E89124AD-A273-C0F9-B3E1-CAF0BEEE6B4C}"/>
          </ac:spMkLst>
        </pc:spChg>
        <pc:spChg chg="mod">
          <ac:chgData name="Sam Day" userId="c1ed0136-0341-4341-902d-14e0f9b74320" providerId="ADAL" clId="{9B2A5CB9-353A-47D5-B22F-CEED66383BC2}" dt="2024-04-23T16:49:18.175" v="1425"/>
          <ac:spMkLst>
            <pc:docMk/>
            <pc:sldMk cId="1809064718" sldId="11026"/>
            <ac:spMk id="3" creationId="{97B05F7D-52CE-36E1-9B11-FBC6EB256A62}"/>
          </ac:spMkLst>
        </pc:spChg>
        <pc:spChg chg="mod">
          <ac:chgData name="Sam Day" userId="c1ed0136-0341-4341-902d-14e0f9b74320" providerId="ADAL" clId="{9B2A5CB9-353A-47D5-B22F-CEED66383BC2}" dt="2024-04-23T16:49:01.290" v="1397" actId="20577"/>
          <ac:spMkLst>
            <pc:docMk/>
            <pc:sldMk cId="1809064718" sldId="11026"/>
            <ac:spMk id="4" creationId="{B6B8CC41-2ED2-3254-1991-C603FEA507F3}"/>
          </ac:spMkLst>
        </pc:spChg>
      </pc:sldChg>
      <pc:sldMasterChg chg="delSldLayout modSldLayout">
        <pc:chgData name="Sam Day" userId="c1ed0136-0341-4341-902d-14e0f9b74320" providerId="ADAL" clId="{9B2A5CB9-353A-47D5-B22F-CEED66383BC2}" dt="2024-04-05T17:26:00.862" v="539" actId="207"/>
        <pc:sldMasterMkLst>
          <pc:docMk/>
          <pc:sldMasterMk cId="605719399" sldId="2147483792"/>
        </pc:sldMasterMkLst>
        <pc:sldLayoutChg chg="modSp mod">
          <pc:chgData name="Sam Day" userId="c1ed0136-0341-4341-902d-14e0f9b74320" providerId="ADAL" clId="{9B2A5CB9-353A-47D5-B22F-CEED66383BC2}" dt="2024-04-05T17:26:00.862" v="539" actId="207"/>
          <pc:sldLayoutMkLst>
            <pc:docMk/>
            <pc:sldMasterMk cId="605719399" sldId="2147483792"/>
            <pc:sldLayoutMk cId="996557012" sldId="2147483802"/>
          </pc:sldLayoutMkLst>
          <pc:spChg chg="mod">
            <ac:chgData name="Sam Day" userId="c1ed0136-0341-4341-902d-14e0f9b74320" providerId="ADAL" clId="{9B2A5CB9-353A-47D5-B22F-CEED66383BC2}" dt="2024-04-05T17:26:00.862" v="539" actId="207"/>
            <ac:spMkLst>
              <pc:docMk/>
              <pc:sldMasterMk cId="605719399" sldId="2147483792"/>
              <pc:sldLayoutMk cId="996557012" sldId="2147483802"/>
              <ac:spMk id="36" creationId="{3DDA5A95-CA4A-FB6B-B8CE-7057C634410A}"/>
            </ac:spMkLst>
          </pc:spChg>
        </pc:sldLayoutChg>
        <pc:sldLayoutChg chg="modSp mod">
          <pc:chgData name="Sam Day" userId="c1ed0136-0341-4341-902d-14e0f9b74320" providerId="ADAL" clId="{9B2A5CB9-353A-47D5-B22F-CEED66383BC2}" dt="2024-04-05T17:25:43.452" v="537" actId="14100"/>
          <pc:sldLayoutMkLst>
            <pc:docMk/>
            <pc:sldMasterMk cId="605719399" sldId="2147483792"/>
            <pc:sldLayoutMk cId="3608617228" sldId="2147483812"/>
          </pc:sldLayoutMkLst>
          <pc:spChg chg="mod">
            <ac:chgData name="Sam Day" userId="c1ed0136-0341-4341-902d-14e0f9b74320" providerId="ADAL" clId="{9B2A5CB9-353A-47D5-B22F-CEED66383BC2}" dt="2024-04-05T17:25:43.452" v="537" actId="14100"/>
            <ac:spMkLst>
              <pc:docMk/>
              <pc:sldMasterMk cId="605719399" sldId="2147483792"/>
              <pc:sldLayoutMk cId="3608617228" sldId="2147483812"/>
              <ac:spMk id="9" creationId="{78B79B41-E532-250C-11D4-32AAA537F3CF}"/>
            </ac:spMkLst>
          </pc:spChg>
        </pc:sldLayoutChg>
        <pc:sldLayoutChg chg="del">
          <pc:chgData name="Sam Day" userId="c1ed0136-0341-4341-902d-14e0f9b74320" providerId="ADAL" clId="{9B2A5CB9-353A-47D5-B22F-CEED66383BC2}" dt="2024-04-05T17:25:52.017" v="538" actId="2696"/>
          <pc:sldLayoutMkLst>
            <pc:docMk/>
            <pc:sldMasterMk cId="605719399" sldId="2147483792"/>
            <pc:sldLayoutMk cId="1455518863" sldId="2147483816"/>
          </pc:sldLayoutMkLst>
        </pc:sldLayoutChg>
      </pc:sldMasterChg>
    </pc:docChg>
  </pc:docChgLst>
  <pc:docChgLst>
    <pc:chgData name="Rebecca DeSantis" userId="96ce93bd-d761-4476-9c31-e9be55a74f37" providerId="ADAL" clId="{06BDDE20-947B-41A0-BEEF-15DA8F47ECAC}"/>
    <pc:docChg chg="undo custSel modSld">
      <pc:chgData name="Rebecca DeSantis" userId="96ce93bd-d761-4476-9c31-e9be55a74f37" providerId="ADAL" clId="{06BDDE20-947B-41A0-BEEF-15DA8F47ECAC}" dt="2024-04-19T18:18:13.711" v="86" actId="207"/>
      <pc:docMkLst>
        <pc:docMk/>
      </pc:docMkLst>
      <pc:sldChg chg="modSp">
        <pc:chgData name="Rebecca DeSantis" userId="96ce93bd-d761-4476-9c31-e9be55a74f37" providerId="ADAL" clId="{06BDDE20-947B-41A0-BEEF-15DA8F47ECAC}" dt="2024-04-19T18:18:13.711" v="86" actId="207"/>
        <pc:sldMkLst>
          <pc:docMk/>
          <pc:sldMk cId="2147922844" sldId="331"/>
        </pc:sldMkLst>
        <pc:graphicFrameChg chg="mod">
          <ac:chgData name="Rebecca DeSantis" userId="96ce93bd-d761-4476-9c31-e9be55a74f37" providerId="ADAL" clId="{06BDDE20-947B-41A0-BEEF-15DA8F47ECAC}" dt="2024-04-19T18:18:13.711" v="86" actId="207"/>
          <ac:graphicFrameMkLst>
            <pc:docMk/>
            <pc:sldMk cId="2147922844" sldId="331"/>
            <ac:graphicFrameMk id="3" creationId="{AE75741B-AA85-EF76-1F3E-EEE6934342AD}"/>
          </ac:graphicFrameMkLst>
        </pc:graphicFrameChg>
      </pc:sldChg>
      <pc:sldChg chg="modSp mod">
        <pc:chgData name="Rebecca DeSantis" userId="96ce93bd-d761-4476-9c31-e9be55a74f37" providerId="ADAL" clId="{06BDDE20-947B-41A0-BEEF-15DA8F47ECAC}" dt="2024-04-19T18:13:39.475" v="0" actId="20577"/>
        <pc:sldMkLst>
          <pc:docMk/>
          <pc:sldMk cId="687852929" sldId="3351"/>
        </pc:sldMkLst>
        <pc:spChg chg="mod">
          <ac:chgData name="Rebecca DeSantis" userId="96ce93bd-d761-4476-9c31-e9be55a74f37" providerId="ADAL" clId="{06BDDE20-947B-41A0-BEEF-15DA8F47ECAC}" dt="2024-04-19T18:13:39.475" v="0" actId="20577"/>
          <ac:spMkLst>
            <pc:docMk/>
            <pc:sldMk cId="687852929" sldId="3351"/>
            <ac:spMk id="3" creationId="{6121A452-9AA1-A6CE-F8C6-9936BB77F20F}"/>
          </ac:spMkLst>
        </pc:spChg>
      </pc:sldChg>
      <pc:sldChg chg="modSp mod">
        <pc:chgData name="Rebecca DeSantis" userId="96ce93bd-d761-4476-9c31-e9be55a74f37" providerId="ADAL" clId="{06BDDE20-947B-41A0-BEEF-15DA8F47ECAC}" dt="2024-04-19T18:14:41.561" v="12" actId="114"/>
        <pc:sldMkLst>
          <pc:docMk/>
          <pc:sldMk cId="2964559994" sldId="3497"/>
        </pc:sldMkLst>
        <pc:spChg chg="mod">
          <ac:chgData name="Rebecca DeSantis" userId="96ce93bd-d761-4476-9c31-e9be55a74f37" providerId="ADAL" clId="{06BDDE20-947B-41A0-BEEF-15DA8F47ECAC}" dt="2024-04-19T18:14:41.561" v="12" actId="114"/>
          <ac:spMkLst>
            <pc:docMk/>
            <pc:sldMk cId="2964559994" sldId="3497"/>
            <ac:spMk id="3" creationId="{B1B41A65-BCFD-0A56-6D80-E9880C2D141E}"/>
          </ac:spMkLst>
        </pc:spChg>
        <pc:spChg chg="mod">
          <ac:chgData name="Rebecca DeSantis" userId="96ce93bd-d761-4476-9c31-e9be55a74f37" providerId="ADAL" clId="{06BDDE20-947B-41A0-BEEF-15DA8F47ECAC}" dt="2024-04-19T18:14:41.051" v="11" actId="114"/>
          <ac:spMkLst>
            <pc:docMk/>
            <pc:sldMk cId="2964559994" sldId="3497"/>
            <ac:spMk id="7" creationId="{35FB80CF-382B-1641-28C3-8D91FAFB6F7A}"/>
          </ac:spMkLst>
        </pc:spChg>
      </pc:sldChg>
      <pc:sldChg chg="addSp delSp modSp mod chgLayout">
        <pc:chgData name="Rebecca DeSantis" userId="96ce93bd-d761-4476-9c31-e9be55a74f37" providerId="ADAL" clId="{06BDDE20-947B-41A0-BEEF-15DA8F47ECAC}" dt="2024-04-19T18:15:02.992" v="15" actId="6264"/>
        <pc:sldMkLst>
          <pc:docMk/>
          <pc:sldMk cId="3896451581" sldId="3498"/>
        </pc:sldMkLst>
        <pc:spChg chg="mod ord">
          <ac:chgData name="Rebecca DeSantis" userId="96ce93bd-d761-4476-9c31-e9be55a74f37" providerId="ADAL" clId="{06BDDE20-947B-41A0-BEEF-15DA8F47ECAC}" dt="2024-04-19T18:15:02.992" v="15" actId="6264"/>
          <ac:spMkLst>
            <pc:docMk/>
            <pc:sldMk cId="3896451581" sldId="3498"/>
            <ac:spMk id="2" creationId="{94F9C133-A3FA-2B9D-C7F1-F4A5CAE2FEA9}"/>
          </ac:spMkLst>
        </pc:spChg>
        <pc:spChg chg="mod ord">
          <ac:chgData name="Rebecca DeSantis" userId="96ce93bd-d761-4476-9c31-e9be55a74f37" providerId="ADAL" clId="{06BDDE20-947B-41A0-BEEF-15DA8F47ECAC}" dt="2024-04-19T18:15:02.992" v="15" actId="6264"/>
          <ac:spMkLst>
            <pc:docMk/>
            <pc:sldMk cId="3896451581" sldId="3498"/>
            <ac:spMk id="3" creationId="{ED6D0ECE-F9CD-5336-22DA-773050A4406A}"/>
          </ac:spMkLst>
        </pc:spChg>
        <pc:spChg chg="mod ord">
          <ac:chgData name="Rebecca DeSantis" userId="96ce93bd-d761-4476-9c31-e9be55a74f37" providerId="ADAL" clId="{06BDDE20-947B-41A0-BEEF-15DA8F47ECAC}" dt="2024-04-19T18:15:02.992" v="15" actId="6264"/>
          <ac:spMkLst>
            <pc:docMk/>
            <pc:sldMk cId="3896451581" sldId="3498"/>
            <ac:spMk id="4" creationId="{F0199201-E553-9635-5C72-0AC80B8CA1EB}"/>
          </ac:spMkLst>
        </pc:spChg>
        <pc:spChg chg="add del mod">
          <ac:chgData name="Rebecca DeSantis" userId="96ce93bd-d761-4476-9c31-e9be55a74f37" providerId="ADAL" clId="{06BDDE20-947B-41A0-BEEF-15DA8F47ECAC}" dt="2024-04-19T18:15:01.062" v="14" actId="6264"/>
          <ac:spMkLst>
            <pc:docMk/>
            <pc:sldMk cId="3896451581" sldId="3498"/>
            <ac:spMk id="5" creationId="{CFCF1ECB-CEDC-33E0-EF86-469CD26BE64D}"/>
          </ac:spMkLst>
        </pc:spChg>
        <pc:spChg chg="add del mod">
          <ac:chgData name="Rebecca DeSantis" userId="96ce93bd-d761-4476-9c31-e9be55a74f37" providerId="ADAL" clId="{06BDDE20-947B-41A0-BEEF-15DA8F47ECAC}" dt="2024-04-19T18:15:01.062" v="14" actId="6264"/>
          <ac:spMkLst>
            <pc:docMk/>
            <pc:sldMk cId="3896451581" sldId="3498"/>
            <ac:spMk id="6" creationId="{122CA530-097C-ACC8-40E8-6E269FF74553}"/>
          </ac:spMkLst>
        </pc:spChg>
        <pc:spChg chg="add del mod">
          <ac:chgData name="Rebecca DeSantis" userId="96ce93bd-d761-4476-9c31-e9be55a74f37" providerId="ADAL" clId="{06BDDE20-947B-41A0-BEEF-15DA8F47ECAC}" dt="2024-04-19T18:15:01.062" v="14" actId="6264"/>
          <ac:spMkLst>
            <pc:docMk/>
            <pc:sldMk cId="3896451581" sldId="3498"/>
            <ac:spMk id="7" creationId="{EEBED64D-98B3-2585-01FA-2359B52BEA21}"/>
          </ac:spMkLst>
        </pc:spChg>
        <pc:spChg chg="add del mod">
          <ac:chgData name="Rebecca DeSantis" userId="96ce93bd-d761-4476-9c31-e9be55a74f37" providerId="ADAL" clId="{06BDDE20-947B-41A0-BEEF-15DA8F47ECAC}" dt="2024-04-19T18:15:02.992" v="15" actId="6264"/>
          <ac:spMkLst>
            <pc:docMk/>
            <pc:sldMk cId="3896451581" sldId="3498"/>
            <ac:spMk id="8" creationId="{8763ED15-6EF0-0AE9-64C9-B332927D7661}"/>
          </ac:spMkLst>
        </pc:spChg>
        <pc:spChg chg="add del mod">
          <ac:chgData name="Rebecca DeSantis" userId="96ce93bd-d761-4476-9c31-e9be55a74f37" providerId="ADAL" clId="{06BDDE20-947B-41A0-BEEF-15DA8F47ECAC}" dt="2024-04-19T18:15:02.992" v="15" actId="6264"/>
          <ac:spMkLst>
            <pc:docMk/>
            <pc:sldMk cId="3896451581" sldId="3498"/>
            <ac:spMk id="9" creationId="{57C5FE90-5CCD-0B62-6EB5-53A29DDB1BD8}"/>
          </ac:spMkLst>
        </pc:spChg>
        <pc:spChg chg="add del mod">
          <ac:chgData name="Rebecca DeSantis" userId="96ce93bd-d761-4476-9c31-e9be55a74f37" providerId="ADAL" clId="{06BDDE20-947B-41A0-BEEF-15DA8F47ECAC}" dt="2024-04-19T18:15:02.992" v="15" actId="6264"/>
          <ac:spMkLst>
            <pc:docMk/>
            <pc:sldMk cId="3896451581" sldId="3498"/>
            <ac:spMk id="10" creationId="{BEC80A90-FE4E-8CD1-7FEB-F985EA0DC657}"/>
          </ac:spMkLst>
        </pc:spChg>
      </pc:sldChg>
      <pc:sldChg chg="addSp delSp modSp mod chgLayout">
        <pc:chgData name="Rebecca DeSantis" userId="96ce93bd-d761-4476-9c31-e9be55a74f37" providerId="ADAL" clId="{06BDDE20-947B-41A0-BEEF-15DA8F47ECAC}" dt="2024-04-19T18:15:13.177" v="16" actId="6264"/>
        <pc:sldMkLst>
          <pc:docMk/>
          <pc:sldMk cId="2946063543" sldId="3501"/>
        </pc:sldMkLst>
        <pc:spChg chg="mod ord">
          <ac:chgData name="Rebecca DeSantis" userId="96ce93bd-d761-4476-9c31-e9be55a74f37" providerId="ADAL" clId="{06BDDE20-947B-41A0-BEEF-15DA8F47ECAC}" dt="2024-04-19T18:15:13.177" v="16" actId="6264"/>
          <ac:spMkLst>
            <pc:docMk/>
            <pc:sldMk cId="2946063543" sldId="3501"/>
            <ac:spMk id="2" creationId="{D0371228-A34D-1DBB-7611-9FD85ED96505}"/>
          </ac:spMkLst>
        </pc:spChg>
        <pc:spChg chg="mod ord">
          <ac:chgData name="Rebecca DeSantis" userId="96ce93bd-d761-4476-9c31-e9be55a74f37" providerId="ADAL" clId="{06BDDE20-947B-41A0-BEEF-15DA8F47ECAC}" dt="2024-04-19T18:15:13.177" v="16" actId="6264"/>
          <ac:spMkLst>
            <pc:docMk/>
            <pc:sldMk cId="2946063543" sldId="3501"/>
            <ac:spMk id="3" creationId="{4C106C1F-4751-D52E-26A9-BE16712BA744}"/>
          </ac:spMkLst>
        </pc:spChg>
        <pc:spChg chg="mod ord">
          <ac:chgData name="Rebecca DeSantis" userId="96ce93bd-d761-4476-9c31-e9be55a74f37" providerId="ADAL" clId="{06BDDE20-947B-41A0-BEEF-15DA8F47ECAC}" dt="2024-04-19T18:15:13.177" v="16" actId="6264"/>
          <ac:spMkLst>
            <pc:docMk/>
            <pc:sldMk cId="2946063543" sldId="3501"/>
            <ac:spMk id="4" creationId="{C47DF895-A9D3-9BD2-5CAA-EE08C83FAF82}"/>
          </ac:spMkLst>
        </pc:spChg>
        <pc:spChg chg="mod ord">
          <ac:chgData name="Rebecca DeSantis" userId="96ce93bd-d761-4476-9c31-e9be55a74f37" providerId="ADAL" clId="{06BDDE20-947B-41A0-BEEF-15DA8F47ECAC}" dt="2024-04-19T18:15:13.177" v="16" actId="6264"/>
          <ac:spMkLst>
            <pc:docMk/>
            <pc:sldMk cId="2946063543" sldId="3501"/>
            <ac:spMk id="5" creationId="{4E0DDC10-C263-22CC-7D72-47623E5E40CF}"/>
          </ac:spMkLst>
        </pc:spChg>
        <pc:spChg chg="add del mod">
          <ac:chgData name="Rebecca DeSantis" userId="96ce93bd-d761-4476-9c31-e9be55a74f37" providerId="ADAL" clId="{06BDDE20-947B-41A0-BEEF-15DA8F47ECAC}" dt="2024-04-19T18:15:13.177" v="16" actId="6264"/>
          <ac:spMkLst>
            <pc:docMk/>
            <pc:sldMk cId="2946063543" sldId="3501"/>
            <ac:spMk id="6" creationId="{86B54B91-3E64-EC62-2E9F-3DA1B14F2186}"/>
          </ac:spMkLst>
        </pc:spChg>
        <pc:spChg chg="add del mod">
          <ac:chgData name="Rebecca DeSantis" userId="96ce93bd-d761-4476-9c31-e9be55a74f37" providerId="ADAL" clId="{06BDDE20-947B-41A0-BEEF-15DA8F47ECAC}" dt="2024-04-19T18:15:13.177" v="16" actId="6264"/>
          <ac:spMkLst>
            <pc:docMk/>
            <pc:sldMk cId="2946063543" sldId="3501"/>
            <ac:spMk id="7" creationId="{ED72C711-2D99-858B-FBFB-EBD9E7B009B7}"/>
          </ac:spMkLst>
        </pc:spChg>
        <pc:spChg chg="add del mod">
          <ac:chgData name="Rebecca DeSantis" userId="96ce93bd-d761-4476-9c31-e9be55a74f37" providerId="ADAL" clId="{06BDDE20-947B-41A0-BEEF-15DA8F47ECAC}" dt="2024-04-19T18:15:13.177" v="16" actId="6264"/>
          <ac:spMkLst>
            <pc:docMk/>
            <pc:sldMk cId="2946063543" sldId="3501"/>
            <ac:spMk id="8" creationId="{33C79944-55A4-8C2C-1815-24C9AA527917}"/>
          </ac:spMkLst>
        </pc:spChg>
        <pc:spChg chg="add del mod">
          <ac:chgData name="Rebecca DeSantis" userId="96ce93bd-d761-4476-9c31-e9be55a74f37" providerId="ADAL" clId="{06BDDE20-947B-41A0-BEEF-15DA8F47ECAC}" dt="2024-04-19T18:15:13.177" v="16" actId="6264"/>
          <ac:spMkLst>
            <pc:docMk/>
            <pc:sldMk cId="2946063543" sldId="3501"/>
            <ac:spMk id="9" creationId="{F41B4D35-BD9E-AE8E-CCAA-16BE7DC6C64A}"/>
          </ac:spMkLst>
        </pc:spChg>
      </pc:sldChg>
      <pc:sldChg chg="modSp mod">
        <pc:chgData name="Rebecca DeSantis" userId="96ce93bd-d761-4476-9c31-e9be55a74f37" providerId="ADAL" clId="{06BDDE20-947B-41A0-BEEF-15DA8F47ECAC}" dt="2024-04-19T18:15:29.079" v="32" actId="1035"/>
        <pc:sldMkLst>
          <pc:docMk/>
          <pc:sldMk cId="4179703956" sldId="11007"/>
        </pc:sldMkLst>
        <pc:graphicFrameChg chg="mod">
          <ac:chgData name="Rebecca DeSantis" userId="96ce93bd-d761-4476-9c31-e9be55a74f37" providerId="ADAL" clId="{06BDDE20-947B-41A0-BEEF-15DA8F47ECAC}" dt="2024-04-19T18:15:29.079" v="32" actId="1035"/>
          <ac:graphicFrameMkLst>
            <pc:docMk/>
            <pc:sldMk cId="4179703956" sldId="11007"/>
            <ac:graphicFrameMk id="2" creationId="{2A1F3304-A5EA-7A0C-16BC-166ADDF47E1B}"/>
          </ac:graphicFrameMkLst>
        </pc:graphicFrameChg>
      </pc:sldChg>
    </pc:docChg>
  </pc:docChgLst>
  <pc:docChgLst>
    <pc:chgData name="Janelle Gieseke" userId="1065d469-00d3-4a33-b073-8dab6534bb61" providerId="ADAL" clId="{18352427-6C35-4055-BB36-D30E7E4F299E}"/>
    <pc:docChg chg="undo custSel delSld modSld delSection modSection">
      <pc:chgData name="Janelle Gieseke" userId="1065d469-00d3-4a33-b073-8dab6534bb61" providerId="ADAL" clId="{18352427-6C35-4055-BB36-D30E7E4F299E}" dt="2024-05-07T14:56:36.370" v="52" actId="12"/>
      <pc:docMkLst>
        <pc:docMk/>
      </pc:docMkLst>
      <pc:sldChg chg="del">
        <pc:chgData name="Janelle Gieseke" userId="1065d469-00d3-4a33-b073-8dab6534bb61" providerId="ADAL" clId="{18352427-6C35-4055-BB36-D30E7E4F299E}" dt="2024-05-07T14:29:39.643" v="5" actId="47"/>
        <pc:sldMkLst>
          <pc:docMk/>
          <pc:sldMk cId="3098956772" sldId="261"/>
        </pc:sldMkLst>
      </pc:sldChg>
      <pc:sldChg chg="del">
        <pc:chgData name="Janelle Gieseke" userId="1065d469-00d3-4a33-b073-8dab6534bb61" providerId="ADAL" clId="{18352427-6C35-4055-BB36-D30E7E4F299E}" dt="2024-05-07T14:29:39.643" v="5" actId="47"/>
        <pc:sldMkLst>
          <pc:docMk/>
          <pc:sldMk cId="3580822483" sldId="2488"/>
        </pc:sldMkLst>
      </pc:sldChg>
      <pc:sldChg chg="del">
        <pc:chgData name="Janelle Gieseke" userId="1065d469-00d3-4a33-b073-8dab6534bb61" providerId="ADAL" clId="{18352427-6C35-4055-BB36-D30E7E4F299E}" dt="2024-05-07T14:28:46.428" v="2" actId="47"/>
        <pc:sldMkLst>
          <pc:docMk/>
          <pc:sldMk cId="2094070453" sldId="3100"/>
        </pc:sldMkLst>
      </pc:sldChg>
      <pc:sldChg chg="modNotesTx">
        <pc:chgData name="Janelle Gieseke" userId="1065d469-00d3-4a33-b073-8dab6534bb61" providerId="ADAL" clId="{18352427-6C35-4055-BB36-D30E7E4F299E}" dt="2024-05-07T14:56:36.370" v="52" actId="12"/>
        <pc:sldMkLst>
          <pc:docMk/>
          <pc:sldMk cId="1535210130" sldId="3253"/>
        </pc:sldMkLst>
      </pc:sldChg>
      <pc:sldChg chg="del">
        <pc:chgData name="Janelle Gieseke" userId="1065d469-00d3-4a33-b073-8dab6534bb61" providerId="ADAL" clId="{18352427-6C35-4055-BB36-D30E7E4F299E}" dt="2024-05-07T14:28:46.428" v="2" actId="47"/>
        <pc:sldMkLst>
          <pc:docMk/>
          <pc:sldMk cId="138435731" sldId="3254"/>
        </pc:sldMkLst>
      </pc:sldChg>
      <pc:sldChg chg="modSp mod">
        <pc:chgData name="Janelle Gieseke" userId="1065d469-00d3-4a33-b073-8dab6534bb61" providerId="ADAL" clId="{18352427-6C35-4055-BB36-D30E7E4F299E}" dt="2024-05-07T14:49:49.777" v="10" actId="20577"/>
        <pc:sldMkLst>
          <pc:docMk/>
          <pc:sldMk cId="2899520665" sldId="3335"/>
        </pc:sldMkLst>
        <pc:spChg chg="mod">
          <ac:chgData name="Janelle Gieseke" userId="1065d469-00d3-4a33-b073-8dab6534bb61" providerId="ADAL" clId="{18352427-6C35-4055-BB36-D30E7E4F299E}" dt="2024-05-07T14:49:49.777" v="10" actId="20577"/>
          <ac:spMkLst>
            <pc:docMk/>
            <pc:sldMk cId="2899520665" sldId="3335"/>
            <ac:spMk id="2" creationId="{57E3666E-585C-4789-D211-BB1DC827F5AB}"/>
          </ac:spMkLst>
        </pc:spChg>
      </pc:sldChg>
      <pc:sldChg chg="del">
        <pc:chgData name="Janelle Gieseke" userId="1065d469-00d3-4a33-b073-8dab6534bb61" providerId="ADAL" clId="{18352427-6C35-4055-BB36-D30E7E4F299E}" dt="2024-05-07T14:29:39.643" v="5" actId="47"/>
        <pc:sldMkLst>
          <pc:docMk/>
          <pc:sldMk cId="1438303457" sldId="3341"/>
        </pc:sldMkLst>
      </pc:sldChg>
      <pc:sldChg chg="modSp mod">
        <pc:chgData name="Janelle Gieseke" userId="1065d469-00d3-4a33-b073-8dab6534bb61" providerId="ADAL" clId="{18352427-6C35-4055-BB36-D30E7E4F299E}" dt="2024-05-07T14:51:55.395" v="13" actId="20577"/>
        <pc:sldMkLst>
          <pc:docMk/>
          <pc:sldMk cId="687852929" sldId="3351"/>
        </pc:sldMkLst>
        <pc:spChg chg="mod">
          <ac:chgData name="Janelle Gieseke" userId="1065d469-00d3-4a33-b073-8dab6534bb61" providerId="ADAL" clId="{18352427-6C35-4055-BB36-D30E7E4F299E}" dt="2024-05-07T14:51:55.395" v="13" actId="20577"/>
          <ac:spMkLst>
            <pc:docMk/>
            <pc:sldMk cId="687852929" sldId="3351"/>
            <ac:spMk id="2" creationId="{27230321-DB71-4E75-B390-20458B4E5993}"/>
          </ac:spMkLst>
        </pc:spChg>
        <pc:spChg chg="mod">
          <ac:chgData name="Janelle Gieseke" userId="1065d469-00d3-4a33-b073-8dab6534bb61" providerId="ADAL" clId="{18352427-6C35-4055-BB36-D30E7E4F299E}" dt="2024-05-07T14:49:36.905" v="8" actId="27636"/>
          <ac:spMkLst>
            <pc:docMk/>
            <pc:sldMk cId="687852929" sldId="3351"/>
            <ac:spMk id="3" creationId="{6121A452-9AA1-A6CE-F8C6-9936BB77F20F}"/>
          </ac:spMkLst>
        </pc:spChg>
        <pc:spChg chg="mod">
          <ac:chgData name="Janelle Gieseke" userId="1065d469-00d3-4a33-b073-8dab6534bb61" providerId="ADAL" clId="{18352427-6C35-4055-BB36-D30E7E4F299E}" dt="2024-05-07T14:28:27.644" v="1" actId="6549"/>
          <ac:spMkLst>
            <pc:docMk/>
            <pc:sldMk cId="687852929" sldId="3351"/>
            <ac:spMk id="9" creationId="{78C1738E-FE69-A3ED-689A-2093BA2B6B8E}"/>
          </ac:spMkLst>
        </pc:spChg>
      </pc:sldChg>
      <pc:sldChg chg="del">
        <pc:chgData name="Janelle Gieseke" userId="1065d469-00d3-4a33-b073-8dab6534bb61" providerId="ADAL" clId="{18352427-6C35-4055-BB36-D30E7E4F299E}" dt="2024-05-07T14:28:46.428" v="2" actId="47"/>
        <pc:sldMkLst>
          <pc:docMk/>
          <pc:sldMk cId="2077812804" sldId="3459"/>
        </pc:sldMkLst>
      </pc:sldChg>
      <pc:sldChg chg="del">
        <pc:chgData name="Janelle Gieseke" userId="1065d469-00d3-4a33-b073-8dab6534bb61" providerId="ADAL" clId="{18352427-6C35-4055-BB36-D30E7E4F299E}" dt="2024-05-07T14:29:39.643" v="5" actId="47"/>
        <pc:sldMkLst>
          <pc:docMk/>
          <pc:sldMk cId="1786568525" sldId="3461"/>
        </pc:sldMkLst>
      </pc:sldChg>
      <pc:sldChg chg="del">
        <pc:chgData name="Janelle Gieseke" userId="1065d469-00d3-4a33-b073-8dab6534bb61" providerId="ADAL" clId="{18352427-6C35-4055-BB36-D30E7E4F299E}" dt="2024-05-07T14:29:39.643" v="5" actId="47"/>
        <pc:sldMkLst>
          <pc:docMk/>
          <pc:sldMk cId="1128235685" sldId="3462"/>
        </pc:sldMkLst>
      </pc:sldChg>
      <pc:sldChg chg="del">
        <pc:chgData name="Janelle Gieseke" userId="1065d469-00d3-4a33-b073-8dab6534bb61" providerId="ADAL" clId="{18352427-6C35-4055-BB36-D30E7E4F299E}" dt="2024-05-07T14:28:46.428" v="2" actId="47"/>
        <pc:sldMkLst>
          <pc:docMk/>
          <pc:sldMk cId="1969553409" sldId="3465"/>
        </pc:sldMkLst>
      </pc:sldChg>
      <pc:sldChg chg="del">
        <pc:chgData name="Janelle Gieseke" userId="1065d469-00d3-4a33-b073-8dab6534bb61" providerId="ADAL" clId="{18352427-6C35-4055-BB36-D30E7E4F299E}" dt="2024-05-07T14:28:46.428" v="2" actId="47"/>
        <pc:sldMkLst>
          <pc:docMk/>
          <pc:sldMk cId="3982991102" sldId="3467"/>
        </pc:sldMkLst>
      </pc:sldChg>
      <pc:sldChg chg="del">
        <pc:chgData name="Janelle Gieseke" userId="1065d469-00d3-4a33-b073-8dab6534bb61" providerId="ADAL" clId="{18352427-6C35-4055-BB36-D30E7E4F299E}" dt="2024-05-07T14:28:46.428" v="2" actId="47"/>
        <pc:sldMkLst>
          <pc:docMk/>
          <pc:sldMk cId="1250973670" sldId="3481"/>
        </pc:sldMkLst>
      </pc:sldChg>
      <pc:sldChg chg="del">
        <pc:chgData name="Janelle Gieseke" userId="1065d469-00d3-4a33-b073-8dab6534bb61" providerId="ADAL" clId="{18352427-6C35-4055-BB36-D30E7E4F299E}" dt="2024-05-07T14:28:46.428" v="2" actId="47"/>
        <pc:sldMkLst>
          <pc:docMk/>
          <pc:sldMk cId="1170006259" sldId="3482"/>
        </pc:sldMkLst>
      </pc:sldChg>
      <pc:sldChg chg="del">
        <pc:chgData name="Janelle Gieseke" userId="1065d469-00d3-4a33-b073-8dab6534bb61" providerId="ADAL" clId="{18352427-6C35-4055-BB36-D30E7E4F299E}" dt="2024-05-07T14:28:46.428" v="2" actId="47"/>
        <pc:sldMkLst>
          <pc:docMk/>
          <pc:sldMk cId="635304810" sldId="3495"/>
        </pc:sldMkLst>
      </pc:sldChg>
      <pc:sldChg chg="del">
        <pc:chgData name="Janelle Gieseke" userId="1065d469-00d3-4a33-b073-8dab6534bb61" providerId="ADAL" clId="{18352427-6C35-4055-BB36-D30E7E4F299E}" dt="2024-05-07T14:28:46.428" v="2" actId="47"/>
        <pc:sldMkLst>
          <pc:docMk/>
          <pc:sldMk cId="2964559994" sldId="3497"/>
        </pc:sldMkLst>
      </pc:sldChg>
      <pc:sldChg chg="del">
        <pc:chgData name="Janelle Gieseke" userId="1065d469-00d3-4a33-b073-8dab6534bb61" providerId="ADAL" clId="{18352427-6C35-4055-BB36-D30E7E4F299E}" dt="2024-05-07T14:28:46.428" v="2" actId="47"/>
        <pc:sldMkLst>
          <pc:docMk/>
          <pc:sldMk cId="3896451581" sldId="3498"/>
        </pc:sldMkLst>
      </pc:sldChg>
      <pc:sldChg chg="del">
        <pc:chgData name="Janelle Gieseke" userId="1065d469-00d3-4a33-b073-8dab6534bb61" providerId="ADAL" clId="{18352427-6C35-4055-BB36-D30E7E4F299E}" dt="2024-05-07T14:28:46.428" v="2" actId="47"/>
        <pc:sldMkLst>
          <pc:docMk/>
          <pc:sldMk cId="1389514485" sldId="3499"/>
        </pc:sldMkLst>
      </pc:sldChg>
      <pc:sldChg chg="del">
        <pc:chgData name="Janelle Gieseke" userId="1065d469-00d3-4a33-b073-8dab6534bb61" providerId="ADAL" clId="{18352427-6C35-4055-BB36-D30E7E4F299E}" dt="2024-05-07T14:28:46.428" v="2" actId="47"/>
        <pc:sldMkLst>
          <pc:docMk/>
          <pc:sldMk cId="1289444997" sldId="3500"/>
        </pc:sldMkLst>
      </pc:sldChg>
      <pc:sldChg chg="del">
        <pc:chgData name="Janelle Gieseke" userId="1065d469-00d3-4a33-b073-8dab6534bb61" providerId="ADAL" clId="{18352427-6C35-4055-BB36-D30E7E4F299E}" dt="2024-05-07T14:28:46.428" v="2" actId="47"/>
        <pc:sldMkLst>
          <pc:docMk/>
          <pc:sldMk cId="2946063543" sldId="3501"/>
        </pc:sldMkLst>
      </pc:sldChg>
      <pc:sldChg chg="del">
        <pc:chgData name="Janelle Gieseke" userId="1065d469-00d3-4a33-b073-8dab6534bb61" providerId="ADAL" clId="{18352427-6C35-4055-BB36-D30E7E4F299E}" dt="2024-05-07T14:28:46.428" v="2" actId="47"/>
        <pc:sldMkLst>
          <pc:docMk/>
          <pc:sldMk cId="3742429190" sldId="3502"/>
        </pc:sldMkLst>
      </pc:sldChg>
      <pc:sldChg chg="del">
        <pc:chgData name="Janelle Gieseke" userId="1065d469-00d3-4a33-b073-8dab6534bb61" providerId="ADAL" clId="{18352427-6C35-4055-BB36-D30E7E4F299E}" dt="2024-05-07T14:28:46.428" v="2" actId="47"/>
        <pc:sldMkLst>
          <pc:docMk/>
          <pc:sldMk cId="2180576194" sldId="3503"/>
        </pc:sldMkLst>
      </pc:sldChg>
      <pc:sldChg chg="del">
        <pc:chgData name="Janelle Gieseke" userId="1065d469-00d3-4a33-b073-8dab6534bb61" providerId="ADAL" clId="{18352427-6C35-4055-BB36-D30E7E4F299E}" dt="2024-05-07T14:28:46.428" v="2" actId="47"/>
        <pc:sldMkLst>
          <pc:docMk/>
          <pc:sldMk cId="402755774" sldId="3504"/>
        </pc:sldMkLst>
      </pc:sldChg>
      <pc:sldChg chg="del">
        <pc:chgData name="Janelle Gieseke" userId="1065d469-00d3-4a33-b073-8dab6534bb61" providerId="ADAL" clId="{18352427-6C35-4055-BB36-D30E7E4F299E}" dt="2024-05-07T14:28:46.428" v="2" actId="47"/>
        <pc:sldMkLst>
          <pc:docMk/>
          <pc:sldMk cId="166095077" sldId="3505"/>
        </pc:sldMkLst>
      </pc:sldChg>
      <pc:sldChg chg="del">
        <pc:chgData name="Janelle Gieseke" userId="1065d469-00d3-4a33-b073-8dab6534bb61" providerId="ADAL" clId="{18352427-6C35-4055-BB36-D30E7E4F299E}" dt="2024-05-07T14:28:46.428" v="2" actId="47"/>
        <pc:sldMkLst>
          <pc:docMk/>
          <pc:sldMk cId="71673965" sldId="3506"/>
        </pc:sldMkLst>
      </pc:sldChg>
      <pc:sldChg chg="del">
        <pc:chgData name="Janelle Gieseke" userId="1065d469-00d3-4a33-b073-8dab6534bb61" providerId="ADAL" clId="{18352427-6C35-4055-BB36-D30E7E4F299E}" dt="2024-05-07T14:28:46.428" v="2" actId="47"/>
        <pc:sldMkLst>
          <pc:docMk/>
          <pc:sldMk cId="2405535625" sldId="3510"/>
        </pc:sldMkLst>
      </pc:sldChg>
      <pc:sldChg chg="modSp mod">
        <pc:chgData name="Janelle Gieseke" userId="1065d469-00d3-4a33-b073-8dab6534bb61" providerId="ADAL" clId="{18352427-6C35-4055-BB36-D30E7E4F299E}" dt="2024-05-07T14:49:42.095" v="9" actId="20577"/>
        <pc:sldMkLst>
          <pc:docMk/>
          <pc:sldMk cId="1459769071" sldId="3512"/>
        </pc:sldMkLst>
        <pc:spChg chg="mod">
          <ac:chgData name="Janelle Gieseke" userId="1065d469-00d3-4a33-b073-8dab6534bb61" providerId="ADAL" clId="{18352427-6C35-4055-BB36-D30E7E4F299E}" dt="2024-05-07T14:49:42.095" v="9" actId="20577"/>
          <ac:spMkLst>
            <pc:docMk/>
            <pc:sldMk cId="1459769071" sldId="3512"/>
            <ac:spMk id="2" creationId="{B1CC151A-F939-B26F-DEB4-89480664E557}"/>
          </ac:spMkLst>
        </pc:spChg>
      </pc:sldChg>
      <pc:sldChg chg="del">
        <pc:chgData name="Janelle Gieseke" userId="1065d469-00d3-4a33-b073-8dab6534bb61" providerId="ADAL" clId="{18352427-6C35-4055-BB36-D30E7E4F299E}" dt="2024-05-07T14:28:46.428" v="2" actId="47"/>
        <pc:sldMkLst>
          <pc:docMk/>
          <pc:sldMk cId="3431645506" sldId="3514"/>
        </pc:sldMkLst>
      </pc:sldChg>
      <pc:sldChg chg="del">
        <pc:chgData name="Janelle Gieseke" userId="1065d469-00d3-4a33-b073-8dab6534bb61" providerId="ADAL" clId="{18352427-6C35-4055-BB36-D30E7E4F299E}" dt="2024-05-07T14:28:46.428" v="2" actId="47"/>
        <pc:sldMkLst>
          <pc:docMk/>
          <pc:sldMk cId="2554634527" sldId="3515"/>
        </pc:sldMkLst>
      </pc:sldChg>
      <pc:sldChg chg="del">
        <pc:chgData name="Janelle Gieseke" userId="1065d469-00d3-4a33-b073-8dab6534bb61" providerId="ADAL" clId="{18352427-6C35-4055-BB36-D30E7E4F299E}" dt="2024-05-07T14:28:46.428" v="2" actId="47"/>
        <pc:sldMkLst>
          <pc:docMk/>
          <pc:sldMk cId="527225735" sldId="3516"/>
        </pc:sldMkLst>
      </pc:sldChg>
      <pc:sldChg chg="del">
        <pc:chgData name="Janelle Gieseke" userId="1065d469-00d3-4a33-b073-8dab6534bb61" providerId="ADAL" clId="{18352427-6C35-4055-BB36-D30E7E4F299E}" dt="2024-05-07T14:28:46.428" v="2" actId="47"/>
        <pc:sldMkLst>
          <pc:docMk/>
          <pc:sldMk cId="3606529204" sldId="3517"/>
        </pc:sldMkLst>
      </pc:sldChg>
      <pc:sldChg chg="del">
        <pc:chgData name="Janelle Gieseke" userId="1065d469-00d3-4a33-b073-8dab6534bb61" providerId="ADAL" clId="{18352427-6C35-4055-BB36-D30E7E4F299E}" dt="2024-05-07T14:28:46.428" v="2" actId="47"/>
        <pc:sldMkLst>
          <pc:docMk/>
          <pc:sldMk cId="2531617339" sldId="3518"/>
        </pc:sldMkLst>
      </pc:sldChg>
      <pc:sldChg chg="del">
        <pc:chgData name="Janelle Gieseke" userId="1065d469-00d3-4a33-b073-8dab6534bb61" providerId="ADAL" clId="{18352427-6C35-4055-BB36-D30E7E4F299E}" dt="2024-05-07T14:28:46.428" v="2" actId="47"/>
        <pc:sldMkLst>
          <pc:docMk/>
          <pc:sldMk cId="1185906996" sldId="3519"/>
        </pc:sldMkLst>
      </pc:sldChg>
      <pc:sldChg chg="modSp mod">
        <pc:chgData name="Janelle Gieseke" userId="1065d469-00d3-4a33-b073-8dab6534bb61" providerId="ADAL" clId="{18352427-6C35-4055-BB36-D30E7E4F299E}" dt="2024-05-07T14:49:59.503" v="11" actId="20577"/>
        <pc:sldMkLst>
          <pc:docMk/>
          <pc:sldMk cId="1874196812" sldId="3540"/>
        </pc:sldMkLst>
        <pc:spChg chg="mod">
          <ac:chgData name="Janelle Gieseke" userId="1065d469-00d3-4a33-b073-8dab6534bb61" providerId="ADAL" clId="{18352427-6C35-4055-BB36-D30E7E4F299E}" dt="2024-05-07T14:49:59.503" v="11" actId="20577"/>
          <ac:spMkLst>
            <pc:docMk/>
            <pc:sldMk cId="1874196812" sldId="3540"/>
            <ac:spMk id="2" creationId="{43DFA8DC-1842-6E37-6BC1-F004E7E72672}"/>
          </ac:spMkLst>
        </pc:spChg>
      </pc:sldChg>
      <pc:sldChg chg="del">
        <pc:chgData name="Janelle Gieseke" userId="1065d469-00d3-4a33-b073-8dab6534bb61" providerId="ADAL" clId="{18352427-6C35-4055-BB36-D30E7E4F299E}" dt="2024-05-07T14:29:39.643" v="5" actId="47"/>
        <pc:sldMkLst>
          <pc:docMk/>
          <pc:sldMk cId="2934311419" sldId="3544"/>
        </pc:sldMkLst>
      </pc:sldChg>
      <pc:sldChg chg="del">
        <pc:chgData name="Janelle Gieseke" userId="1065d469-00d3-4a33-b073-8dab6534bb61" providerId="ADAL" clId="{18352427-6C35-4055-BB36-D30E7E4F299E}" dt="2024-05-07T14:29:39.643" v="5" actId="47"/>
        <pc:sldMkLst>
          <pc:docMk/>
          <pc:sldMk cId="3481773639" sldId="3545"/>
        </pc:sldMkLst>
      </pc:sldChg>
      <pc:sldChg chg="del">
        <pc:chgData name="Janelle Gieseke" userId="1065d469-00d3-4a33-b073-8dab6534bb61" providerId="ADAL" clId="{18352427-6C35-4055-BB36-D30E7E4F299E}" dt="2024-05-07T14:29:39.643" v="5" actId="47"/>
        <pc:sldMkLst>
          <pc:docMk/>
          <pc:sldMk cId="3238900028" sldId="3547"/>
        </pc:sldMkLst>
      </pc:sldChg>
      <pc:sldChg chg="del">
        <pc:chgData name="Janelle Gieseke" userId="1065d469-00d3-4a33-b073-8dab6534bb61" providerId="ADAL" clId="{18352427-6C35-4055-BB36-D30E7E4F299E}" dt="2024-05-07T14:29:39.643" v="5" actId="47"/>
        <pc:sldMkLst>
          <pc:docMk/>
          <pc:sldMk cId="1990013791" sldId="3548"/>
        </pc:sldMkLst>
      </pc:sldChg>
      <pc:sldChg chg="del">
        <pc:chgData name="Janelle Gieseke" userId="1065d469-00d3-4a33-b073-8dab6534bb61" providerId="ADAL" clId="{18352427-6C35-4055-BB36-D30E7E4F299E}" dt="2024-05-07T14:29:39.643" v="5" actId="47"/>
        <pc:sldMkLst>
          <pc:docMk/>
          <pc:sldMk cId="4075760609" sldId="3549"/>
        </pc:sldMkLst>
      </pc:sldChg>
      <pc:sldChg chg="del">
        <pc:chgData name="Janelle Gieseke" userId="1065d469-00d3-4a33-b073-8dab6534bb61" providerId="ADAL" clId="{18352427-6C35-4055-BB36-D30E7E4F299E}" dt="2024-05-07T14:29:39.643" v="5" actId="47"/>
        <pc:sldMkLst>
          <pc:docMk/>
          <pc:sldMk cId="2633925237" sldId="3550"/>
        </pc:sldMkLst>
      </pc:sldChg>
      <pc:sldChg chg="del">
        <pc:chgData name="Janelle Gieseke" userId="1065d469-00d3-4a33-b073-8dab6534bb61" providerId="ADAL" clId="{18352427-6C35-4055-BB36-D30E7E4F299E}" dt="2024-05-07T14:29:39.643" v="5" actId="47"/>
        <pc:sldMkLst>
          <pc:docMk/>
          <pc:sldMk cId="3152760" sldId="3551"/>
        </pc:sldMkLst>
      </pc:sldChg>
      <pc:sldChg chg="del">
        <pc:chgData name="Janelle Gieseke" userId="1065d469-00d3-4a33-b073-8dab6534bb61" providerId="ADAL" clId="{18352427-6C35-4055-BB36-D30E7E4F299E}" dt="2024-05-07T14:29:39.643" v="5" actId="47"/>
        <pc:sldMkLst>
          <pc:docMk/>
          <pc:sldMk cId="3195921802" sldId="3552"/>
        </pc:sldMkLst>
      </pc:sldChg>
      <pc:sldChg chg="del">
        <pc:chgData name="Janelle Gieseke" userId="1065d469-00d3-4a33-b073-8dab6534bb61" providerId="ADAL" clId="{18352427-6C35-4055-BB36-D30E7E4F299E}" dt="2024-05-07T14:29:39.643" v="5" actId="47"/>
        <pc:sldMkLst>
          <pc:docMk/>
          <pc:sldMk cId="1387728011" sldId="3553"/>
        </pc:sldMkLst>
      </pc:sldChg>
      <pc:sldChg chg="del">
        <pc:chgData name="Janelle Gieseke" userId="1065d469-00d3-4a33-b073-8dab6534bb61" providerId="ADAL" clId="{18352427-6C35-4055-BB36-D30E7E4F299E}" dt="2024-05-07T14:29:39.643" v="5" actId="47"/>
        <pc:sldMkLst>
          <pc:docMk/>
          <pc:sldMk cId="1756740083" sldId="3554"/>
        </pc:sldMkLst>
      </pc:sldChg>
      <pc:sldChg chg="del">
        <pc:chgData name="Janelle Gieseke" userId="1065d469-00d3-4a33-b073-8dab6534bb61" providerId="ADAL" clId="{18352427-6C35-4055-BB36-D30E7E4F299E}" dt="2024-05-07T14:29:39.643" v="5" actId="47"/>
        <pc:sldMkLst>
          <pc:docMk/>
          <pc:sldMk cId="259593412" sldId="3555"/>
        </pc:sldMkLst>
      </pc:sldChg>
      <pc:sldChg chg="del">
        <pc:chgData name="Janelle Gieseke" userId="1065d469-00d3-4a33-b073-8dab6534bb61" providerId="ADAL" clId="{18352427-6C35-4055-BB36-D30E7E4F299E}" dt="2024-05-07T14:29:39.643" v="5" actId="47"/>
        <pc:sldMkLst>
          <pc:docMk/>
          <pc:sldMk cId="2426530320" sldId="3556"/>
        </pc:sldMkLst>
      </pc:sldChg>
      <pc:sldChg chg="del">
        <pc:chgData name="Janelle Gieseke" userId="1065d469-00d3-4a33-b073-8dab6534bb61" providerId="ADAL" clId="{18352427-6C35-4055-BB36-D30E7E4F299E}" dt="2024-05-07T14:29:39.643" v="5" actId="47"/>
        <pc:sldMkLst>
          <pc:docMk/>
          <pc:sldMk cId="1199517759" sldId="3557"/>
        </pc:sldMkLst>
      </pc:sldChg>
      <pc:sldChg chg="del">
        <pc:chgData name="Janelle Gieseke" userId="1065d469-00d3-4a33-b073-8dab6534bb61" providerId="ADAL" clId="{18352427-6C35-4055-BB36-D30E7E4F299E}" dt="2024-05-07T14:29:39.643" v="5" actId="47"/>
        <pc:sldMkLst>
          <pc:docMk/>
          <pc:sldMk cId="3452103291" sldId="3558"/>
        </pc:sldMkLst>
      </pc:sldChg>
      <pc:sldChg chg="del">
        <pc:chgData name="Janelle Gieseke" userId="1065d469-00d3-4a33-b073-8dab6534bb61" providerId="ADAL" clId="{18352427-6C35-4055-BB36-D30E7E4F299E}" dt="2024-05-07T14:29:39.643" v="5" actId="47"/>
        <pc:sldMkLst>
          <pc:docMk/>
          <pc:sldMk cId="1050603527" sldId="10982"/>
        </pc:sldMkLst>
      </pc:sldChg>
      <pc:sldChg chg="del">
        <pc:chgData name="Janelle Gieseke" userId="1065d469-00d3-4a33-b073-8dab6534bb61" providerId="ADAL" clId="{18352427-6C35-4055-BB36-D30E7E4F299E}" dt="2024-05-07T14:29:39.643" v="5" actId="47"/>
        <pc:sldMkLst>
          <pc:docMk/>
          <pc:sldMk cId="3722838033" sldId="10991"/>
        </pc:sldMkLst>
      </pc:sldChg>
      <pc:sldChg chg="del">
        <pc:chgData name="Janelle Gieseke" userId="1065d469-00d3-4a33-b073-8dab6534bb61" providerId="ADAL" clId="{18352427-6C35-4055-BB36-D30E7E4F299E}" dt="2024-05-07T14:28:46.428" v="2" actId="47"/>
        <pc:sldMkLst>
          <pc:docMk/>
          <pc:sldMk cId="2026422063" sldId="11001"/>
        </pc:sldMkLst>
      </pc:sldChg>
      <pc:sldChg chg="del">
        <pc:chgData name="Janelle Gieseke" userId="1065d469-00d3-4a33-b073-8dab6534bb61" providerId="ADAL" clId="{18352427-6C35-4055-BB36-D30E7E4F299E}" dt="2024-05-07T14:29:39.643" v="5" actId="47"/>
        <pc:sldMkLst>
          <pc:docMk/>
          <pc:sldMk cId="3900929598" sldId="11004"/>
        </pc:sldMkLst>
      </pc:sldChg>
      <pc:sldChg chg="del">
        <pc:chgData name="Janelle Gieseke" userId="1065d469-00d3-4a33-b073-8dab6534bb61" providerId="ADAL" clId="{18352427-6C35-4055-BB36-D30E7E4F299E}" dt="2024-05-07T14:28:46.428" v="2" actId="47"/>
        <pc:sldMkLst>
          <pc:docMk/>
          <pc:sldMk cId="3667507075" sldId="11006"/>
        </pc:sldMkLst>
      </pc:sldChg>
      <pc:sldChg chg="del">
        <pc:chgData name="Janelle Gieseke" userId="1065d469-00d3-4a33-b073-8dab6534bb61" providerId="ADAL" clId="{18352427-6C35-4055-BB36-D30E7E4F299E}" dt="2024-05-07T14:28:46.428" v="2" actId="47"/>
        <pc:sldMkLst>
          <pc:docMk/>
          <pc:sldMk cId="4179703956" sldId="11007"/>
        </pc:sldMkLst>
      </pc:sldChg>
      <pc:sldChg chg="del">
        <pc:chgData name="Janelle Gieseke" userId="1065d469-00d3-4a33-b073-8dab6534bb61" providerId="ADAL" clId="{18352427-6C35-4055-BB36-D30E7E4F299E}" dt="2024-05-07T14:28:46.428" v="2" actId="47"/>
        <pc:sldMkLst>
          <pc:docMk/>
          <pc:sldMk cId="596475459" sldId="11008"/>
        </pc:sldMkLst>
      </pc:sldChg>
      <pc:sldChg chg="del">
        <pc:chgData name="Janelle Gieseke" userId="1065d469-00d3-4a33-b073-8dab6534bb61" providerId="ADAL" clId="{18352427-6C35-4055-BB36-D30E7E4F299E}" dt="2024-05-07T14:29:39.643" v="5" actId="47"/>
        <pc:sldMkLst>
          <pc:docMk/>
          <pc:sldMk cId="3781339567" sldId="11024"/>
        </pc:sldMkLst>
      </pc:sldChg>
      <pc:sldChg chg="del">
        <pc:chgData name="Janelle Gieseke" userId="1065d469-00d3-4a33-b073-8dab6534bb61" providerId="ADAL" clId="{18352427-6C35-4055-BB36-D30E7E4F299E}" dt="2024-05-07T14:29:39.643" v="5" actId="47"/>
        <pc:sldMkLst>
          <pc:docMk/>
          <pc:sldMk cId="636845862" sldId="11025"/>
        </pc:sldMkLst>
      </pc:sldChg>
    </pc:docChg>
  </pc:docChgLst>
  <pc:docChgLst>
    <pc:chgData name="Hunter Kirby" userId="e6fc5ae6-a79f-4844-9fe1-82cc905d4bff" providerId="ADAL" clId="{F12587CD-B45A-8D4B-ABC0-0ACF87A16080}"/>
    <pc:docChg chg="addSld delSld modSld delSection modSection">
      <pc:chgData name="Hunter Kirby" userId="e6fc5ae6-a79f-4844-9fe1-82cc905d4bff" providerId="ADAL" clId="{F12587CD-B45A-8D4B-ABC0-0ACF87A16080}" dt="2024-04-15T20:37:08.220" v="20" actId="20577"/>
      <pc:docMkLst>
        <pc:docMk/>
      </pc:docMkLst>
      <pc:sldChg chg="add">
        <pc:chgData name="Hunter Kirby" userId="e6fc5ae6-a79f-4844-9fe1-82cc905d4bff" providerId="ADAL" clId="{F12587CD-B45A-8D4B-ABC0-0ACF87A16080}" dt="2024-03-20T18:24:05.505" v="14"/>
        <pc:sldMkLst>
          <pc:docMk/>
          <pc:sldMk cId="3098956772" sldId="261"/>
        </pc:sldMkLst>
      </pc:sldChg>
      <pc:sldChg chg="add">
        <pc:chgData name="Hunter Kirby" userId="e6fc5ae6-a79f-4844-9fe1-82cc905d4bff" providerId="ADAL" clId="{F12587CD-B45A-8D4B-ABC0-0ACF87A16080}" dt="2024-03-20T18:24:05.505" v="14"/>
        <pc:sldMkLst>
          <pc:docMk/>
          <pc:sldMk cId="4193940796" sldId="263"/>
        </pc:sldMkLst>
      </pc:sldChg>
      <pc:sldChg chg="add">
        <pc:chgData name="Hunter Kirby" userId="e6fc5ae6-a79f-4844-9fe1-82cc905d4bff" providerId="ADAL" clId="{F12587CD-B45A-8D4B-ABC0-0ACF87A16080}" dt="2024-03-20T18:24:05.505" v="14"/>
        <pc:sldMkLst>
          <pc:docMk/>
          <pc:sldMk cId="1657373475" sldId="271"/>
        </pc:sldMkLst>
      </pc:sldChg>
      <pc:sldChg chg="add">
        <pc:chgData name="Hunter Kirby" userId="e6fc5ae6-a79f-4844-9fe1-82cc905d4bff" providerId="ADAL" clId="{F12587CD-B45A-8D4B-ABC0-0ACF87A16080}" dt="2024-03-20T18:24:05.505" v="14"/>
        <pc:sldMkLst>
          <pc:docMk/>
          <pc:sldMk cId="3625194084" sldId="272"/>
        </pc:sldMkLst>
      </pc:sldChg>
      <pc:sldChg chg="add">
        <pc:chgData name="Hunter Kirby" userId="e6fc5ae6-a79f-4844-9fe1-82cc905d4bff" providerId="ADAL" clId="{F12587CD-B45A-8D4B-ABC0-0ACF87A16080}" dt="2024-03-20T18:24:05.505" v="14"/>
        <pc:sldMkLst>
          <pc:docMk/>
          <pc:sldMk cId="1601350786" sldId="273"/>
        </pc:sldMkLst>
      </pc:sldChg>
      <pc:sldChg chg="add">
        <pc:chgData name="Hunter Kirby" userId="e6fc5ae6-a79f-4844-9fe1-82cc905d4bff" providerId="ADAL" clId="{F12587CD-B45A-8D4B-ABC0-0ACF87A16080}" dt="2024-03-20T18:24:05.505" v="14"/>
        <pc:sldMkLst>
          <pc:docMk/>
          <pc:sldMk cId="660511139" sldId="282"/>
        </pc:sldMkLst>
      </pc:sldChg>
      <pc:sldChg chg="add">
        <pc:chgData name="Hunter Kirby" userId="e6fc5ae6-a79f-4844-9fe1-82cc905d4bff" providerId="ADAL" clId="{F12587CD-B45A-8D4B-ABC0-0ACF87A16080}" dt="2024-03-20T18:24:05.505" v="14"/>
        <pc:sldMkLst>
          <pc:docMk/>
          <pc:sldMk cId="759049715" sldId="286"/>
        </pc:sldMkLst>
      </pc:sldChg>
      <pc:sldChg chg="add">
        <pc:chgData name="Hunter Kirby" userId="e6fc5ae6-a79f-4844-9fe1-82cc905d4bff" providerId="ADAL" clId="{F12587CD-B45A-8D4B-ABC0-0ACF87A16080}" dt="2024-03-20T18:24:05.505" v="14"/>
        <pc:sldMkLst>
          <pc:docMk/>
          <pc:sldMk cId="2147922844" sldId="331"/>
        </pc:sldMkLst>
      </pc:sldChg>
      <pc:sldChg chg="add">
        <pc:chgData name="Hunter Kirby" userId="e6fc5ae6-a79f-4844-9fe1-82cc905d4bff" providerId="ADAL" clId="{F12587CD-B45A-8D4B-ABC0-0ACF87A16080}" dt="2024-03-20T18:24:05.505" v="14"/>
        <pc:sldMkLst>
          <pc:docMk/>
          <pc:sldMk cId="4246912480" sldId="332"/>
        </pc:sldMkLst>
      </pc:sldChg>
      <pc:sldChg chg="add">
        <pc:chgData name="Hunter Kirby" userId="e6fc5ae6-a79f-4844-9fe1-82cc905d4bff" providerId="ADAL" clId="{F12587CD-B45A-8D4B-ABC0-0ACF87A16080}" dt="2024-03-20T18:24:05.505" v="14"/>
        <pc:sldMkLst>
          <pc:docMk/>
          <pc:sldMk cId="3887218956" sldId="334"/>
        </pc:sldMkLst>
      </pc:sldChg>
      <pc:sldChg chg="add">
        <pc:chgData name="Hunter Kirby" userId="e6fc5ae6-a79f-4844-9fe1-82cc905d4bff" providerId="ADAL" clId="{F12587CD-B45A-8D4B-ABC0-0ACF87A16080}" dt="2024-03-20T18:24:05.505" v="14"/>
        <pc:sldMkLst>
          <pc:docMk/>
          <pc:sldMk cId="2505369383" sldId="352"/>
        </pc:sldMkLst>
      </pc:sldChg>
      <pc:sldChg chg="add">
        <pc:chgData name="Hunter Kirby" userId="e6fc5ae6-a79f-4844-9fe1-82cc905d4bff" providerId="ADAL" clId="{F12587CD-B45A-8D4B-ABC0-0ACF87A16080}" dt="2024-03-20T18:24:05.505" v="14"/>
        <pc:sldMkLst>
          <pc:docMk/>
          <pc:sldMk cId="3851117915" sldId="974"/>
        </pc:sldMkLst>
      </pc:sldChg>
      <pc:sldChg chg="add">
        <pc:chgData name="Hunter Kirby" userId="e6fc5ae6-a79f-4844-9fe1-82cc905d4bff" providerId="ADAL" clId="{F12587CD-B45A-8D4B-ABC0-0ACF87A16080}" dt="2024-03-20T18:24:05.505" v="14"/>
        <pc:sldMkLst>
          <pc:docMk/>
          <pc:sldMk cId="3856431711" sldId="975"/>
        </pc:sldMkLst>
      </pc:sldChg>
      <pc:sldChg chg="add">
        <pc:chgData name="Hunter Kirby" userId="e6fc5ae6-a79f-4844-9fe1-82cc905d4bff" providerId="ADAL" clId="{F12587CD-B45A-8D4B-ABC0-0ACF87A16080}" dt="2024-03-20T18:24:05.505" v="14"/>
        <pc:sldMkLst>
          <pc:docMk/>
          <pc:sldMk cId="4207292981" sldId="976"/>
        </pc:sldMkLst>
      </pc:sldChg>
      <pc:sldChg chg="add">
        <pc:chgData name="Hunter Kirby" userId="e6fc5ae6-a79f-4844-9fe1-82cc905d4bff" providerId="ADAL" clId="{F12587CD-B45A-8D4B-ABC0-0ACF87A16080}" dt="2024-03-20T18:24:05.505" v="14"/>
        <pc:sldMkLst>
          <pc:docMk/>
          <pc:sldMk cId="3331125927" sldId="2448"/>
        </pc:sldMkLst>
      </pc:sldChg>
      <pc:sldChg chg="add">
        <pc:chgData name="Hunter Kirby" userId="e6fc5ae6-a79f-4844-9fe1-82cc905d4bff" providerId="ADAL" clId="{F12587CD-B45A-8D4B-ABC0-0ACF87A16080}" dt="2024-03-20T18:24:05.505" v="14"/>
        <pc:sldMkLst>
          <pc:docMk/>
          <pc:sldMk cId="2506401873" sldId="2450"/>
        </pc:sldMkLst>
      </pc:sldChg>
      <pc:sldChg chg="add">
        <pc:chgData name="Hunter Kirby" userId="e6fc5ae6-a79f-4844-9fe1-82cc905d4bff" providerId="ADAL" clId="{F12587CD-B45A-8D4B-ABC0-0ACF87A16080}" dt="2024-03-20T18:24:05.505" v="14"/>
        <pc:sldMkLst>
          <pc:docMk/>
          <pc:sldMk cId="3571156861" sldId="2454"/>
        </pc:sldMkLst>
      </pc:sldChg>
      <pc:sldChg chg="del">
        <pc:chgData name="Hunter Kirby" userId="e6fc5ae6-a79f-4844-9fe1-82cc905d4bff" providerId="ADAL" clId="{F12587CD-B45A-8D4B-ABC0-0ACF87A16080}" dt="2024-03-20T18:24:04.548" v="3" actId="2696"/>
        <pc:sldMkLst>
          <pc:docMk/>
          <pc:sldMk cId="3199968391" sldId="2464"/>
        </pc:sldMkLst>
      </pc:sldChg>
      <pc:sldChg chg="add">
        <pc:chgData name="Hunter Kirby" userId="e6fc5ae6-a79f-4844-9fe1-82cc905d4bff" providerId="ADAL" clId="{F12587CD-B45A-8D4B-ABC0-0ACF87A16080}" dt="2024-03-20T18:24:05.505" v="14"/>
        <pc:sldMkLst>
          <pc:docMk/>
          <pc:sldMk cId="1913593053" sldId="2470"/>
        </pc:sldMkLst>
      </pc:sldChg>
      <pc:sldChg chg="add">
        <pc:chgData name="Hunter Kirby" userId="e6fc5ae6-a79f-4844-9fe1-82cc905d4bff" providerId="ADAL" clId="{F12587CD-B45A-8D4B-ABC0-0ACF87A16080}" dt="2024-03-20T18:24:05.505" v="14"/>
        <pc:sldMkLst>
          <pc:docMk/>
          <pc:sldMk cId="1858127186" sldId="2475"/>
        </pc:sldMkLst>
      </pc:sldChg>
      <pc:sldChg chg="add">
        <pc:chgData name="Hunter Kirby" userId="e6fc5ae6-a79f-4844-9fe1-82cc905d4bff" providerId="ADAL" clId="{F12587CD-B45A-8D4B-ABC0-0ACF87A16080}" dt="2024-03-20T18:24:05.505" v="14"/>
        <pc:sldMkLst>
          <pc:docMk/>
          <pc:sldMk cId="3580822483" sldId="2488"/>
        </pc:sldMkLst>
      </pc:sldChg>
      <pc:sldChg chg="add">
        <pc:chgData name="Hunter Kirby" userId="e6fc5ae6-a79f-4844-9fe1-82cc905d4bff" providerId="ADAL" clId="{F12587CD-B45A-8D4B-ABC0-0ACF87A16080}" dt="2024-03-20T18:24:05.505" v="14"/>
        <pc:sldMkLst>
          <pc:docMk/>
          <pc:sldMk cId="2935405406" sldId="2495"/>
        </pc:sldMkLst>
      </pc:sldChg>
      <pc:sldChg chg="add">
        <pc:chgData name="Hunter Kirby" userId="e6fc5ae6-a79f-4844-9fe1-82cc905d4bff" providerId="ADAL" clId="{F12587CD-B45A-8D4B-ABC0-0ACF87A16080}" dt="2024-03-20T18:24:05.505" v="14"/>
        <pc:sldMkLst>
          <pc:docMk/>
          <pc:sldMk cId="3809598890" sldId="2496"/>
        </pc:sldMkLst>
      </pc:sldChg>
      <pc:sldChg chg="add">
        <pc:chgData name="Hunter Kirby" userId="e6fc5ae6-a79f-4844-9fe1-82cc905d4bff" providerId="ADAL" clId="{F12587CD-B45A-8D4B-ABC0-0ACF87A16080}" dt="2024-03-20T18:24:05.505" v="14"/>
        <pc:sldMkLst>
          <pc:docMk/>
          <pc:sldMk cId="2114978546" sldId="2580"/>
        </pc:sldMkLst>
      </pc:sldChg>
      <pc:sldChg chg="del">
        <pc:chgData name="Hunter Kirby" userId="e6fc5ae6-a79f-4844-9fe1-82cc905d4bff" providerId="ADAL" clId="{F12587CD-B45A-8D4B-ABC0-0ACF87A16080}" dt="2024-03-20T18:24:04.608" v="10" actId="2696"/>
        <pc:sldMkLst>
          <pc:docMk/>
          <pc:sldMk cId="3723165623" sldId="2645"/>
        </pc:sldMkLst>
      </pc:sldChg>
      <pc:sldChg chg="add">
        <pc:chgData name="Hunter Kirby" userId="e6fc5ae6-a79f-4844-9fe1-82cc905d4bff" providerId="ADAL" clId="{F12587CD-B45A-8D4B-ABC0-0ACF87A16080}" dt="2024-03-20T18:24:05.505" v="14"/>
        <pc:sldMkLst>
          <pc:docMk/>
          <pc:sldMk cId="2199318200" sldId="2651"/>
        </pc:sldMkLst>
      </pc:sldChg>
      <pc:sldChg chg="add">
        <pc:chgData name="Hunter Kirby" userId="e6fc5ae6-a79f-4844-9fe1-82cc905d4bff" providerId="ADAL" clId="{F12587CD-B45A-8D4B-ABC0-0ACF87A16080}" dt="2024-03-20T18:24:05.505" v="14"/>
        <pc:sldMkLst>
          <pc:docMk/>
          <pc:sldMk cId="4131880744" sldId="2711"/>
        </pc:sldMkLst>
      </pc:sldChg>
      <pc:sldChg chg="add">
        <pc:chgData name="Hunter Kirby" userId="e6fc5ae6-a79f-4844-9fe1-82cc905d4bff" providerId="ADAL" clId="{F12587CD-B45A-8D4B-ABC0-0ACF87A16080}" dt="2024-03-20T18:24:05.505" v="14"/>
        <pc:sldMkLst>
          <pc:docMk/>
          <pc:sldMk cId="2057075503" sldId="2734"/>
        </pc:sldMkLst>
      </pc:sldChg>
      <pc:sldChg chg="add">
        <pc:chgData name="Hunter Kirby" userId="e6fc5ae6-a79f-4844-9fe1-82cc905d4bff" providerId="ADAL" clId="{F12587CD-B45A-8D4B-ABC0-0ACF87A16080}" dt="2024-03-20T18:24:05.505" v="14"/>
        <pc:sldMkLst>
          <pc:docMk/>
          <pc:sldMk cId="2094070453" sldId="3100"/>
        </pc:sldMkLst>
      </pc:sldChg>
      <pc:sldChg chg="add">
        <pc:chgData name="Hunter Kirby" userId="e6fc5ae6-a79f-4844-9fe1-82cc905d4bff" providerId="ADAL" clId="{F12587CD-B45A-8D4B-ABC0-0ACF87A16080}" dt="2024-03-20T18:24:05.505" v="14"/>
        <pc:sldMkLst>
          <pc:docMk/>
          <pc:sldMk cId="597541373" sldId="3141"/>
        </pc:sldMkLst>
      </pc:sldChg>
      <pc:sldChg chg="add">
        <pc:chgData name="Hunter Kirby" userId="e6fc5ae6-a79f-4844-9fe1-82cc905d4bff" providerId="ADAL" clId="{F12587CD-B45A-8D4B-ABC0-0ACF87A16080}" dt="2024-03-20T18:24:05.505" v="14"/>
        <pc:sldMkLst>
          <pc:docMk/>
          <pc:sldMk cId="1942463003" sldId="3245"/>
        </pc:sldMkLst>
      </pc:sldChg>
      <pc:sldChg chg="add">
        <pc:chgData name="Hunter Kirby" userId="e6fc5ae6-a79f-4844-9fe1-82cc905d4bff" providerId="ADAL" clId="{F12587CD-B45A-8D4B-ABC0-0ACF87A16080}" dt="2024-03-20T18:24:05.505" v="14"/>
        <pc:sldMkLst>
          <pc:docMk/>
          <pc:sldMk cId="1808720426" sldId="3249"/>
        </pc:sldMkLst>
      </pc:sldChg>
      <pc:sldChg chg="add">
        <pc:chgData name="Hunter Kirby" userId="e6fc5ae6-a79f-4844-9fe1-82cc905d4bff" providerId="ADAL" clId="{F12587CD-B45A-8D4B-ABC0-0ACF87A16080}" dt="2024-03-20T18:24:05.505" v="14"/>
        <pc:sldMkLst>
          <pc:docMk/>
          <pc:sldMk cId="305304821" sldId="3250"/>
        </pc:sldMkLst>
      </pc:sldChg>
      <pc:sldChg chg="add">
        <pc:chgData name="Hunter Kirby" userId="e6fc5ae6-a79f-4844-9fe1-82cc905d4bff" providerId="ADAL" clId="{F12587CD-B45A-8D4B-ABC0-0ACF87A16080}" dt="2024-03-20T18:24:05.505" v="14"/>
        <pc:sldMkLst>
          <pc:docMk/>
          <pc:sldMk cId="3030444382" sldId="3251"/>
        </pc:sldMkLst>
      </pc:sldChg>
      <pc:sldChg chg="add">
        <pc:chgData name="Hunter Kirby" userId="e6fc5ae6-a79f-4844-9fe1-82cc905d4bff" providerId="ADAL" clId="{F12587CD-B45A-8D4B-ABC0-0ACF87A16080}" dt="2024-03-20T18:24:05.505" v="14"/>
        <pc:sldMkLst>
          <pc:docMk/>
          <pc:sldMk cId="1535210130" sldId="3253"/>
        </pc:sldMkLst>
      </pc:sldChg>
      <pc:sldChg chg="add">
        <pc:chgData name="Hunter Kirby" userId="e6fc5ae6-a79f-4844-9fe1-82cc905d4bff" providerId="ADAL" clId="{F12587CD-B45A-8D4B-ABC0-0ACF87A16080}" dt="2024-03-20T18:24:05.505" v="14"/>
        <pc:sldMkLst>
          <pc:docMk/>
          <pc:sldMk cId="138435731" sldId="3254"/>
        </pc:sldMkLst>
      </pc:sldChg>
      <pc:sldChg chg="add">
        <pc:chgData name="Hunter Kirby" userId="e6fc5ae6-a79f-4844-9fe1-82cc905d4bff" providerId="ADAL" clId="{F12587CD-B45A-8D4B-ABC0-0ACF87A16080}" dt="2024-03-20T18:24:05.505" v="14"/>
        <pc:sldMkLst>
          <pc:docMk/>
          <pc:sldMk cId="3825248545" sldId="3255"/>
        </pc:sldMkLst>
      </pc:sldChg>
      <pc:sldChg chg="add">
        <pc:chgData name="Hunter Kirby" userId="e6fc5ae6-a79f-4844-9fe1-82cc905d4bff" providerId="ADAL" clId="{F12587CD-B45A-8D4B-ABC0-0ACF87A16080}" dt="2024-03-20T18:24:05.505" v="14"/>
        <pc:sldMkLst>
          <pc:docMk/>
          <pc:sldMk cId="3587486356" sldId="3257"/>
        </pc:sldMkLst>
      </pc:sldChg>
      <pc:sldChg chg="add">
        <pc:chgData name="Hunter Kirby" userId="e6fc5ae6-a79f-4844-9fe1-82cc905d4bff" providerId="ADAL" clId="{F12587CD-B45A-8D4B-ABC0-0ACF87A16080}" dt="2024-03-20T18:24:05.505" v="14"/>
        <pc:sldMkLst>
          <pc:docMk/>
          <pc:sldMk cId="855696003" sldId="3258"/>
        </pc:sldMkLst>
      </pc:sldChg>
      <pc:sldChg chg="add">
        <pc:chgData name="Hunter Kirby" userId="e6fc5ae6-a79f-4844-9fe1-82cc905d4bff" providerId="ADAL" clId="{F12587CD-B45A-8D4B-ABC0-0ACF87A16080}" dt="2024-03-20T18:24:05.505" v="14"/>
        <pc:sldMkLst>
          <pc:docMk/>
          <pc:sldMk cId="2338885035" sldId="3261"/>
        </pc:sldMkLst>
      </pc:sldChg>
      <pc:sldChg chg="add">
        <pc:chgData name="Hunter Kirby" userId="e6fc5ae6-a79f-4844-9fe1-82cc905d4bff" providerId="ADAL" clId="{F12587CD-B45A-8D4B-ABC0-0ACF87A16080}" dt="2024-03-20T18:24:05.505" v="14"/>
        <pc:sldMkLst>
          <pc:docMk/>
          <pc:sldMk cId="2014633448" sldId="3324"/>
        </pc:sldMkLst>
      </pc:sldChg>
      <pc:sldChg chg="add">
        <pc:chgData name="Hunter Kirby" userId="e6fc5ae6-a79f-4844-9fe1-82cc905d4bff" providerId="ADAL" clId="{F12587CD-B45A-8D4B-ABC0-0ACF87A16080}" dt="2024-03-20T18:24:05.505" v="14"/>
        <pc:sldMkLst>
          <pc:docMk/>
          <pc:sldMk cId="2159749088" sldId="3326"/>
        </pc:sldMkLst>
      </pc:sldChg>
      <pc:sldChg chg="add">
        <pc:chgData name="Hunter Kirby" userId="e6fc5ae6-a79f-4844-9fe1-82cc905d4bff" providerId="ADAL" clId="{F12587CD-B45A-8D4B-ABC0-0ACF87A16080}" dt="2024-03-20T18:24:05.505" v="14"/>
        <pc:sldMkLst>
          <pc:docMk/>
          <pc:sldMk cId="2899520665" sldId="3335"/>
        </pc:sldMkLst>
      </pc:sldChg>
      <pc:sldChg chg="del">
        <pc:chgData name="Hunter Kirby" userId="e6fc5ae6-a79f-4844-9fe1-82cc905d4bff" providerId="ADAL" clId="{F12587CD-B45A-8D4B-ABC0-0ACF87A16080}" dt="2024-03-20T18:24:04.604" v="9" actId="2696"/>
        <pc:sldMkLst>
          <pc:docMk/>
          <pc:sldMk cId="2646254275" sldId="3336"/>
        </pc:sldMkLst>
      </pc:sldChg>
      <pc:sldChg chg="add del">
        <pc:chgData name="Hunter Kirby" userId="e6fc5ae6-a79f-4844-9fe1-82cc905d4bff" providerId="ADAL" clId="{F12587CD-B45A-8D4B-ABC0-0ACF87A16080}" dt="2024-03-20T18:24:05.505" v="14"/>
        <pc:sldMkLst>
          <pc:docMk/>
          <pc:sldMk cId="1438303457" sldId="3341"/>
        </pc:sldMkLst>
      </pc:sldChg>
      <pc:sldChg chg="add">
        <pc:chgData name="Hunter Kirby" userId="e6fc5ae6-a79f-4844-9fe1-82cc905d4bff" providerId="ADAL" clId="{F12587CD-B45A-8D4B-ABC0-0ACF87A16080}" dt="2024-03-20T18:24:05.505" v="14"/>
        <pc:sldMkLst>
          <pc:docMk/>
          <pc:sldMk cId="3889412808" sldId="3344"/>
        </pc:sldMkLst>
      </pc:sldChg>
      <pc:sldChg chg="add del">
        <pc:chgData name="Hunter Kirby" userId="e6fc5ae6-a79f-4844-9fe1-82cc905d4bff" providerId="ADAL" clId="{F12587CD-B45A-8D4B-ABC0-0ACF87A16080}" dt="2024-03-20T18:24:05.505" v="14"/>
        <pc:sldMkLst>
          <pc:docMk/>
          <pc:sldMk cId="687852929" sldId="3351"/>
        </pc:sldMkLst>
      </pc:sldChg>
      <pc:sldChg chg="add">
        <pc:chgData name="Hunter Kirby" userId="e6fc5ae6-a79f-4844-9fe1-82cc905d4bff" providerId="ADAL" clId="{F12587CD-B45A-8D4B-ABC0-0ACF87A16080}" dt="2024-03-20T18:24:05.505" v="14"/>
        <pc:sldMkLst>
          <pc:docMk/>
          <pc:sldMk cId="3666035823" sldId="3352"/>
        </pc:sldMkLst>
      </pc:sldChg>
      <pc:sldChg chg="del">
        <pc:chgData name="Hunter Kirby" userId="e6fc5ae6-a79f-4844-9fe1-82cc905d4bff" providerId="ADAL" clId="{F12587CD-B45A-8D4B-ABC0-0ACF87A16080}" dt="2024-03-20T18:24:04.538" v="2" actId="2696"/>
        <pc:sldMkLst>
          <pc:docMk/>
          <pc:sldMk cId="4279563006" sldId="3376"/>
        </pc:sldMkLst>
      </pc:sldChg>
      <pc:sldChg chg="del">
        <pc:chgData name="Hunter Kirby" userId="e6fc5ae6-a79f-4844-9fe1-82cc905d4bff" providerId="ADAL" clId="{F12587CD-B45A-8D4B-ABC0-0ACF87A16080}" dt="2024-03-20T18:24:04.610" v="11" actId="2696"/>
        <pc:sldMkLst>
          <pc:docMk/>
          <pc:sldMk cId="693478289" sldId="3408"/>
        </pc:sldMkLst>
      </pc:sldChg>
      <pc:sldChg chg="del">
        <pc:chgData name="Hunter Kirby" userId="e6fc5ae6-a79f-4844-9fe1-82cc905d4bff" providerId="ADAL" clId="{F12587CD-B45A-8D4B-ABC0-0ACF87A16080}" dt="2024-03-20T18:24:04.554" v="4" actId="2696"/>
        <pc:sldMkLst>
          <pc:docMk/>
          <pc:sldMk cId="4013593832" sldId="3410"/>
        </pc:sldMkLst>
      </pc:sldChg>
      <pc:sldChg chg="del">
        <pc:chgData name="Hunter Kirby" userId="e6fc5ae6-a79f-4844-9fe1-82cc905d4bff" providerId="ADAL" clId="{F12587CD-B45A-8D4B-ABC0-0ACF87A16080}" dt="2024-03-20T18:24:04.557" v="5" actId="2696"/>
        <pc:sldMkLst>
          <pc:docMk/>
          <pc:sldMk cId="30846615" sldId="3411"/>
        </pc:sldMkLst>
      </pc:sldChg>
      <pc:sldChg chg="del">
        <pc:chgData name="Hunter Kirby" userId="e6fc5ae6-a79f-4844-9fe1-82cc905d4bff" providerId="ADAL" clId="{F12587CD-B45A-8D4B-ABC0-0ACF87A16080}" dt="2024-03-20T18:24:04.560" v="6" actId="2696"/>
        <pc:sldMkLst>
          <pc:docMk/>
          <pc:sldMk cId="1344842486" sldId="3412"/>
        </pc:sldMkLst>
      </pc:sldChg>
      <pc:sldChg chg="del">
        <pc:chgData name="Hunter Kirby" userId="e6fc5ae6-a79f-4844-9fe1-82cc905d4bff" providerId="ADAL" clId="{F12587CD-B45A-8D4B-ABC0-0ACF87A16080}" dt="2024-03-20T18:24:04.525" v="1" actId="2696"/>
        <pc:sldMkLst>
          <pc:docMk/>
          <pc:sldMk cId="2549069975" sldId="3413"/>
        </pc:sldMkLst>
      </pc:sldChg>
      <pc:sldChg chg="del">
        <pc:chgData name="Hunter Kirby" userId="e6fc5ae6-a79f-4844-9fe1-82cc905d4bff" providerId="ADAL" clId="{F12587CD-B45A-8D4B-ABC0-0ACF87A16080}" dt="2024-03-20T18:24:04.564" v="7" actId="2696"/>
        <pc:sldMkLst>
          <pc:docMk/>
          <pc:sldMk cId="3400475182" sldId="3414"/>
        </pc:sldMkLst>
      </pc:sldChg>
      <pc:sldChg chg="del">
        <pc:chgData name="Hunter Kirby" userId="e6fc5ae6-a79f-4844-9fe1-82cc905d4bff" providerId="ADAL" clId="{F12587CD-B45A-8D4B-ABC0-0ACF87A16080}" dt="2024-03-20T18:24:04.571" v="8" actId="2696"/>
        <pc:sldMkLst>
          <pc:docMk/>
          <pc:sldMk cId="1979011353" sldId="3415"/>
        </pc:sldMkLst>
      </pc:sldChg>
      <pc:sldChg chg="add">
        <pc:chgData name="Hunter Kirby" userId="e6fc5ae6-a79f-4844-9fe1-82cc905d4bff" providerId="ADAL" clId="{F12587CD-B45A-8D4B-ABC0-0ACF87A16080}" dt="2024-03-20T18:24:05.505" v="14"/>
        <pc:sldMkLst>
          <pc:docMk/>
          <pc:sldMk cId="4133509708" sldId="3424"/>
        </pc:sldMkLst>
      </pc:sldChg>
      <pc:sldChg chg="add">
        <pc:chgData name="Hunter Kirby" userId="e6fc5ae6-a79f-4844-9fe1-82cc905d4bff" providerId="ADAL" clId="{F12587CD-B45A-8D4B-ABC0-0ACF87A16080}" dt="2024-03-20T18:24:05.505" v="14"/>
        <pc:sldMkLst>
          <pc:docMk/>
          <pc:sldMk cId="2077812804" sldId="3459"/>
        </pc:sldMkLst>
      </pc:sldChg>
      <pc:sldChg chg="add">
        <pc:chgData name="Hunter Kirby" userId="e6fc5ae6-a79f-4844-9fe1-82cc905d4bff" providerId="ADAL" clId="{F12587CD-B45A-8D4B-ABC0-0ACF87A16080}" dt="2024-03-20T18:24:05.505" v="14"/>
        <pc:sldMkLst>
          <pc:docMk/>
          <pc:sldMk cId="1786568525" sldId="3461"/>
        </pc:sldMkLst>
      </pc:sldChg>
      <pc:sldChg chg="add">
        <pc:chgData name="Hunter Kirby" userId="e6fc5ae6-a79f-4844-9fe1-82cc905d4bff" providerId="ADAL" clId="{F12587CD-B45A-8D4B-ABC0-0ACF87A16080}" dt="2024-03-20T18:24:05.505" v="14"/>
        <pc:sldMkLst>
          <pc:docMk/>
          <pc:sldMk cId="1128235685" sldId="3462"/>
        </pc:sldMkLst>
      </pc:sldChg>
      <pc:sldChg chg="add">
        <pc:chgData name="Hunter Kirby" userId="e6fc5ae6-a79f-4844-9fe1-82cc905d4bff" providerId="ADAL" clId="{F12587CD-B45A-8D4B-ABC0-0ACF87A16080}" dt="2024-03-20T18:24:05.505" v="14"/>
        <pc:sldMkLst>
          <pc:docMk/>
          <pc:sldMk cId="1969553409" sldId="3465"/>
        </pc:sldMkLst>
      </pc:sldChg>
      <pc:sldChg chg="add">
        <pc:chgData name="Hunter Kirby" userId="e6fc5ae6-a79f-4844-9fe1-82cc905d4bff" providerId="ADAL" clId="{F12587CD-B45A-8D4B-ABC0-0ACF87A16080}" dt="2024-03-20T18:24:05.505" v="14"/>
        <pc:sldMkLst>
          <pc:docMk/>
          <pc:sldMk cId="2372545475" sldId="3466"/>
        </pc:sldMkLst>
      </pc:sldChg>
      <pc:sldChg chg="add">
        <pc:chgData name="Hunter Kirby" userId="e6fc5ae6-a79f-4844-9fe1-82cc905d4bff" providerId="ADAL" clId="{F12587CD-B45A-8D4B-ABC0-0ACF87A16080}" dt="2024-03-20T18:24:05.505" v="14"/>
        <pc:sldMkLst>
          <pc:docMk/>
          <pc:sldMk cId="3982991102" sldId="3467"/>
        </pc:sldMkLst>
      </pc:sldChg>
      <pc:sldChg chg="add">
        <pc:chgData name="Hunter Kirby" userId="e6fc5ae6-a79f-4844-9fe1-82cc905d4bff" providerId="ADAL" clId="{F12587CD-B45A-8D4B-ABC0-0ACF87A16080}" dt="2024-03-20T18:24:05.505" v="14"/>
        <pc:sldMkLst>
          <pc:docMk/>
          <pc:sldMk cId="1040935592" sldId="3473"/>
        </pc:sldMkLst>
      </pc:sldChg>
      <pc:sldChg chg="add">
        <pc:chgData name="Hunter Kirby" userId="e6fc5ae6-a79f-4844-9fe1-82cc905d4bff" providerId="ADAL" clId="{F12587CD-B45A-8D4B-ABC0-0ACF87A16080}" dt="2024-03-20T18:24:05.505" v="14"/>
        <pc:sldMkLst>
          <pc:docMk/>
          <pc:sldMk cId="3686637540" sldId="3475"/>
        </pc:sldMkLst>
      </pc:sldChg>
      <pc:sldChg chg="add">
        <pc:chgData name="Hunter Kirby" userId="e6fc5ae6-a79f-4844-9fe1-82cc905d4bff" providerId="ADAL" clId="{F12587CD-B45A-8D4B-ABC0-0ACF87A16080}" dt="2024-03-20T18:24:05.505" v="14"/>
        <pc:sldMkLst>
          <pc:docMk/>
          <pc:sldMk cId="1250973670" sldId="3481"/>
        </pc:sldMkLst>
      </pc:sldChg>
      <pc:sldChg chg="add">
        <pc:chgData name="Hunter Kirby" userId="e6fc5ae6-a79f-4844-9fe1-82cc905d4bff" providerId="ADAL" clId="{F12587CD-B45A-8D4B-ABC0-0ACF87A16080}" dt="2024-03-20T18:24:05.505" v="14"/>
        <pc:sldMkLst>
          <pc:docMk/>
          <pc:sldMk cId="1170006259" sldId="3482"/>
        </pc:sldMkLst>
      </pc:sldChg>
      <pc:sldChg chg="add">
        <pc:chgData name="Hunter Kirby" userId="e6fc5ae6-a79f-4844-9fe1-82cc905d4bff" providerId="ADAL" clId="{F12587CD-B45A-8D4B-ABC0-0ACF87A16080}" dt="2024-03-20T18:24:05.505" v="14"/>
        <pc:sldMkLst>
          <pc:docMk/>
          <pc:sldMk cId="427240805" sldId="3484"/>
        </pc:sldMkLst>
      </pc:sldChg>
      <pc:sldChg chg="add">
        <pc:chgData name="Hunter Kirby" userId="e6fc5ae6-a79f-4844-9fe1-82cc905d4bff" providerId="ADAL" clId="{F12587CD-B45A-8D4B-ABC0-0ACF87A16080}" dt="2024-03-20T18:24:05.505" v="14"/>
        <pc:sldMkLst>
          <pc:docMk/>
          <pc:sldMk cId="3749034643" sldId="3485"/>
        </pc:sldMkLst>
      </pc:sldChg>
      <pc:sldChg chg="add">
        <pc:chgData name="Hunter Kirby" userId="e6fc5ae6-a79f-4844-9fe1-82cc905d4bff" providerId="ADAL" clId="{F12587CD-B45A-8D4B-ABC0-0ACF87A16080}" dt="2024-03-20T18:24:05.505" v="14"/>
        <pc:sldMkLst>
          <pc:docMk/>
          <pc:sldMk cId="635304810" sldId="3495"/>
        </pc:sldMkLst>
      </pc:sldChg>
      <pc:sldChg chg="add">
        <pc:chgData name="Hunter Kirby" userId="e6fc5ae6-a79f-4844-9fe1-82cc905d4bff" providerId="ADAL" clId="{F12587CD-B45A-8D4B-ABC0-0ACF87A16080}" dt="2024-03-20T18:24:05.505" v="14"/>
        <pc:sldMkLst>
          <pc:docMk/>
          <pc:sldMk cId="2694098293" sldId="3496"/>
        </pc:sldMkLst>
      </pc:sldChg>
      <pc:sldChg chg="add">
        <pc:chgData name="Hunter Kirby" userId="e6fc5ae6-a79f-4844-9fe1-82cc905d4bff" providerId="ADAL" clId="{F12587CD-B45A-8D4B-ABC0-0ACF87A16080}" dt="2024-03-20T18:24:05.505" v="14"/>
        <pc:sldMkLst>
          <pc:docMk/>
          <pc:sldMk cId="2964559994" sldId="3497"/>
        </pc:sldMkLst>
      </pc:sldChg>
      <pc:sldChg chg="add">
        <pc:chgData name="Hunter Kirby" userId="e6fc5ae6-a79f-4844-9fe1-82cc905d4bff" providerId="ADAL" clId="{F12587CD-B45A-8D4B-ABC0-0ACF87A16080}" dt="2024-03-20T18:24:05.505" v="14"/>
        <pc:sldMkLst>
          <pc:docMk/>
          <pc:sldMk cId="3896451581" sldId="3498"/>
        </pc:sldMkLst>
      </pc:sldChg>
      <pc:sldChg chg="add">
        <pc:chgData name="Hunter Kirby" userId="e6fc5ae6-a79f-4844-9fe1-82cc905d4bff" providerId="ADAL" clId="{F12587CD-B45A-8D4B-ABC0-0ACF87A16080}" dt="2024-03-20T18:24:05.505" v="14"/>
        <pc:sldMkLst>
          <pc:docMk/>
          <pc:sldMk cId="1389514485" sldId="3499"/>
        </pc:sldMkLst>
      </pc:sldChg>
      <pc:sldChg chg="add">
        <pc:chgData name="Hunter Kirby" userId="e6fc5ae6-a79f-4844-9fe1-82cc905d4bff" providerId="ADAL" clId="{F12587CD-B45A-8D4B-ABC0-0ACF87A16080}" dt="2024-03-20T18:24:05.505" v="14"/>
        <pc:sldMkLst>
          <pc:docMk/>
          <pc:sldMk cId="1289444997" sldId="3500"/>
        </pc:sldMkLst>
      </pc:sldChg>
      <pc:sldChg chg="add">
        <pc:chgData name="Hunter Kirby" userId="e6fc5ae6-a79f-4844-9fe1-82cc905d4bff" providerId="ADAL" clId="{F12587CD-B45A-8D4B-ABC0-0ACF87A16080}" dt="2024-03-20T18:24:05.505" v="14"/>
        <pc:sldMkLst>
          <pc:docMk/>
          <pc:sldMk cId="2946063543" sldId="3501"/>
        </pc:sldMkLst>
      </pc:sldChg>
      <pc:sldChg chg="add">
        <pc:chgData name="Hunter Kirby" userId="e6fc5ae6-a79f-4844-9fe1-82cc905d4bff" providerId="ADAL" clId="{F12587CD-B45A-8D4B-ABC0-0ACF87A16080}" dt="2024-03-20T18:24:05.505" v="14"/>
        <pc:sldMkLst>
          <pc:docMk/>
          <pc:sldMk cId="3742429190" sldId="3502"/>
        </pc:sldMkLst>
      </pc:sldChg>
      <pc:sldChg chg="add">
        <pc:chgData name="Hunter Kirby" userId="e6fc5ae6-a79f-4844-9fe1-82cc905d4bff" providerId="ADAL" clId="{F12587CD-B45A-8D4B-ABC0-0ACF87A16080}" dt="2024-03-20T18:24:05.505" v="14"/>
        <pc:sldMkLst>
          <pc:docMk/>
          <pc:sldMk cId="2180576194" sldId="3503"/>
        </pc:sldMkLst>
      </pc:sldChg>
      <pc:sldChg chg="add">
        <pc:chgData name="Hunter Kirby" userId="e6fc5ae6-a79f-4844-9fe1-82cc905d4bff" providerId="ADAL" clId="{F12587CD-B45A-8D4B-ABC0-0ACF87A16080}" dt="2024-03-20T18:24:05.505" v="14"/>
        <pc:sldMkLst>
          <pc:docMk/>
          <pc:sldMk cId="402755774" sldId="3504"/>
        </pc:sldMkLst>
      </pc:sldChg>
      <pc:sldChg chg="add">
        <pc:chgData name="Hunter Kirby" userId="e6fc5ae6-a79f-4844-9fe1-82cc905d4bff" providerId="ADAL" clId="{F12587CD-B45A-8D4B-ABC0-0ACF87A16080}" dt="2024-03-20T18:24:05.505" v="14"/>
        <pc:sldMkLst>
          <pc:docMk/>
          <pc:sldMk cId="166095077" sldId="3505"/>
        </pc:sldMkLst>
      </pc:sldChg>
      <pc:sldChg chg="add">
        <pc:chgData name="Hunter Kirby" userId="e6fc5ae6-a79f-4844-9fe1-82cc905d4bff" providerId="ADAL" clId="{F12587CD-B45A-8D4B-ABC0-0ACF87A16080}" dt="2024-03-20T18:24:05.505" v="14"/>
        <pc:sldMkLst>
          <pc:docMk/>
          <pc:sldMk cId="71673965" sldId="3506"/>
        </pc:sldMkLst>
      </pc:sldChg>
      <pc:sldChg chg="add">
        <pc:chgData name="Hunter Kirby" userId="e6fc5ae6-a79f-4844-9fe1-82cc905d4bff" providerId="ADAL" clId="{F12587CD-B45A-8D4B-ABC0-0ACF87A16080}" dt="2024-03-20T18:24:05.505" v="14"/>
        <pc:sldMkLst>
          <pc:docMk/>
          <pc:sldMk cId="2405535625" sldId="3510"/>
        </pc:sldMkLst>
      </pc:sldChg>
      <pc:sldChg chg="add">
        <pc:chgData name="Hunter Kirby" userId="e6fc5ae6-a79f-4844-9fe1-82cc905d4bff" providerId="ADAL" clId="{F12587CD-B45A-8D4B-ABC0-0ACF87A16080}" dt="2024-03-20T18:24:05.505" v="14"/>
        <pc:sldMkLst>
          <pc:docMk/>
          <pc:sldMk cId="1459769071" sldId="3512"/>
        </pc:sldMkLst>
      </pc:sldChg>
      <pc:sldChg chg="add">
        <pc:chgData name="Hunter Kirby" userId="e6fc5ae6-a79f-4844-9fe1-82cc905d4bff" providerId="ADAL" clId="{F12587CD-B45A-8D4B-ABC0-0ACF87A16080}" dt="2024-03-20T18:24:05.505" v="14"/>
        <pc:sldMkLst>
          <pc:docMk/>
          <pc:sldMk cId="1507778312" sldId="3513"/>
        </pc:sldMkLst>
      </pc:sldChg>
      <pc:sldChg chg="add">
        <pc:chgData name="Hunter Kirby" userId="e6fc5ae6-a79f-4844-9fe1-82cc905d4bff" providerId="ADAL" clId="{F12587CD-B45A-8D4B-ABC0-0ACF87A16080}" dt="2024-03-20T18:24:05.505" v="14"/>
        <pc:sldMkLst>
          <pc:docMk/>
          <pc:sldMk cId="3431645506" sldId="3514"/>
        </pc:sldMkLst>
      </pc:sldChg>
      <pc:sldChg chg="add">
        <pc:chgData name="Hunter Kirby" userId="e6fc5ae6-a79f-4844-9fe1-82cc905d4bff" providerId="ADAL" clId="{F12587CD-B45A-8D4B-ABC0-0ACF87A16080}" dt="2024-03-20T18:24:05.505" v="14"/>
        <pc:sldMkLst>
          <pc:docMk/>
          <pc:sldMk cId="2554634527" sldId="3515"/>
        </pc:sldMkLst>
      </pc:sldChg>
      <pc:sldChg chg="add">
        <pc:chgData name="Hunter Kirby" userId="e6fc5ae6-a79f-4844-9fe1-82cc905d4bff" providerId="ADAL" clId="{F12587CD-B45A-8D4B-ABC0-0ACF87A16080}" dt="2024-03-20T18:24:05.505" v="14"/>
        <pc:sldMkLst>
          <pc:docMk/>
          <pc:sldMk cId="527225735" sldId="3516"/>
        </pc:sldMkLst>
      </pc:sldChg>
      <pc:sldChg chg="add">
        <pc:chgData name="Hunter Kirby" userId="e6fc5ae6-a79f-4844-9fe1-82cc905d4bff" providerId="ADAL" clId="{F12587CD-B45A-8D4B-ABC0-0ACF87A16080}" dt="2024-03-20T18:24:05.505" v="14"/>
        <pc:sldMkLst>
          <pc:docMk/>
          <pc:sldMk cId="3606529204" sldId="3517"/>
        </pc:sldMkLst>
      </pc:sldChg>
      <pc:sldChg chg="add">
        <pc:chgData name="Hunter Kirby" userId="e6fc5ae6-a79f-4844-9fe1-82cc905d4bff" providerId="ADAL" clId="{F12587CD-B45A-8D4B-ABC0-0ACF87A16080}" dt="2024-03-20T18:24:05.505" v="14"/>
        <pc:sldMkLst>
          <pc:docMk/>
          <pc:sldMk cId="2531617339" sldId="3518"/>
        </pc:sldMkLst>
      </pc:sldChg>
      <pc:sldChg chg="add">
        <pc:chgData name="Hunter Kirby" userId="e6fc5ae6-a79f-4844-9fe1-82cc905d4bff" providerId="ADAL" clId="{F12587CD-B45A-8D4B-ABC0-0ACF87A16080}" dt="2024-03-20T18:24:05.505" v="14"/>
        <pc:sldMkLst>
          <pc:docMk/>
          <pc:sldMk cId="1185906996" sldId="3519"/>
        </pc:sldMkLst>
      </pc:sldChg>
      <pc:sldChg chg="add">
        <pc:chgData name="Hunter Kirby" userId="e6fc5ae6-a79f-4844-9fe1-82cc905d4bff" providerId="ADAL" clId="{F12587CD-B45A-8D4B-ABC0-0ACF87A16080}" dt="2024-03-20T18:24:05.505" v="14"/>
        <pc:sldMkLst>
          <pc:docMk/>
          <pc:sldMk cId="28354440" sldId="3520"/>
        </pc:sldMkLst>
      </pc:sldChg>
      <pc:sldChg chg="add">
        <pc:chgData name="Hunter Kirby" userId="e6fc5ae6-a79f-4844-9fe1-82cc905d4bff" providerId="ADAL" clId="{F12587CD-B45A-8D4B-ABC0-0ACF87A16080}" dt="2024-03-20T18:24:05.505" v="14"/>
        <pc:sldMkLst>
          <pc:docMk/>
          <pc:sldMk cId="3740387003" sldId="3521"/>
        </pc:sldMkLst>
      </pc:sldChg>
      <pc:sldChg chg="add">
        <pc:chgData name="Hunter Kirby" userId="e6fc5ae6-a79f-4844-9fe1-82cc905d4bff" providerId="ADAL" clId="{F12587CD-B45A-8D4B-ABC0-0ACF87A16080}" dt="2024-03-20T18:24:05.505" v="14"/>
        <pc:sldMkLst>
          <pc:docMk/>
          <pc:sldMk cId="3247524079" sldId="3522"/>
        </pc:sldMkLst>
      </pc:sldChg>
      <pc:sldChg chg="add">
        <pc:chgData name="Hunter Kirby" userId="e6fc5ae6-a79f-4844-9fe1-82cc905d4bff" providerId="ADAL" clId="{F12587CD-B45A-8D4B-ABC0-0ACF87A16080}" dt="2024-03-20T18:24:05.505" v="14"/>
        <pc:sldMkLst>
          <pc:docMk/>
          <pc:sldMk cId="2874578340" sldId="3523"/>
        </pc:sldMkLst>
      </pc:sldChg>
      <pc:sldChg chg="add">
        <pc:chgData name="Hunter Kirby" userId="e6fc5ae6-a79f-4844-9fe1-82cc905d4bff" providerId="ADAL" clId="{F12587CD-B45A-8D4B-ABC0-0ACF87A16080}" dt="2024-03-20T18:24:05.505" v="14"/>
        <pc:sldMkLst>
          <pc:docMk/>
          <pc:sldMk cId="656847154" sldId="3524"/>
        </pc:sldMkLst>
      </pc:sldChg>
      <pc:sldChg chg="add">
        <pc:chgData name="Hunter Kirby" userId="e6fc5ae6-a79f-4844-9fe1-82cc905d4bff" providerId="ADAL" clId="{F12587CD-B45A-8D4B-ABC0-0ACF87A16080}" dt="2024-03-20T18:24:05.505" v="14"/>
        <pc:sldMkLst>
          <pc:docMk/>
          <pc:sldMk cId="2570280930" sldId="3525"/>
        </pc:sldMkLst>
      </pc:sldChg>
      <pc:sldChg chg="add">
        <pc:chgData name="Hunter Kirby" userId="e6fc5ae6-a79f-4844-9fe1-82cc905d4bff" providerId="ADAL" clId="{F12587CD-B45A-8D4B-ABC0-0ACF87A16080}" dt="2024-03-20T18:24:05.505" v="14"/>
        <pc:sldMkLst>
          <pc:docMk/>
          <pc:sldMk cId="89300874" sldId="3526"/>
        </pc:sldMkLst>
      </pc:sldChg>
      <pc:sldChg chg="add">
        <pc:chgData name="Hunter Kirby" userId="e6fc5ae6-a79f-4844-9fe1-82cc905d4bff" providerId="ADAL" clId="{F12587CD-B45A-8D4B-ABC0-0ACF87A16080}" dt="2024-03-20T18:24:05.505" v="14"/>
        <pc:sldMkLst>
          <pc:docMk/>
          <pc:sldMk cId="3866155008" sldId="3527"/>
        </pc:sldMkLst>
      </pc:sldChg>
      <pc:sldChg chg="add">
        <pc:chgData name="Hunter Kirby" userId="e6fc5ae6-a79f-4844-9fe1-82cc905d4bff" providerId="ADAL" clId="{F12587CD-B45A-8D4B-ABC0-0ACF87A16080}" dt="2024-03-20T18:24:05.505" v="14"/>
        <pc:sldMkLst>
          <pc:docMk/>
          <pc:sldMk cId="453326422" sldId="3528"/>
        </pc:sldMkLst>
      </pc:sldChg>
      <pc:sldChg chg="add">
        <pc:chgData name="Hunter Kirby" userId="e6fc5ae6-a79f-4844-9fe1-82cc905d4bff" providerId="ADAL" clId="{F12587CD-B45A-8D4B-ABC0-0ACF87A16080}" dt="2024-03-20T18:24:05.505" v="14"/>
        <pc:sldMkLst>
          <pc:docMk/>
          <pc:sldMk cId="3656582497" sldId="3529"/>
        </pc:sldMkLst>
      </pc:sldChg>
      <pc:sldChg chg="add">
        <pc:chgData name="Hunter Kirby" userId="e6fc5ae6-a79f-4844-9fe1-82cc905d4bff" providerId="ADAL" clId="{F12587CD-B45A-8D4B-ABC0-0ACF87A16080}" dt="2024-03-20T18:24:05.505" v="14"/>
        <pc:sldMkLst>
          <pc:docMk/>
          <pc:sldMk cId="2819999546" sldId="3530"/>
        </pc:sldMkLst>
      </pc:sldChg>
      <pc:sldChg chg="add">
        <pc:chgData name="Hunter Kirby" userId="e6fc5ae6-a79f-4844-9fe1-82cc905d4bff" providerId="ADAL" clId="{F12587CD-B45A-8D4B-ABC0-0ACF87A16080}" dt="2024-03-20T18:24:05.505" v="14"/>
        <pc:sldMkLst>
          <pc:docMk/>
          <pc:sldMk cId="2484097766" sldId="3531"/>
        </pc:sldMkLst>
      </pc:sldChg>
      <pc:sldChg chg="add">
        <pc:chgData name="Hunter Kirby" userId="e6fc5ae6-a79f-4844-9fe1-82cc905d4bff" providerId="ADAL" clId="{F12587CD-B45A-8D4B-ABC0-0ACF87A16080}" dt="2024-03-20T18:24:05.505" v="14"/>
        <pc:sldMkLst>
          <pc:docMk/>
          <pc:sldMk cId="1564702492" sldId="3532"/>
        </pc:sldMkLst>
      </pc:sldChg>
      <pc:sldChg chg="add">
        <pc:chgData name="Hunter Kirby" userId="e6fc5ae6-a79f-4844-9fe1-82cc905d4bff" providerId="ADAL" clId="{F12587CD-B45A-8D4B-ABC0-0ACF87A16080}" dt="2024-03-20T18:24:05.505" v="14"/>
        <pc:sldMkLst>
          <pc:docMk/>
          <pc:sldMk cId="239685408" sldId="3533"/>
        </pc:sldMkLst>
      </pc:sldChg>
      <pc:sldChg chg="modSp add mod">
        <pc:chgData name="Hunter Kirby" userId="e6fc5ae6-a79f-4844-9fe1-82cc905d4bff" providerId="ADAL" clId="{F12587CD-B45A-8D4B-ABC0-0ACF87A16080}" dt="2024-04-15T20:37:08.220" v="20" actId="20577"/>
        <pc:sldMkLst>
          <pc:docMk/>
          <pc:sldMk cId="604326412" sldId="3534"/>
        </pc:sldMkLst>
        <pc:spChg chg="mod">
          <ac:chgData name="Hunter Kirby" userId="e6fc5ae6-a79f-4844-9fe1-82cc905d4bff" providerId="ADAL" clId="{F12587CD-B45A-8D4B-ABC0-0ACF87A16080}" dt="2024-04-15T20:37:08.220" v="20" actId="20577"/>
          <ac:spMkLst>
            <pc:docMk/>
            <pc:sldMk cId="604326412" sldId="3534"/>
            <ac:spMk id="5" creationId="{DCA87788-3EA7-BC6E-7E17-432364D0A513}"/>
          </ac:spMkLst>
        </pc:spChg>
      </pc:sldChg>
      <pc:sldChg chg="add">
        <pc:chgData name="Hunter Kirby" userId="e6fc5ae6-a79f-4844-9fe1-82cc905d4bff" providerId="ADAL" clId="{F12587CD-B45A-8D4B-ABC0-0ACF87A16080}" dt="2024-03-20T18:24:05.505" v="14"/>
        <pc:sldMkLst>
          <pc:docMk/>
          <pc:sldMk cId="185076297" sldId="3535"/>
        </pc:sldMkLst>
      </pc:sldChg>
      <pc:sldChg chg="add">
        <pc:chgData name="Hunter Kirby" userId="e6fc5ae6-a79f-4844-9fe1-82cc905d4bff" providerId="ADAL" clId="{F12587CD-B45A-8D4B-ABC0-0ACF87A16080}" dt="2024-03-20T18:24:05.505" v="14"/>
        <pc:sldMkLst>
          <pc:docMk/>
          <pc:sldMk cId="823576362" sldId="3537"/>
        </pc:sldMkLst>
      </pc:sldChg>
      <pc:sldChg chg="add">
        <pc:chgData name="Hunter Kirby" userId="e6fc5ae6-a79f-4844-9fe1-82cc905d4bff" providerId="ADAL" clId="{F12587CD-B45A-8D4B-ABC0-0ACF87A16080}" dt="2024-03-20T18:24:05.505" v="14"/>
        <pc:sldMkLst>
          <pc:docMk/>
          <pc:sldMk cId="2227972113" sldId="3538"/>
        </pc:sldMkLst>
      </pc:sldChg>
      <pc:sldChg chg="add">
        <pc:chgData name="Hunter Kirby" userId="e6fc5ae6-a79f-4844-9fe1-82cc905d4bff" providerId="ADAL" clId="{F12587CD-B45A-8D4B-ABC0-0ACF87A16080}" dt="2024-03-20T18:24:05.505" v="14"/>
        <pc:sldMkLst>
          <pc:docMk/>
          <pc:sldMk cId="177400943" sldId="3539"/>
        </pc:sldMkLst>
      </pc:sldChg>
      <pc:sldChg chg="add">
        <pc:chgData name="Hunter Kirby" userId="e6fc5ae6-a79f-4844-9fe1-82cc905d4bff" providerId="ADAL" clId="{F12587CD-B45A-8D4B-ABC0-0ACF87A16080}" dt="2024-03-20T18:24:05.505" v="14"/>
        <pc:sldMkLst>
          <pc:docMk/>
          <pc:sldMk cId="1874196812" sldId="3540"/>
        </pc:sldMkLst>
      </pc:sldChg>
      <pc:sldChg chg="add">
        <pc:chgData name="Hunter Kirby" userId="e6fc5ae6-a79f-4844-9fe1-82cc905d4bff" providerId="ADAL" clId="{F12587CD-B45A-8D4B-ABC0-0ACF87A16080}" dt="2024-03-20T18:24:05.505" v="14"/>
        <pc:sldMkLst>
          <pc:docMk/>
          <pc:sldMk cId="3033983577" sldId="3541"/>
        </pc:sldMkLst>
      </pc:sldChg>
      <pc:sldChg chg="add">
        <pc:chgData name="Hunter Kirby" userId="e6fc5ae6-a79f-4844-9fe1-82cc905d4bff" providerId="ADAL" clId="{F12587CD-B45A-8D4B-ABC0-0ACF87A16080}" dt="2024-03-20T18:24:05.505" v="14"/>
        <pc:sldMkLst>
          <pc:docMk/>
          <pc:sldMk cId="61901261" sldId="3542"/>
        </pc:sldMkLst>
      </pc:sldChg>
      <pc:sldChg chg="add">
        <pc:chgData name="Hunter Kirby" userId="e6fc5ae6-a79f-4844-9fe1-82cc905d4bff" providerId="ADAL" clId="{F12587CD-B45A-8D4B-ABC0-0ACF87A16080}" dt="2024-03-20T18:24:05.505" v="14"/>
        <pc:sldMkLst>
          <pc:docMk/>
          <pc:sldMk cId="2871478602" sldId="3543"/>
        </pc:sldMkLst>
      </pc:sldChg>
      <pc:sldChg chg="add">
        <pc:chgData name="Hunter Kirby" userId="e6fc5ae6-a79f-4844-9fe1-82cc905d4bff" providerId="ADAL" clId="{F12587CD-B45A-8D4B-ABC0-0ACF87A16080}" dt="2024-03-20T18:24:05.505" v="14"/>
        <pc:sldMkLst>
          <pc:docMk/>
          <pc:sldMk cId="2934311419" sldId="3544"/>
        </pc:sldMkLst>
      </pc:sldChg>
      <pc:sldChg chg="add">
        <pc:chgData name="Hunter Kirby" userId="e6fc5ae6-a79f-4844-9fe1-82cc905d4bff" providerId="ADAL" clId="{F12587CD-B45A-8D4B-ABC0-0ACF87A16080}" dt="2024-03-20T18:24:05.505" v="14"/>
        <pc:sldMkLst>
          <pc:docMk/>
          <pc:sldMk cId="3481773639" sldId="3545"/>
        </pc:sldMkLst>
      </pc:sldChg>
      <pc:sldChg chg="add">
        <pc:chgData name="Hunter Kirby" userId="e6fc5ae6-a79f-4844-9fe1-82cc905d4bff" providerId="ADAL" clId="{F12587CD-B45A-8D4B-ABC0-0ACF87A16080}" dt="2024-03-20T18:24:05.505" v="14"/>
        <pc:sldMkLst>
          <pc:docMk/>
          <pc:sldMk cId="3238900028" sldId="3547"/>
        </pc:sldMkLst>
      </pc:sldChg>
      <pc:sldChg chg="add">
        <pc:chgData name="Hunter Kirby" userId="e6fc5ae6-a79f-4844-9fe1-82cc905d4bff" providerId="ADAL" clId="{F12587CD-B45A-8D4B-ABC0-0ACF87A16080}" dt="2024-03-20T18:24:05.505" v="14"/>
        <pc:sldMkLst>
          <pc:docMk/>
          <pc:sldMk cId="1990013791" sldId="3548"/>
        </pc:sldMkLst>
      </pc:sldChg>
      <pc:sldChg chg="add">
        <pc:chgData name="Hunter Kirby" userId="e6fc5ae6-a79f-4844-9fe1-82cc905d4bff" providerId="ADAL" clId="{F12587CD-B45A-8D4B-ABC0-0ACF87A16080}" dt="2024-03-20T18:24:05.505" v="14"/>
        <pc:sldMkLst>
          <pc:docMk/>
          <pc:sldMk cId="4075760609" sldId="3549"/>
        </pc:sldMkLst>
      </pc:sldChg>
      <pc:sldChg chg="add">
        <pc:chgData name="Hunter Kirby" userId="e6fc5ae6-a79f-4844-9fe1-82cc905d4bff" providerId="ADAL" clId="{F12587CD-B45A-8D4B-ABC0-0ACF87A16080}" dt="2024-03-20T18:24:05.505" v="14"/>
        <pc:sldMkLst>
          <pc:docMk/>
          <pc:sldMk cId="2633925237" sldId="3550"/>
        </pc:sldMkLst>
      </pc:sldChg>
      <pc:sldChg chg="add">
        <pc:chgData name="Hunter Kirby" userId="e6fc5ae6-a79f-4844-9fe1-82cc905d4bff" providerId="ADAL" clId="{F12587CD-B45A-8D4B-ABC0-0ACF87A16080}" dt="2024-03-20T18:24:05.505" v="14"/>
        <pc:sldMkLst>
          <pc:docMk/>
          <pc:sldMk cId="3152760" sldId="3551"/>
        </pc:sldMkLst>
      </pc:sldChg>
      <pc:sldChg chg="add">
        <pc:chgData name="Hunter Kirby" userId="e6fc5ae6-a79f-4844-9fe1-82cc905d4bff" providerId="ADAL" clId="{F12587CD-B45A-8D4B-ABC0-0ACF87A16080}" dt="2024-03-20T18:24:05.505" v="14"/>
        <pc:sldMkLst>
          <pc:docMk/>
          <pc:sldMk cId="3195921802" sldId="3552"/>
        </pc:sldMkLst>
      </pc:sldChg>
      <pc:sldChg chg="add">
        <pc:chgData name="Hunter Kirby" userId="e6fc5ae6-a79f-4844-9fe1-82cc905d4bff" providerId="ADAL" clId="{F12587CD-B45A-8D4B-ABC0-0ACF87A16080}" dt="2024-03-20T18:24:05.505" v="14"/>
        <pc:sldMkLst>
          <pc:docMk/>
          <pc:sldMk cId="1387728011" sldId="3553"/>
        </pc:sldMkLst>
      </pc:sldChg>
      <pc:sldChg chg="add">
        <pc:chgData name="Hunter Kirby" userId="e6fc5ae6-a79f-4844-9fe1-82cc905d4bff" providerId="ADAL" clId="{F12587CD-B45A-8D4B-ABC0-0ACF87A16080}" dt="2024-03-20T18:24:05.505" v="14"/>
        <pc:sldMkLst>
          <pc:docMk/>
          <pc:sldMk cId="1756740083" sldId="3554"/>
        </pc:sldMkLst>
      </pc:sldChg>
      <pc:sldChg chg="add">
        <pc:chgData name="Hunter Kirby" userId="e6fc5ae6-a79f-4844-9fe1-82cc905d4bff" providerId="ADAL" clId="{F12587CD-B45A-8D4B-ABC0-0ACF87A16080}" dt="2024-03-20T18:24:05.505" v="14"/>
        <pc:sldMkLst>
          <pc:docMk/>
          <pc:sldMk cId="259593412" sldId="3555"/>
        </pc:sldMkLst>
      </pc:sldChg>
      <pc:sldChg chg="add">
        <pc:chgData name="Hunter Kirby" userId="e6fc5ae6-a79f-4844-9fe1-82cc905d4bff" providerId="ADAL" clId="{F12587CD-B45A-8D4B-ABC0-0ACF87A16080}" dt="2024-03-20T18:24:05.505" v="14"/>
        <pc:sldMkLst>
          <pc:docMk/>
          <pc:sldMk cId="2426530320" sldId="3556"/>
        </pc:sldMkLst>
      </pc:sldChg>
      <pc:sldChg chg="add">
        <pc:chgData name="Hunter Kirby" userId="e6fc5ae6-a79f-4844-9fe1-82cc905d4bff" providerId="ADAL" clId="{F12587CD-B45A-8D4B-ABC0-0ACF87A16080}" dt="2024-03-20T18:24:05.505" v="14"/>
        <pc:sldMkLst>
          <pc:docMk/>
          <pc:sldMk cId="1199517759" sldId="3557"/>
        </pc:sldMkLst>
      </pc:sldChg>
      <pc:sldChg chg="add">
        <pc:chgData name="Hunter Kirby" userId="e6fc5ae6-a79f-4844-9fe1-82cc905d4bff" providerId="ADAL" clId="{F12587CD-B45A-8D4B-ABC0-0ACF87A16080}" dt="2024-03-20T18:24:05.505" v="14"/>
        <pc:sldMkLst>
          <pc:docMk/>
          <pc:sldMk cId="3452103291" sldId="3558"/>
        </pc:sldMkLst>
      </pc:sldChg>
      <pc:sldChg chg="add">
        <pc:chgData name="Hunter Kirby" userId="e6fc5ae6-a79f-4844-9fe1-82cc905d4bff" providerId="ADAL" clId="{F12587CD-B45A-8D4B-ABC0-0ACF87A16080}" dt="2024-03-20T18:24:05.505" v="14"/>
        <pc:sldMkLst>
          <pc:docMk/>
          <pc:sldMk cId="609959524" sldId="10979"/>
        </pc:sldMkLst>
      </pc:sldChg>
      <pc:sldChg chg="add">
        <pc:chgData name="Hunter Kirby" userId="e6fc5ae6-a79f-4844-9fe1-82cc905d4bff" providerId="ADAL" clId="{F12587CD-B45A-8D4B-ABC0-0ACF87A16080}" dt="2024-03-20T18:24:05.505" v="14"/>
        <pc:sldMkLst>
          <pc:docMk/>
          <pc:sldMk cId="4263072092" sldId="10980"/>
        </pc:sldMkLst>
      </pc:sldChg>
      <pc:sldChg chg="add">
        <pc:chgData name="Hunter Kirby" userId="e6fc5ae6-a79f-4844-9fe1-82cc905d4bff" providerId="ADAL" clId="{F12587CD-B45A-8D4B-ABC0-0ACF87A16080}" dt="2024-03-20T18:24:05.505" v="14"/>
        <pc:sldMkLst>
          <pc:docMk/>
          <pc:sldMk cId="2148280847" sldId="10981"/>
        </pc:sldMkLst>
      </pc:sldChg>
      <pc:sldChg chg="add">
        <pc:chgData name="Hunter Kirby" userId="e6fc5ae6-a79f-4844-9fe1-82cc905d4bff" providerId="ADAL" clId="{F12587CD-B45A-8D4B-ABC0-0ACF87A16080}" dt="2024-03-20T18:24:05.505" v="14"/>
        <pc:sldMkLst>
          <pc:docMk/>
          <pc:sldMk cId="1050603527" sldId="10982"/>
        </pc:sldMkLst>
      </pc:sldChg>
      <pc:sldChg chg="add">
        <pc:chgData name="Hunter Kirby" userId="e6fc5ae6-a79f-4844-9fe1-82cc905d4bff" providerId="ADAL" clId="{F12587CD-B45A-8D4B-ABC0-0ACF87A16080}" dt="2024-03-20T18:24:05.505" v="14"/>
        <pc:sldMkLst>
          <pc:docMk/>
          <pc:sldMk cId="2658842979" sldId="10986"/>
        </pc:sldMkLst>
      </pc:sldChg>
      <pc:sldChg chg="add">
        <pc:chgData name="Hunter Kirby" userId="e6fc5ae6-a79f-4844-9fe1-82cc905d4bff" providerId="ADAL" clId="{F12587CD-B45A-8D4B-ABC0-0ACF87A16080}" dt="2024-03-20T18:24:05.505" v="14"/>
        <pc:sldMkLst>
          <pc:docMk/>
          <pc:sldMk cId="137731263" sldId="10987"/>
        </pc:sldMkLst>
      </pc:sldChg>
      <pc:sldChg chg="add">
        <pc:chgData name="Hunter Kirby" userId="e6fc5ae6-a79f-4844-9fe1-82cc905d4bff" providerId="ADAL" clId="{F12587CD-B45A-8D4B-ABC0-0ACF87A16080}" dt="2024-03-20T18:24:05.505" v="14"/>
        <pc:sldMkLst>
          <pc:docMk/>
          <pc:sldMk cId="1231176247" sldId="10988"/>
        </pc:sldMkLst>
      </pc:sldChg>
      <pc:sldChg chg="add">
        <pc:chgData name="Hunter Kirby" userId="e6fc5ae6-a79f-4844-9fe1-82cc905d4bff" providerId="ADAL" clId="{F12587CD-B45A-8D4B-ABC0-0ACF87A16080}" dt="2024-03-20T18:24:05.505" v="14"/>
        <pc:sldMkLst>
          <pc:docMk/>
          <pc:sldMk cId="3722838033" sldId="10991"/>
        </pc:sldMkLst>
      </pc:sldChg>
      <pc:sldChg chg="add">
        <pc:chgData name="Hunter Kirby" userId="e6fc5ae6-a79f-4844-9fe1-82cc905d4bff" providerId="ADAL" clId="{F12587CD-B45A-8D4B-ABC0-0ACF87A16080}" dt="2024-03-20T18:24:05.505" v="14"/>
        <pc:sldMkLst>
          <pc:docMk/>
          <pc:sldMk cId="2489721488" sldId="10992"/>
        </pc:sldMkLst>
      </pc:sldChg>
      <pc:sldChg chg="add">
        <pc:chgData name="Hunter Kirby" userId="e6fc5ae6-a79f-4844-9fe1-82cc905d4bff" providerId="ADAL" clId="{F12587CD-B45A-8D4B-ABC0-0ACF87A16080}" dt="2024-03-20T18:24:05.505" v="14"/>
        <pc:sldMkLst>
          <pc:docMk/>
          <pc:sldMk cId="2340315630" sldId="10993"/>
        </pc:sldMkLst>
      </pc:sldChg>
      <pc:sldChg chg="add">
        <pc:chgData name="Hunter Kirby" userId="e6fc5ae6-a79f-4844-9fe1-82cc905d4bff" providerId="ADAL" clId="{F12587CD-B45A-8D4B-ABC0-0ACF87A16080}" dt="2024-03-20T18:24:05.505" v="14"/>
        <pc:sldMkLst>
          <pc:docMk/>
          <pc:sldMk cId="1167447534" sldId="10995"/>
        </pc:sldMkLst>
      </pc:sldChg>
      <pc:sldChg chg="add">
        <pc:chgData name="Hunter Kirby" userId="e6fc5ae6-a79f-4844-9fe1-82cc905d4bff" providerId="ADAL" clId="{F12587CD-B45A-8D4B-ABC0-0ACF87A16080}" dt="2024-03-20T18:24:05.505" v="14"/>
        <pc:sldMkLst>
          <pc:docMk/>
          <pc:sldMk cId="1077212940" sldId="10996"/>
        </pc:sldMkLst>
      </pc:sldChg>
      <pc:sldChg chg="add">
        <pc:chgData name="Hunter Kirby" userId="e6fc5ae6-a79f-4844-9fe1-82cc905d4bff" providerId="ADAL" clId="{F12587CD-B45A-8D4B-ABC0-0ACF87A16080}" dt="2024-03-20T18:24:05.505" v="14"/>
        <pc:sldMkLst>
          <pc:docMk/>
          <pc:sldMk cId="636548830" sldId="10997"/>
        </pc:sldMkLst>
      </pc:sldChg>
      <pc:sldChg chg="add">
        <pc:chgData name="Hunter Kirby" userId="e6fc5ae6-a79f-4844-9fe1-82cc905d4bff" providerId="ADAL" clId="{F12587CD-B45A-8D4B-ABC0-0ACF87A16080}" dt="2024-03-20T18:24:05.505" v="14"/>
        <pc:sldMkLst>
          <pc:docMk/>
          <pc:sldMk cId="3984547778" sldId="10998"/>
        </pc:sldMkLst>
      </pc:sldChg>
      <pc:sldChg chg="add">
        <pc:chgData name="Hunter Kirby" userId="e6fc5ae6-a79f-4844-9fe1-82cc905d4bff" providerId="ADAL" clId="{F12587CD-B45A-8D4B-ABC0-0ACF87A16080}" dt="2024-03-20T18:24:05.505" v="14"/>
        <pc:sldMkLst>
          <pc:docMk/>
          <pc:sldMk cId="2042846355" sldId="10999"/>
        </pc:sldMkLst>
      </pc:sldChg>
      <pc:sldChg chg="add">
        <pc:chgData name="Hunter Kirby" userId="e6fc5ae6-a79f-4844-9fe1-82cc905d4bff" providerId="ADAL" clId="{F12587CD-B45A-8D4B-ABC0-0ACF87A16080}" dt="2024-03-20T18:24:05.505" v="14"/>
        <pc:sldMkLst>
          <pc:docMk/>
          <pc:sldMk cId="3030438407" sldId="11000"/>
        </pc:sldMkLst>
      </pc:sldChg>
      <pc:sldChg chg="add">
        <pc:chgData name="Hunter Kirby" userId="e6fc5ae6-a79f-4844-9fe1-82cc905d4bff" providerId="ADAL" clId="{F12587CD-B45A-8D4B-ABC0-0ACF87A16080}" dt="2024-03-20T18:24:05.505" v="14"/>
        <pc:sldMkLst>
          <pc:docMk/>
          <pc:sldMk cId="2026422063" sldId="11001"/>
        </pc:sldMkLst>
      </pc:sldChg>
      <pc:sldChg chg="add">
        <pc:chgData name="Hunter Kirby" userId="e6fc5ae6-a79f-4844-9fe1-82cc905d4bff" providerId="ADAL" clId="{F12587CD-B45A-8D4B-ABC0-0ACF87A16080}" dt="2024-03-20T18:24:05.505" v="14"/>
        <pc:sldMkLst>
          <pc:docMk/>
          <pc:sldMk cId="1212223727" sldId="11002"/>
        </pc:sldMkLst>
      </pc:sldChg>
      <pc:sldChg chg="add">
        <pc:chgData name="Hunter Kirby" userId="e6fc5ae6-a79f-4844-9fe1-82cc905d4bff" providerId="ADAL" clId="{F12587CD-B45A-8D4B-ABC0-0ACF87A16080}" dt="2024-03-20T18:24:05.505" v="14"/>
        <pc:sldMkLst>
          <pc:docMk/>
          <pc:sldMk cId="2238255173" sldId="11003"/>
        </pc:sldMkLst>
      </pc:sldChg>
      <pc:sldChg chg="add">
        <pc:chgData name="Hunter Kirby" userId="e6fc5ae6-a79f-4844-9fe1-82cc905d4bff" providerId="ADAL" clId="{F12587CD-B45A-8D4B-ABC0-0ACF87A16080}" dt="2024-03-20T18:24:05.505" v="14"/>
        <pc:sldMkLst>
          <pc:docMk/>
          <pc:sldMk cId="3900929598" sldId="11004"/>
        </pc:sldMkLst>
      </pc:sldChg>
    </pc:docChg>
  </pc:docChgLst>
  <pc:docChgLst>
    <pc:chgData name="Hunter Kirby" userId="e6fc5ae6-a79f-4844-9fe1-82cc905d4bff" providerId="ADAL" clId="{8CABE36E-2B11-0A4E-918A-42B9FAAA976B}"/>
    <pc:docChg chg="addSld delSld modSld delSection modSection">
      <pc:chgData name="Hunter Kirby" userId="e6fc5ae6-a79f-4844-9fe1-82cc905d4bff" providerId="ADAL" clId="{8CABE36E-2B11-0A4E-918A-42B9FAAA976B}" dt="2024-03-20T18:16:42.697" v="16"/>
      <pc:docMkLst>
        <pc:docMk/>
      </pc:docMkLst>
      <pc:sldChg chg="add">
        <pc:chgData name="Hunter Kirby" userId="e6fc5ae6-a79f-4844-9fe1-82cc905d4bff" providerId="ADAL" clId="{8CABE36E-2B11-0A4E-918A-42B9FAAA976B}" dt="2024-03-20T18:16:42.697" v="16"/>
        <pc:sldMkLst>
          <pc:docMk/>
          <pc:sldMk cId="3199968391" sldId="2464"/>
        </pc:sldMkLst>
      </pc:sldChg>
      <pc:sldChg chg="add">
        <pc:chgData name="Hunter Kirby" userId="e6fc5ae6-a79f-4844-9fe1-82cc905d4bff" providerId="ADAL" clId="{8CABE36E-2B11-0A4E-918A-42B9FAAA976B}" dt="2024-03-20T18:16:42.697" v="16"/>
        <pc:sldMkLst>
          <pc:docMk/>
          <pc:sldMk cId="3723165623" sldId="2645"/>
        </pc:sldMkLst>
      </pc:sldChg>
      <pc:sldChg chg="del">
        <pc:chgData name="Hunter Kirby" userId="e6fc5ae6-a79f-4844-9fe1-82cc905d4bff" providerId="ADAL" clId="{8CABE36E-2B11-0A4E-918A-42B9FAAA976B}" dt="2024-03-20T18:16:41.310" v="7" actId="2696"/>
        <pc:sldMkLst>
          <pc:docMk/>
          <pc:sldMk cId="4213523465" sldId="3335"/>
        </pc:sldMkLst>
      </pc:sldChg>
      <pc:sldChg chg="add">
        <pc:chgData name="Hunter Kirby" userId="e6fc5ae6-a79f-4844-9fe1-82cc905d4bff" providerId="ADAL" clId="{8CABE36E-2B11-0A4E-918A-42B9FAAA976B}" dt="2024-03-20T18:16:42.697" v="16"/>
        <pc:sldMkLst>
          <pc:docMk/>
          <pc:sldMk cId="2646254275" sldId="3336"/>
        </pc:sldMkLst>
      </pc:sldChg>
      <pc:sldChg chg="add del">
        <pc:chgData name="Hunter Kirby" userId="e6fc5ae6-a79f-4844-9fe1-82cc905d4bff" providerId="ADAL" clId="{8CABE36E-2B11-0A4E-918A-42B9FAAA976B}" dt="2024-03-20T18:16:42.697" v="16"/>
        <pc:sldMkLst>
          <pc:docMk/>
          <pc:sldMk cId="1438303457" sldId="3341"/>
        </pc:sldMkLst>
      </pc:sldChg>
      <pc:sldChg chg="add del">
        <pc:chgData name="Hunter Kirby" userId="e6fc5ae6-a79f-4844-9fe1-82cc905d4bff" providerId="ADAL" clId="{8CABE36E-2B11-0A4E-918A-42B9FAAA976B}" dt="2024-03-20T18:16:42.697" v="16"/>
        <pc:sldMkLst>
          <pc:docMk/>
          <pc:sldMk cId="687852929" sldId="3351"/>
        </pc:sldMkLst>
      </pc:sldChg>
      <pc:sldChg chg="add">
        <pc:chgData name="Hunter Kirby" userId="e6fc5ae6-a79f-4844-9fe1-82cc905d4bff" providerId="ADAL" clId="{8CABE36E-2B11-0A4E-918A-42B9FAAA976B}" dt="2024-03-20T18:16:42.697" v="16"/>
        <pc:sldMkLst>
          <pc:docMk/>
          <pc:sldMk cId="4279563006" sldId="3376"/>
        </pc:sldMkLst>
      </pc:sldChg>
      <pc:sldChg chg="add del">
        <pc:chgData name="Hunter Kirby" userId="e6fc5ae6-a79f-4844-9fe1-82cc905d4bff" providerId="ADAL" clId="{8CABE36E-2B11-0A4E-918A-42B9FAAA976B}" dt="2024-03-20T18:16:42.697" v="16"/>
        <pc:sldMkLst>
          <pc:docMk/>
          <pc:sldMk cId="693478289" sldId="3408"/>
        </pc:sldMkLst>
      </pc:sldChg>
      <pc:sldChg chg="del">
        <pc:chgData name="Hunter Kirby" userId="e6fc5ae6-a79f-4844-9fe1-82cc905d4bff" providerId="ADAL" clId="{8CABE36E-2B11-0A4E-918A-42B9FAAA976B}" dt="2024-03-20T18:16:41.427" v="13" actId="2696"/>
        <pc:sldMkLst>
          <pc:docMk/>
          <pc:sldMk cId="1204816946" sldId="3409"/>
        </pc:sldMkLst>
      </pc:sldChg>
      <pc:sldChg chg="del">
        <pc:chgData name="Hunter Kirby" userId="e6fc5ae6-a79f-4844-9fe1-82cc905d4bff" providerId="ADAL" clId="{8CABE36E-2B11-0A4E-918A-42B9FAAA976B}" dt="2024-03-20T18:16:41.155" v="2" actId="2696"/>
        <pc:sldMkLst>
          <pc:docMk/>
          <pc:sldMk cId="2400459830" sldId="3410"/>
        </pc:sldMkLst>
      </pc:sldChg>
      <pc:sldChg chg="add">
        <pc:chgData name="Hunter Kirby" userId="e6fc5ae6-a79f-4844-9fe1-82cc905d4bff" providerId="ADAL" clId="{8CABE36E-2B11-0A4E-918A-42B9FAAA976B}" dt="2024-03-20T18:16:42.697" v="16"/>
        <pc:sldMkLst>
          <pc:docMk/>
          <pc:sldMk cId="4013593832" sldId="3410"/>
        </pc:sldMkLst>
      </pc:sldChg>
      <pc:sldChg chg="add">
        <pc:chgData name="Hunter Kirby" userId="e6fc5ae6-a79f-4844-9fe1-82cc905d4bff" providerId="ADAL" clId="{8CABE36E-2B11-0A4E-918A-42B9FAAA976B}" dt="2024-03-20T18:16:42.697" v="16"/>
        <pc:sldMkLst>
          <pc:docMk/>
          <pc:sldMk cId="30846615" sldId="3411"/>
        </pc:sldMkLst>
      </pc:sldChg>
      <pc:sldChg chg="add">
        <pc:chgData name="Hunter Kirby" userId="e6fc5ae6-a79f-4844-9fe1-82cc905d4bff" providerId="ADAL" clId="{8CABE36E-2B11-0A4E-918A-42B9FAAA976B}" dt="2024-03-20T18:16:42.697" v="16"/>
        <pc:sldMkLst>
          <pc:docMk/>
          <pc:sldMk cId="1344842486" sldId="3412"/>
        </pc:sldMkLst>
      </pc:sldChg>
      <pc:sldChg chg="del">
        <pc:chgData name="Hunter Kirby" userId="e6fc5ae6-a79f-4844-9fe1-82cc905d4bff" providerId="ADAL" clId="{8CABE36E-2B11-0A4E-918A-42B9FAAA976B}" dt="2024-03-20T18:16:41.298" v="5" actId="2696"/>
        <pc:sldMkLst>
          <pc:docMk/>
          <pc:sldMk cId="4146189453" sldId="3412"/>
        </pc:sldMkLst>
      </pc:sldChg>
      <pc:sldChg chg="del">
        <pc:chgData name="Hunter Kirby" userId="e6fc5ae6-a79f-4844-9fe1-82cc905d4bff" providerId="ADAL" clId="{8CABE36E-2B11-0A4E-918A-42B9FAAA976B}" dt="2024-03-20T18:16:41.307" v="6" actId="2696"/>
        <pc:sldMkLst>
          <pc:docMk/>
          <pc:sldMk cId="2320758587" sldId="3413"/>
        </pc:sldMkLst>
      </pc:sldChg>
      <pc:sldChg chg="add">
        <pc:chgData name="Hunter Kirby" userId="e6fc5ae6-a79f-4844-9fe1-82cc905d4bff" providerId="ADAL" clId="{8CABE36E-2B11-0A4E-918A-42B9FAAA976B}" dt="2024-03-20T18:16:42.697" v="16"/>
        <pc:sldMkLst>
          <pc:docMk/>
          <pc:sldMk cId="2549069975" sldId="3413"/>
        </pc:sldMkLst>
      </pc:sldChg>
      <pc:sldChg chg="del">
        <pc:chgData name="Hunter Kirby" userId="e6fc5ae6-a79f-4844-9fe1-82cc905d4bff" providerId="ADAL" clId="{8CABE36E-2B11-0A4E-918A-42B9FAAA976B}" dt="2024-03-20T18:16:41.142" v="1" actId="2696"/>
        <pc:sldMkLst>
          <pc:docMk/>
          <pc:sldMk cId="1628003012" sldId="3414"/>
        </pc:sldMkLst>
      </pc:sldChg>
      <pc:sldChg chg="add">
        <pc:chgData name="Hunter Kirby" userId="e6fc5ae6-a79f-4844-9fe1-82cc905d4bff" providerId="ADAL" clId="{8CABE36E-2B11-0A4E-918A-42B9FAAA976B}" dt="2024-03-20T18:16:42.697" v="16"/>
        <pc:sldMkLst>
          <pc:docMk/>
          <pc:sldMk cId="3400475182" sldId="3414"/>
        </pc:sldMkLst>
      </pc:sldChg>
      <pc:sldChg chg="del">
        <pc:chgData name="Hunter Kirby" userId="e6fc5ae6-a79f-4844-9fe1-82cc905d4bff" providerId="ADAL" clId="{8CABE36E-2B11-0A4E-918A-42B9FAAA976B}" dt="2024-03-20T18:16:41.323" v="8" actId="2696"/>
        <pc:sldMkLst>
          <pc:docMk/>
          <pc:sldMk cId="1714379202" sldId="3415"/>
        </pc:sldMkLst>
      </pc:sldChg>
      <pc:sldChg chg="add">
        <pc:chgData name="Hunter Kirby" userId="e6fc5ae6-a79f-4844-9fe1-82cc905d4bff" providerId="ADAL" clId="{8CABE36E-2B11-0A4E-918A-42B9FAAA976B}" dt="2024-03-20T18:16:42.697" v="16"/>
        <pc:sldMkLst>
          <pc:docMk/>
          <pc:sldMk cId="1979011353" sldId="3415"/>
        </pc:sldMkLst>
      </pc:sldChg>
      <pc:sldChg chg="del">
        <pc:chgData name="Hunter Kirby" userId="e6fc5ae6-a79f-4844-9fe1-82cc905d4bff" providerId="ADAL" clId="{8CABE36E-2B11-0A4E-918A-42B9FAAA976B}" dt="2024-03-20T18:16:41.418" v="10" actId="2696"/>
        <pc:sldMkLst>
          <pc:docMk/>
          <pc:sldMk cId="2812547413" sldId="3419"/>
        </pc:sldMkLst>
      </pc:sldChg>
      <pc:sldChg chg="del">
        <pc:chgData name="Hunter Kirby" userId="e6fc5ae6-a79f-4844-9fe1-82cc905d4bff" providerId="ADAL" clId="{8CABE36E-2B11-0A4E-918A-42B9FAAA976B}" dt="2024-03-20T18:16:41.422" v="11" actId="2696"/>
        <pc:sldMkLst>
          <pc:docMk/>
          <pc:sldMk cId="2825631002" sldId="3421"/>
        </pc:sldMkLst>
      </pc:sldChg>
      <pc:sldChg chg="del">
        <pc:chgData name="Hunter Kirby" userId="e6fc5ae6-a79f-4844-9fe1-82cc905d4bff" providerId="ADAL" clId="{8CABE36E-2B11-0A4E-918A-42B9FAAA976B}" dt="2024-03-20T18:16:41.295" v="4" actId="2696"/>
        <pc:sldMkLst>
          <pc:docMk/>
          <pc:sldMk cId="3171110075" sldId="3422"/>
        </pc:sldMkLst>
      </pc:sldChg>
      <pc:sldChg chg="del">
        <pc:chgData name="Hunter Kirby" userId="e6fc5ae6-a79f-4844-9fe1-82cc905d4bff" providerId="ADAL" clId="{8CABE36E-2B11-0A4E-918A-42B9FAAA976B}" dt="2024-03-20T18:16:41.179" v="3" actId="2696"/>
        <pc:sldMkLst>
          <pc:docMk/>
          <pc:sldMk cId="1044808807" sldId="3425"/>
        </pc:sldMkLst>
      </pc:sldChg>
      <pc:sldChg chg="del">
        <pc:chgData name="Hunter Kirby" userId="e6fc5ae6-a79f-4844-9fe1-82cc905d4bff" providerId="ADAL" clId="{8CABE36E-2B11-0A4E-918A-42B9FAAA976B}" dt="2024-03-20T18:16:41.413" v="9" actId="2696"/>
        <pc:sldMkLst>
          <pc:docMk/>
          <pc:sldMk cId="810317491" sldId="3426"/>
        </pc:sldMkLst>
      </pc:sldChg>
    </pc:docChg>
  </pc:docChgLst>
  <pc:docChgLst>
    <pc:chgData name="Hunter Kirby" userId="e6fc5ae6-a79f-4844-9fe1-82cc905d4bff" providerId="ADAL" clId="{6BE9C651-89EB-A446-A615-A37256F0A871}"/>
    <pc:docChg chg="addSld delSld modSld delSection modSection">
      <pc:chgData name="Hunter Kirby" userId="e6fc5ae6-a79f-4844-9fe1-82cc905d4bff" providerId="ADAL" clId="{6BE9C651-89EB-A446-A615-A37256F0A871}" dt="2024-03-20T18:10:29.770" v="41"/>
      <pc:docMkLst>
        <pc:docMk/>
      </pc:docMkLst>
      <pc:sldChg chg="del">
        <pc:chgData name="Hunter Kirby" userId="e6fc5ae6-a79f-4844-9fe1-82cc905d4bff" providerId="ADAL" clId="{6BE9C651-89EB-A446-A615-A37256F0A871}" dt="2024-03-20T18:10:27.126" v="8" actId="2696"/>
        <pc:sldMkLst>
          <pc:docMk/>
          <pc:sldMk cId="3071633685" sldId="265"/>
        </pc:sldMkLst>
      </pc:sldChg>
      <pc:sldChg chg="del">
        <pc:chgData name="Hunter Kirby" userId="e6fc5ae6-a79f-4844-9fe1-82cc905d4bff" providerId="ADAL" clId="{6BE9C651-89EB-A446-A615-A37256F0A871}" dt="2024-03-20T18:10:27.330" v="24" actId="2696"/>
        <pc:sldMkLst>
          <pc:docMk/>
          <pc:sldMk cId="3293469686" sldId="309"/>
        </pc:sldMkLst>
      </pc:sldChg>
      <pc:sldChg chg="del">
        <pc:chgData name="Hunter Kirby" userId="e6fc5ae6-a79f-4844-9fe1-82cc905d4bff" providerId="ADAL" clId="{6BE9C651-89EB-A446-A615-A37256F0A871}" dt="2024-03-20T18:10:27.136" v="9" actId="2696"/>
        <pc:sldMkLst>
          <pc:docMk/>
          <pc:sldMk cId="2713209806" sldId="341"/>
        </pc:sldMkLst>
      </pc:sldChg>
      <pc:sldChg chg="del">
        <pc:chgData name="Hunter Kirby" userId="e6fc5ae6-a79f-4844-9fe1-82cc905d4bff" providerId="ADAL" clId="{6BE9C651-89EB-A446-A615-A37256F0A871}" dt="2024-03-20T18:10:27.536" v="29" actId="2696"/>
        <pc:sldMkLst>
          <pc:docMk/>
          <pc:sldMk cId="1410250402" sldId="2435"/>
        </pc:sldMkLst>
      </pc:sldChg>
      <pc:sldChg chg="del">
        <pc:chgData name="Hunter Kirby" userId="e6fc5ae6-a79f-4844-9fe1-82cc905d4bff" providerId="ADAL" clId="{6BE9C651-89EB-A446-A615-A37256F0A871}" dt="2024-03-20T18:10:27.624" v="34" actId="2696"/>
        <pc:sldMkLst>
          <pc:docMk/>
          <pc:sldMk cId="716776992" sldId="2442"/>
        </pc:sldMkLst>
      </pc:sldChg>
      <pc:sldChg chg="del">
        <pc:chgData name="Hunter Kirby" userId="e6fc5ae6-a79f-4844-9fe1-82cc905d4bff" providerId="ADAL" clId="{6BE9C651-89EB-A446-A615-A37256F0A871}" dt="2024-03-20T18:10:27.079" v="4" actId="2696"/>
        <pc:sldMkLst>
          <pc:docMk/>
          <pc:sldMk cId="3302369292" sldId="2480"/>
        </pc:sldMkLst>
      </pc:sldChg>
      <pc:sldChg chg="del">
        <pc:chgData name="Hunter Kirby" userId="e6fc5ae6-a79f-4844-9fe1-82cc905d4bff" providerId="ADAL" clId="{6BE9C651-89EB-A446-A615-A37256F0A871}" dt="2024-03-20T18:10:27.586" v="31" actId="2696"/>
        <pc:sldMkLst>
          <pc:docMk/>
          <pc:sldMk cId="2004871868" sldId="2643"/>
        </pc:sldMkLst>
      </pc:sldChg>
      <pc:sldChg chg="del">
        <pc:chgData name="Hunter Kirby" userId="e6fc5ae6-a79f-4844-9fe1-82cc905d4bff" providerId="ADAL" clId="{6BE9C651-89EB-A446-A615-A37256F0A871}" dt="2024-03-20T18:10:27.253" v="21" actId="2696"/>
        <pc:sldMkLst>
          <pc:docMk/>
          <pc:sldMk cId="1607652710" sldId="2644"/>
        </pc:sldMkLst>
      </pc:sldChg>
      <pc:sldChg chg="del">
        <pc:chgData name="Hunter Kirby" userId="e6fc5ae6-a79f-4844-9fe1-82cc905d4bff" providerId="ADAL" clId="{6BE9C651-89EB-A446-A615-A37256F0A871}" dt="2024-03-20T18:10:27.636" v="35" actId="2696"/>
        <pc:sldMkLst>
          <pc:docMk/>
          <pc:sldMk cId="451628608" sldId="2657"/>
        </pc:sldMkLst>
      </pc:sldChg>
      <pc:sldChg chg="del">
        <pc:chgData name="Hunter Kirby" userId="e6fc5ae6-a79f-4844-9fe1-82cc905d4bff" providerId="ADAL" clId="{6BE9C651-89EB-A446-A615-A37256F0A871}" dt="2024-03-20T18:10:27.344" v="25" actId="2696"/>
        <pc:sldMkLst>
          <pc:docMk/>
          <pc:sldMk cId="139749561" sldId="2668"/>
        </pc:sldMkLst>
      </pc:sldChg>
      <pc:sldChg chg="del">
        <pc:chgData name="Hunter Kirby" userId="e6fc5ae6-a79f-4844-9fe1-82cc905d4bff" providerId="ADAL" clId="{6BE9C651-89EB-A446-A615-A37256F0A871}" dt="2024-03-20T18:10:27.155" v="10" actId="2696"/>
        <pc:sldMkLst>
          <pc:docMk/>
          <pc:sldMk cId="2706677560" sldId="2680"/>
        </pc:sldMkLst>
      </pc:sldChg>
      <pc:sldChg chg="del">
        <pc:chgData name="Hunter Kirby" userId="e6fc5ae6-a79f-4844-9fe1-82cc905d4bff" providerId="ADAL" clId="{6BE9C651-89EB-A446-A615-A37256F0A871}" dt="2024-03-20T18:10:27.193" v="13" actId="2696"/>
        <pc:sldMkLst>
          <pc:docMk/>
          <pc:sldMk cId="2688096294" sldId="2682"/>
        </pc:sldMkLst>
      </pc:sldChg>
      <pc:sldChg chg="del">
        <pc:chgData name="Hunter Kirby" userId="e6fc5ae6-a79f-4844-9fe1-82cc905d4bff" providerId="ADAL" clId="{6BE9C651-89EB-A446-A615-A37256F0A871}" dt="2024-03-20T18:10:27.648" v="39" actId="2696"/>
        <pc:sldMkLst>
          <pc:docMk/>
          <pc:sldMk cId="3712496913" sldId="2697"/>
        </pc:sldMkLst>
      </pc:sldChg>
      <pc:sldChg chg="del">
        <pc:chgData name="Hunter Kirby" userId="e6fc5ae6-a79f-4844-9fe1-82cc905d4bff" providerId="ADAL" clId="{6BE9C651-89EB-A446-A615-A37256F0A871}" dt="2024-03-20T18:10:27.640" v="36" actId="2696"/>
        <pc:sldMkLst>
          <pc:docMk/>
          <pc:sldMk cId="102049121" sldId="2707"/>
        </pc:sldMkLst>
      </pc:sldChg>
      <pc:sldChg chg="del">
        <pc:chgData name="Hunter Kirby" userId="e6fc5ae6-a79f-4844-9fe1-82cc905d4bff" providerId="ADAL" clId="{6BE9C651-89EB-A446-A615-A37256F0A871}" dt="2024-03-20T18:10:27.307" v="22" actId="2696"/>
        <pc:sldMkLst>
          <pc:docMk/>
          <pc:sldMk cId="3507395504" sldId="2731"/>
        </pc:sldMkLst>
      </pc:sldChg>
      <pc:sldChg chg="del">
        <pc:chgData name="Hunter Kirby" userId="e6fc5ae6-a79f-4844-9fe1-82cc905d4bff" providerId="ADAL" clId="{6BE9C651-89EB-A446-A615-A37256F0A871}" dt="2024-03-20T18:10:27.315" v="23" actId="2696"/>
        <pc:sldMkLst>
          <pc:docMk/>
          <pc:sldMk cId="2111835752" sldId="2732"/>
        </pc:sldMkLst>
      </pc:sldChg>
      <pc:sldChg chg="del">
        <pc:chgData name="Hunter Kirby" userId="e6fc5ae6-a79f-4844-9fe1-82cc905d4bff" providerId="ADAL" clId="{6BE9C651-89EB-A446-A615-A37256F0A871}" dt="2024-03-20T18:10:27.510" v="27" actId="2696"/>
        <pc:sldMkLst>
          <pc:docMk/>
          <pc:sldMk cId="1724475402" sldId="2734"/>
        </pc:sldMkLst>
      </pc:sldChg>
      <pc:sldChg chg="del">
        <pc:chgData name="Hunter Kirby" userId="e6fc5ae6-a79f-4844-9fe1-82cc905d4bff" providerId="ADAL" clId="{6BE9C651-89EB-A446-A615-A37256F0A871}" dt="2024-03-20T18:10:27.052" v="3" actId="2696"/>
        <pc:sldMkLst>
          <pc:docMk/>
          <pc:sldMk cId="1073613285" sldId="3249"/>
        </pc:sldMkLst>
      </pc:sldChg>
      <pc:sldChg chg="del">
        <pc:chgData name="Hunter Kirby" userId="e6fc5ae6-a79f-4844-9fe1-82cc905d4bff" providerId="ADAL" clId="{6BE9C651-89EB-A446-A615-A37256F0A871}" dt="2024-03-20T18:10:27.583" v="30" actId="2696"/>
        <pc:sldMkLst>
          <pc:docMk/>
          <pc:sldMk cId="4083157082" sldId="3250"/>
        </pc:sldMkLst>
      </pc:sldChg>
      <pc:sldChg chg="del">
        <pc:chgData name="Hunter Kirby" userId="e6fc5ae6-a79f-4844-9fe1-82cc905d4bff" providerId="ADAL" clId="{6BE9C651-89EB-A446-A615-A37256F0A871}" dt="2024-03-20T18:10:27.208" v="15" actId="2696"/>
        <pc:sldMkLst>
          <pc:docMk/>
          <pc:sldMk cId="1215450049" sldId="3260"/>
        </pc:sldMkLst>
      </pc:sldChg>
      <pc:sldChg chg="del">
        <pc:chgData name="Hunter Kirby" userId="e6fc5ae6-a79f-4844-9fe1-82cc905d4bff" providerId="ADAL" clId="{6BE9C651-89EB-A446-A615-A37256F0A871}" dt="2024-03-20T18:10:27.358" v="26" actId="2696"/>
        <pc:sldMkLst>
          <pc:docMk/>
          <pc:sldMk cId="2426498397" sldId="3326"/>
        </pc:sldMkLst>
      </pc:sldChg>
      <pc:sldChg chg="del">
        <pc:chgData name="Hunter Kirby" userId="e6fc5ae6-a79f-4844-9fe1-82cc905d4bff" providerId="ADAL" clId="{6BE9C651-89EB-A446-A615-A37256F0A871}" dt="2024-03-20T18:10:26.934" v="1" actId="2696"/>
        <pc:sldMkLst>
          <pc:docMk/>
          <pc:sldMk cId="1392844985" sldId="3327"/>
        </pc:sldMkLst>
      </pc:sldChg>
      <pc:sldChg chg="add">
        <pc:chgData name="Hunter Kirby" userId="e6fc5ae6-a79f-4844-9fe1-82cc905d4bff" providerId="ADAL" clId="{6BE9C651-89EB-A446-A615-A37256F0A871}" dt="2024-03-20T18:10:29.770" v="41"/>
        <pc:sldMkLst>
          <pc:docMk/>
          <pc:sldMk cId="4213523465" sldId="3335"/>
        </pc:sldMkLst>
      </pc:sldChg>
      <pc:sldChg chg="del">
        <pc:chgData name="Hunter Kirby" userId="e6fc5ae6-a79f-4844-9fe1-82cc905d4bff" providerId="ADAL" clId="{6BE9C651-89EB-A446-A615-A37256F0A871}" dt="2024-03-20T18:10:27.088" v="6" actId="2696"/>
        <pc:sldMkLst>
          <pc:docMk/>
          <pc:sldMk cId="652386801" sldId="3336"/>
        </pc:sldMkLst>
      </pc:sldChg>
      <pc:sldChg chg="del">
        <pc:chgData name="Hunter Kirby" userId="e6fc5ae6-a79f-4844-9fe1-82cc905d4bff" providerId="ADAL" clId="{6BE9C651-89EB-A446-A615-A37256F0A871}" dt="2024-03-20T18:10:27.164" v="11" actId="2696"/>
        <pc:sldMkLst>
          <pc:docMk/>
          <pc:sldMk cId="79032975" sldId="3337"/>
        </pc:sldMkLst>
      </pc:sldChg>
      <pc:sldChg chg="del">
        <pc:chgData name="Hunter Kirby" userId="e6fc5ae6-a79f-4844-9fe1-82cc905d4bff" providerId="ADAL" clId="{6BE9C651-89EB-A446-A615-A37256F0A871}" dt="2024-03-20T18:10:27.224" v="16" actId="2696"/>
        <pc:sldMkLst>
          <pc:docMk/>
          <pc:sldMk cId="1852150469" sldId="3340"/>
        </pc:sldMkLst>
      </pc:sldChg>
      <pc:sldChg chg="add">
        <pc:chgData name="Hunter Kirby" userId="e6fc5ae6-a79f-4844-9fe1-82cc905d4bff" providerId="ADAL" clId="{6BE9C651-89EB-A446-A615-A37256F0A871}" dt="2024-03-20T18:10:29.770" v="41"/>
        <pc:sldMkLst>
          <pc:docMk/>
          <pc:sldMk cId="1438303457" sldId="3341"/>
        </pc:sldMkLst>
      </pc:sldChg>
      <pc:sldChg chg="del">
        <pc:chgData name="Hunter Kirby" userId="e6fc5ae6-a79f-4844-9fe1-82cc905d4bff" providerId="ADAL" clId="{6BE9C651-89EB-A446-A615-A37256F0A871}" dt="2024-03-20T18:10:27.234" v="19" actId="2696"/>
        <pc:sldMkLst>
          <pc:docMk/>
          <pc:sldMk cId="895835741" sldId="3342"/>
        </pc:sldMkLst>
      </pc:sldChg>
      <pc:sldChg chg="del">
        <pc:chgData name="Hunter Kirby" userId="e6fc5ae6-a79f-4844-9fe1-82cc905d4bff" providerId="ADAL" clId="{6BE9C651-89EB-A446-A615-A37256F0A871}" dt="2024-03-20T18:10:27.523" v="28" actId="2696"/>
        <pc:sldMkLst>
          <pc:docMk/>
          <pc:sldMk cId="4042093429" sldId="3344"/>
        </pc:sldMkLst>
      </pc:sldChg>
      <pc:sldChg chg="del">
        <pc:chgData name="Hunter Kirby" userId="e6fc5ae6-a79f-4844-9fe1-82cc905d4bff" providerId="ADAL" clId="{6BE9C651-89EB-A446-A615-A37256F0A871}" dt="2024-03-20T18:10:27.590" v="32" actId="2696"/>
        <pc:sldMkLst>
          <pc:docMk/>
          <pc:sldMk cId="3190975299" sldId="3345"/>
        </pc:sldMkLst>
      </pc:sldChg>
      <pc:sldChg chg="add del">
        <pc:chgData name="Hunter Kirby" userId="e6fc5ae6-a79f-4844-9fe1-82cc905d4bff" providerId="ADAL" clId="{6BE9C651-89EB-A446-A615-A37256F0A871}" dt="2024-03-20T18:10:29.770" v="41"/>
        <pc:sldMkLst>
          <pc:docMk/>
          <pc:sldMk cId="687852929" sldId="3351"/>
        </pc:sldMkLst>
      </pc:sldChg>
      <pc:sldChg chg="del">
        <pc:chgData name="Hunter Kirby" userId="e6fc5ae6-a79f-4844-9fe1-82cc905d4bff" providerId="ADAL" clId="{6BE9C651-89EB-A446-A615-A37256F0A871}" dt="2024-03-20T18:10:27.110" v="7" actId="2696"/>
        <pc:sldMkLst>
          <pc:docMk/>
          <pc:sldMk cId="3207979870" sldId="3354"/>
        </pc:sldMkLst>
      </pc:sldChg>
      <pc:sldChg chg="del">
        <pc:chgData name="Hunter Kirby" userId="e6fc5ae6-a79f-4844-9fe1-82cc905d4bff" providerId="ADAL" clId="{6BE9C651-89EB-A446-A615-A37256F0A871}" dt="2024-03-20T18:10:27.244" v="20" actId="2696"/>
        <pc:sldMkLst>
          <pc:docMk/>
          <pc:sldMk cId="1885049784" sldId="3355"/>
        </pc:sldMkLst>
      </pc:sldChg>
      <pc:sldChg chg="del">
        <pc:chgData name="Hunter Kirby" userId="e6fc5ae6-a79f-4844-9fe1-82cc905d4bff" providerId="ADAL" clId="{6BE9C651-89EB-A446-A615-A37256F0A871}" dt="2024-03-20T18:10:27.599" v="33" actId="2696"/>
        <pc:sldMkLst>
          <pc:docMk/>
          <pc:sldMk cId="2905247335" sldId="3356"/>
        </pc:sldMkLst>
      </pc:sldChg>
      <pc:sldChg chg="del">
        <pc:chgData name="Hunter Kirby" userId="e6fc5ae6-a79f-4844-9fe1-82cc905d4bff" providerId="ADAL" clId="{6BE9C651-89EB-A446-A615-A37256F0A871}" dt="2024-03-20T18:10:27.230" v="18" actId="2696"/>
        <pc:sldMkLst>
          <pc:docMk/>
          <pc:sldMk cId="2754420132" sldId="3358"/>
        </pc:sldMkLst>
      </pc:sldChg>
      <pc:sldChg chg="del">
        <pc:chgData name="Hunter Kirby" userId="e6fc5ae6-a79f-4844-9fe1-82cc905d4bff" providerId="ADAL" clId="{6BE9C651-89EB-A446-A615-A37256F0A871}" dt="2024-03-20T18:10:27.645" v="38" actId="2696"/>
        <pc:sldMkLst>
          <pc:docMk/>
          <pc:sldMk cId="2523525357" sldId="3360"/>
        </pc:sldMkLst>
      </pc:sldChg>
      <pc:sldChg chg="add">
        <pc:chgData name="Hunter Kirby" userId="e6fc5ae6-a79f-4844-9fe1-82cc905d4bff" providerId="ADAL" clId="{6BE9C651-89EB-A446-A615-A37256F0A871}" dt="2024-03-20T18:10:29.770" v="41"/>
        <pc:sldMkLst>
          <pc:docMk/>
          <pc:sldMk cId="693478289" sldId="3408"/>
        </pc:sldMkLst>
      </pc:sldChg>
      <pc:sldChg chg="add">
        <pc:chgData name="Hunter Kirby" userId="e6fc5ae6-a79f-4844-9fe1-82cc905d4bff" providerId="ADAL" clId="{6BE9C651-89EB-A446-A615-A37256F0A871}" dt="2024-03-20T18:10:29.770" v="41"/>
        <pc:sldMkLst>
          <pc:docMk/>
          <pc:sldMk cId="1204816946" sldId="3409"/>
        </pc:sldMkLst>
      </pc:sldChg>
      <pc:sldChg chg="add">
        <pc:chgData name="Hunter Kirby" userId="e6fc5ae6-a79f-4844-9fe1-82cc905d4bff" providerId="ADAL" clId="{6BE9C651-89EB-A446-A615-A37256F0A871}" dt="2024-03-20T18:10:29.770" v="41"/>
        <pc:sldMkLst>
          <pc:docMk/>
          <pc:sldMk cId="2400459830" sldId="3410"/>
        </pc:sldMkLst>
      </pc:sldChg>
      <pc:sldChg chg="add del">
        <pc:chgData name="Hunter Kirby" userId="e6fc5ae6-a79f-4844-9fe1-82cc905d4bff" providerId="ADAL" clId="{6BE9C651-89EB-A446-A615-A37256F0A871}" dt="2024-03-20T18:10:29.770" v="41"/>
        <pc:sldMkLst>
          <pc:docMk/>
          <pc:sldMk cId="4146189453" sldId="3412"/>
        </pc:sldMkLst>
      </pc:sldChg>
      <pc:sldChg chg="del">
        <pc:chgData name="Hunter Kirby" userId="e6fc5ae6-a79f-4844-9fe1-82cc905d4bff" providerId="ADAL" clId="{6BE9C651-89EB-A446-A615-A37256F0A871}" dt="2024-03-20T18:10:26.944" v="2" actId="2696"/>
        <pc:sldMkLst>
          <pc:docMk/>
          <pc:sldMk cId="341850797" sldId="3413"/>
        </pc:sldMkLst>
      </pc:sldChg>
      <pc:sldChg chg="add">
        <pc:chgData name="Hunter Kirby" userId="e6fc5ae6-a79f-4844-9fe1-82cc905d4bff" providerId="ADAL" clId="{6BE9C651-89EB-A446-A615-A37256F0A871}" dt="2024-03-20T18:10:29.770" v="41"/>
        <pc:sldMkLst>
          <pc:docMk/>
          <pc:sldMk cId="2320758587" sldId="3413"/>
        </pc:sldMkLst>
      </pc:sldChg>
      <pc:sldChg chg="add">
        <pc:chgData name="Hunter Kirby" userId="e6fc5ae6-a79f-4844-9fe1-82cc905d4bff" providerId="ADAL" clId="{6BE9C651-89EB-A446-A615-A37256F0A871}" dt="2024-03-20T18:10:29.770" v="41"/>
        <pc:sldMkLst>
          <pc:docMk/>
          <pc:sldMk cId="1628003012" sldId="3414"/>
        </pc:sldMkLst>
      </pc:sldChg>
      <pc:sldChg chg="add">
        <pc:chgData name="Hunter Kirby" userId="e6fc5ae6-a79f-4844-9fe1-82cc905d4bff" providerId="ADAL" clId="{6BE9C651-89EB-A446-A615-A37256F0A871}" dt="2024-03-20T18:10:29.770" v="41"/>
        <pc:sldMkLst>
          <pc:docMk/>
          <pc:sldMk cId="1714379202" sldId="3415"/>
        </pc:sldMkLst>
      </pc:sldChg>
      <pc:sldChg chg="add">
        <pc:chgData name="Hunter Kirby" userId="e6fc5ae6-a79f-4844-9fe1-82cc905d4bff" providerId="ADAL" clId="{6BE9C651-89EB-A446-A615-A37256F0A871}" dt="2024-03-20T18:10:29.770" v="41"/>
        <pc:sldMkLst>
          <pc:docMk/>
          <pc:sldMk cId="2812547413" sldId="3419"/>
        </pc:sldMkLst>
      </pc:sldChg>
      <pc:sldChg chg="add">
        <pc:chgData name="Hunter Kirby" userId="e6fc5ae6-a79f-4844-9fe1-82cc905d4bff" providerId="ADAL" clId="{6BE9C651-89EB-A446-A615-A37256F0A871}" dt="2024-03-20T18:10:29.770" v="41"/>
        <pc:sldMkLst>
          <pc:docMk/>
          <pc:sldMk cId="2825631002" sldId="3421"/>
        </pc:sldMkLst>
      </pc:sldChg>
      <pc:sldChg chg="add">
        <pc:chgData name="Hunter Kirby" userId="e6fc5ae6-a79f-4844-9fe1-82cc905d4bff" providerId="ADAL" clId="{6BE9C651-89EB-A446-A615-A37256F0A871}" dt="2024-03-20T18:10:29.770" v="41"/>
        <pc:sldMkLst>
          <pc:docMk/>
          <pc:sldMk cId="3171110075" sldId="3422"/>
        </pc:sldMkLst>
      </pc:sldChg>
      <pc:sldChg chg="del">
        <pc:chgData name="Hunter Kirby" userId="e6fc5ae6-a79f-4844-9fe1-82cc905d4bff" providerId="ADAL" clId="{6BE9C651-89EB-A446-A615-A37256F0A871}" dt="2024-03-20T18:10:27.083" v="5" actId="2696"/>
        <pc:sldMkLst>
          <pc:docMk/>
          <pc:sldMk cId="4245446785" sldId="3423"/>
        </pc:sldMkLst>
      </pc:sldChg>
      <pc:sldChg chg="del">
        <pc:chgData name="Hunter Kirby" userId="e6fc5ae6-a79f-4844-9fe1-82cc905d4bff" providerId="ADAL" clId="{6BE9C651-89EB-A446-A615-A37256F0A871}" dt="2024-03-20T18:10:27.227" v="17" actId="2696"/>
        <pc:sldMkLst>
          <pc:docMk/>
          <pc:sldMk cId="3051837693" sldId="3424"/>
        </pc:sldMkLst>
      </pc:sldChg>
      <pc:sldChg chg="add">
        <pc:chgData name="Hunter Kirby" userId="e6fc5ae6-a79f-4844-9fe1-82cc905d4bff" providerId="ADAL" clId="{6BE9C651-89EB-A446-A615-A37256F0A871}" dt="2024-03-20T18:10:29.770" v="41"/>
        <pc:sldMkLst>
          <pc:docMk/>
          <pc:sldMk cId="1044808807" sldId="3425"/>
        </pc:sldMkLst>
      </pc:sldChg>
      <pc:sldChg chg="del">
        <pc:chgData name="Hunter Kirby" userId="e6fc5ae6-a79f-4844-9fe1-82cc905d4bff" providerId="ADAL" clId="{6BE9C651-89EB-A446-A615-A37256F0A871}" dt="2024-03-20T18:10:27.181" v="12" actId="2696"/>
        <pc:sldMkLst>
          <pc:docMk/>
          <pc:sldMk cId="1096617988" sldId="3425"/>
        </pc:sldMkLst>
      </pc:sldChg>
      <pc:sldChg chg="add">
        <pc:chgData name="Hunter Kirby" userId="e6fc5ae6-a79f-4844-9fe1-82cc905d4bff" providerId="ADAL" clId="{6BE9C651-89EB-A446-A615-A37256F0A871}" dt="2024-03-20T18:10:29.770" v="41"/>
        <pc:sldMkLst>
          <pc:docMk/>
          <pc:sldMk cId="810317491" sldId="3426"/>
        </pc:sldMkLst>
      </pc:sldChg>
      <pc:sldChg chg="del">
        <pc:chgData name="Hunter Kirby" userId="e6fc5ae6-a79f-4844-9fe1-82cc905d4bff" providerId="ADAL" clId="{6BE9C651-89EB-A446-A615-A37256F0A871}" dt="2024-03-20T18:10:27.201" v="14" actId="2696"/>
        <pc:sldMkLst>
          <pc:docMk/>
          <pc:sldMk cId="48427589" sldId="3427"/>
        </pc:sldMkLst>
      </pc:sldChg>
    </pc:docChg>
  </pc:docChgLst>
  <pc:docChgLst>
    <pc:chgData name="Justin Bartlett" userId="54a8ef73-d308-4a32-b310-99625dd8c3fd" providerId="ADAL" clId="{8DE13373-9C6E-46F4-972E-9AAE73C2A4EC}"/>
    <pc:docChg chg="modSld sldOrd">
      <pc:chgData name="Justin Bartlett" userId="54a8ef73-d308-4a32-b310-99625dd8c3fd" providerId="ADAL" clId="{8DE13373-9C6E-46F4-972E-9AAE73C2A4EC}" dt="2024-05-06T17:45:23.113" v="3"/>
      <pc:docMkLst>
        <pc:docMk/>
      </pc:docMkLst>
      <pc:sldChg chg="ord">
        <pc:chgData name="Justin Bartlett" userId="54a8ef73-d308-4a32-b310-99625dd8c3fd" providerId="ADAL" clId="{8DE13373-9C6E-46F4-972E-9AAE73C2A4EC}" dt="2024-05-06T17:45:23.113" v="3"/>
        <pc:sldMkLst>
          <pc:docMk/>
          <pc:sldMk cId="2570280930" sldId="3525"/>
        </pc:sldMkLst>
      </pc:sldChg>
      <pc:sldChg chg="ord">
        <pc:chgData name="Justin Bartlett" userId="54a8ef73-d308-4a32-b310-99625dd8c3fd" providerId="ADAL" clId="{8DE13373-9C6E-46F4-972E-9AAE73C2A4EC}" dt="2024-05-06T15:06:31.679" v="1"/>
        <pc:sldMkLst>
          <pc:docMk/>
          <pc:sldMk cId="2934311419" sldId="3544"/>
        </pc:sldMkLst>
      </pc:sldChg>
    </pc:docChg>
  </pc:docChgLst>
  <pc:docChgLst>
    <pc:chgData name="Hunter Kirby" userId="e6fc5ae6-a79f-4844-9fe1-82cc905d4bff" providerId="ADAL" clId="{244FDB86-6275-9D49-8785-5C9B72CB7EA1}"/>
    <pc:docChg chg="addSld delSld modSld delSection modSection">
      <pc:chgData name="Hunter Kirby" userId="e6fc5ae6-a79f-4844-9fe1-82cc905d4bff" providerId="ADAL" clId="{244FDB86-6275-9D49-8785-5C9B72CB7EA1}" dt="2024-03-20T18:09:27.641" v="27"/>
      <pc:docMkLst>
        <pc:docMk/>
      </pc:docMkLst>
      <pc:sldChg chg="add">
        <pc:chgData name="Hunter Kirby" userId="e6fc5ae6-a79f-4844-9fe1-82cc905d4bff" providerId="ADAL" clId="{244FDB86-6275-9D49-8785-5C9B72CB7EA1}" dt="2024-03-20T18:09:15.950" v="26"/>
        <pc:sldMkLst>
          <pc:docMk/>
          <pc:sldMk cId="3071633685" sldId="265"/>
        </pc:sldMkLst>
      </pc:sldChg>
      <pc:sldChg chg="add">
        <pc:chgData name="Hunter Kirby" userId="e6fc5ae6-a79f-4844-9fe1-82cc905d4bff" providerId="ADAL" clId="{244FDB86-6275-9D49-8785-5C9B72CB7EA1}" dt="2024-03-20T18:09:15.950" v="26"/>
        <pc:sldMkLst>
          <pc:docMk/>
          <pc:sldMk cId="3293469686" sldId="309"/>
        </pc:sldMkLst>
      </pc:sldChg>
      <pc:sldChg chg="add">
        <pc:chgData name="Hunter Kirby" userId="e6fc5ae6-a79f-4844-9fe1-82cc905d4bff" providerId="ADAL" clId="{244FDB86-6275-9D49-8785-5C9B72CB7EA1}" dt="2024-03-20T18:09:15.950" v="26"/>
        <pc:sldMkLst>
          <pc:docMk/>
          <pc:sldMk cId="2713209806" sldId="341"/>
        </pc:sldMkLst>
      </pc:sldChg>
      <pc:sldChg chg="del">
        <pc:chgData name="Hunter Kirby" userId="e6fc5ae6-a79f-4844-9fe1-82cc905d4bff" providerId="ADAL" clId="{244FDB86-6275-9D49-8785-5C9B72CB7EA1}" dt="2024-03-20T18:09:14.828" v="11" actId="2696"/>
        <pc:sldMkLst>
          <pc:docMk/>
          <pc:sldMk cId="2546101352" sldId="551"/>
        </pc:sldMkLst>
      </pc:sldChg>
      <pc:sldChg chg="del">
        <pc:chgData name="Hunter Kirby" userId="e6fc5ae6-a79f-4844-9fe1-82cc905d4bff" providerId="ADAL" clId="{244FDB86-6275-9D49-8785-5C9B72CB7EA1}" dt="2024-03-20T18:09:14.709" v="4" actId="2696"/>
        <pc:sldMkLst>
          <pc:docMk/>
          <pc:sldMk cId="3453088737" sldId="632"/>
        </pc:sldMkLst>
      </pc:sldChg>
      <pc:sldChg chg="add">
        <pc:chgData name="Hunter Kirby" userId="e6fc5ae6-a79f-4844-9fe1-82cc905d4bff" providerId="ADAL" clId="{244FDB86-6275-9D49-8785-5C9B72CB7EA1}" dt="2024-03-20T18:09:15.950" v="26"/>
        <pc:sldMkLst>
          <pc:docMk/>
          <pc:sldMk cId="1410250402" sldId="2435"/>
        </pc:sldMkLst>
      </pc:sldChg>
      <pc:sldChg chg="add">
        <pc:chgData name="Hunter Kirby" userId="e6fc5ae6-a79f-4844-9fe1-82cc905d4bff" providerId="ADAL" clId="{244FDB86-6275-9D49-8785-5C9B72CB7EA1}" dt="2024-03-20T18:09:15.950" v="26"/>
        <pc:sldMkLst>
          <pc:docMk/>
          <pc:sldMk cId="716776992" sldId="2442"/>
        </pc:sldMkLst>
      </pc:sldChg>
      <pc:sldChg chg="add">
        <pc:chgData name="Hunter Kirby" userId="e6fc5ae6-a79f-4844-9fe1-82cc905d4bff" providerId="ADAL" clId="{244FDB86-6275-9D49-8785-5C9B72CB7EA1}" dt="2024-03-20T18:09:15.950" v="26"/>
        <pc:sldMkLst>
          <pc:docMk/>
          <pc:sldMk cId="3302369292" sldId="2480"/>
        </pc:sldMkLst>
      </pc:sldChg>
      <pc:sldChg chg="del">
        <pc:chgData name="Hunter Kirby" userId="e6fc5ae6-a79f-4844-9fe1-82cc905d4bff" providerId="ADAL" clId="{244FDB86-6275-9D49-8785-5C9B72CB7EA1}" dt="2024-03-20T18:09:14.715" v="6" actId="2696"/>
        <pc:sldMkLst>
          <pc:docMk/>
          <pc:sldMk cId="1236863642" sldId="2519"/>
        </pc:sldMkLst>
      </pc:sldChg>
      <pc:sldChg chg="add">
        <pc:chgData name="Hunter Kirby" userId="e6fc5ae6-a79f-4844-9fe1-82cc905d4bff" providerId="ADAL" clId="{244FDB86-6275-9D49-8785-5C9B72CB7EA1}" dt="2024-03-20T18:09:15.950" v="26"/>
        <pc:sldMkLst>
          <pc:docMk/>
          <pc:sldMk cId="2004871868" sldId="2643"/>
        </pc:sldMkLst>
      </pc:sldChg>
      <pc:sldChg chg="add">
        <pc:chgData name="Hunter Kirby" userId="e6fc5ae6-a79f-4844-9fe1-82cc905d4bff" providerId="ADAL" clId="{244FDB86-6275-9D49-8785-5C9B72CB7EA1}" dt="2024-03-20T18:09:15.950" v="26"/>
        <pc:sldMkLst>
          <pc:docMk/>
          <pc:sldMk cId="1607652710" sldId="2644"/>
        </pc:sldMkLst>
      </pc:sldChg>
      <pc:sldChg chg="add">
        <pc:chgData name="Hunter Kirby" userId="e6fc5ae6-a79f-4844-9fe1-82cc905d4bff" providerId="ADAL" clId="{244FDB86-6275-9D49-8785-5C9B72CB7EA1}" dt="2024-03-20T18:09:15.950" v="26"/>
        <pc:sldMkLst>
          <pc:docMk/>
          <pc:sldMk cId="451628608" sldId="2657"/>
        </pc:sldMkLst>
      </pc:sldChg>
      <pc:sldChg chg="add">
        <pc:chgData name="Hunter Kirby" userId="e6fc5ae6-a79f-4844-9fe1-82cc905d4bff" providerId="ADAL" clId="{244FDB86-6275-9D49-8785-5C9B72CB7EA1}" dt="2024-03-20T18:09:15.950" v="26"/>
        <pc:sldMkLst>
          <pc:docMk/>
          <pc:sldMk cId="139749561" sldId="2668"/>
        </pc:sldMkLst>
      </pc:sldChg>
      <pc:sldChg chg="add">
        <pc:chgData name="Hunter Kirby" userId="e6fc5ae6-a79f-4844-9fe1-82cc905d4bff" providerId="ADAL" clId="{244FDB86-6275-9D49-8785-5C9B72CB7EA1}" dt="2024-03-20T18:09:15.950" v="26"/>
        <pc:sldMkLst>
          <pc:docMk/>
          <pc:sldMk cId="2706677560" sldId="2680"/>
        </pc:sldMkLst>
      </pc:sldChg>
      <pc:sldChg chg="add">
        <pc:chgData name="Hunter Kirby" userId="e6fc5ae6-a79f-4844-9fe1-82cc905d4bff" providerId="ADAL" clId="{244FDB86-6275-9D49-8785-5C9B72CB7EA1}" dt="2024-03-20T18:09:15.950" v="26"/>
        <pc:sldMkLst>
          <pc:docMk/>
          <pc:sldMk cId="2688096294" sldId="2682"/>
        </pc:sldMkLst>
      </pc:sldChg>
      <pc:sldChg chg="add">
        <pc:chgData name="Hunter Kirby" userId="e6fc5ae6-a79f-4844-9fe1-82cc905d4bff" providerId="ADAL" clId="{244FDB86-6275-9D49-8785-5C9B72CB7EA1}" dt="2024-03-20T18:09:15.950" v="26"/>
        <pc:sldMkLst>
          <pc:docMk/>
          <pc:sldMk cId="3712496913" sldId="2697"/>
        </pc:sldMkLst>
      </pc:sldChg>
      <pc:sldChg chg="add">
        <pc:chgData name="Hunter Kirby" userId="e6fc5ae6-a79f-4844-9fe1-82cc905d4bff" providerId="ADAL" clId="{244FDB86-6275-9D49-8785-5C9B72CB7EA1}" dt="2024-03-20T18:09:15.950" v="26"/>
        <pc:sldMkLst>
          <pc:docMk/>
          <pc:sldMk cId="102049121" sldId="2707"/>
        </pc:sldMkLst>
      </pc:sldChg>
      <pc:sldChg chg="add">
        <pc:chgData name="Hunter Kirby" userId="e6fc5ae6-a79f-4844-9fe1-82cc905d4bff" providerId="ADAL" clId="{244FDB86-6275-9D49-8785-5C9B72CB7EA1}" dt="2024-03-20T18:09:15.950" v="26"/>
        <pc:sldMkLst>
          <pc:docMk/>
          <pc:sldMk cId="3507395504" sldId="2731"/>
        </pc:sldMkLst>
      </pc:sldChg>
      <pc:sldChg chg="add">
        <pc:chgData name="Hunter Kirby" userId="e6fc5ae6-a79f-4844-9fe1-82cc905d4bff" providerId="ADAL" clId="{244FDB86-6275-9D49-8785-5C9B72CB7EA1}" dt="2024-03-20T18:09:15.950" v="26"/>
        <pc:sldMkLst>
          <pc:docMk/>
          <pc:sldMk cId="2111835752" sldId="2732"/>
        </pc:sldMkLst>
      </pc:sldChg>
      <pc:sldChg chg="add">
        <pc:chgData name="Hunter Kirby" userId="e6fc5ae6-a79f-4844-9fe1-82cc905d4bff" providerId="ADAL" clId="{244FDB86-6275-9D49-8785-5C9B72CB7EA1}" dt="2024-03-20T18:09:15.950" v="26"/>
        <pc:sldMkLst>
          <pc:docMk/>
          <pc:sldMk cId="1724475402" sldId="2734"/>
        </pc:sldMkLst>
      </pc:sldChg>
      <pc:sldChg chg="del">
        <pc:chgData name="Hunter Kirby" userId="e6fc5ae6-a79f-4844-9fe1-82cc905d4bff" providerId="ADAL" clId="{244FDB86-6275-9D49-8785-5C9B72CB7EA1}" dt="2024-03-20T18:09:14.821" v="10" actId="2696"/>
        <pc:sldMkLst>
          <pc:docMk/>
          <pc:sldMk cId="1163011480" sldId="3021"/>
        </pc:sldMkLst>
      </pc:sldChg>
      <pc:sldChg chg="add">
        <pc:chgData name="Hunter Kirby" userId="e6fc5ae6-a79f-4844-9fe1-82cc905d4bff" providerId="ADAL" clId="{244FDB86-6275-9D49-8785-5C9B72CB7EA1}" dt="2024-03-20T18:09:15.950" v="26"/>
        <pc:sldMkLst>
          <pc:docMk/>
          <pc:sldMk cId="1073613285" sldId="3249"/>
        </pc:sldMkLst>
      </pc:sldChg>
      <pc:sldChg chg="add">
        <pc:chgData name="Hunter Kirby" userId="e6fc5ae6-a79f-4844-9fe1-82cc905d4bff" providerId="ADAL" clId="{244FDB86-6275-9D49-8785-5C9B72CB7EA1}" dt="2024-03-20T18:09:15.950" v="26"/>
        <pc:sldMkLst>
          <pc:docMk/>
          <pc:sldMk cId="4083157082" sldId="3250"/>
        </pc:sldMkLst>
      </pc:sldChg>
      <pc:sldChg chg="del">
        <pc:chgData name="Hunter Kirby" userId="e6fc5ae6-a79f-4844-9fe1-82cc905d4bff" providerId="ADAL" clId="{244FDB86-6275-9D49-8785-5C9B72CB7EA1}" dt="2024-03-20T18:09:14.834" v="13" actId="2696"/>
        <pc:sldMkLst>
          <pc:docMk/>
          <pc:sldMk cId="1985019139" sldId="3252"/>
        </pc:sldMkLst>
      </pc:sldChg>
      <pc:sldChg chg="add">
        <pc:chgData name="Hunter Kirby" userId="e6fc5ae6-a79f-4844-9fe1-82cc905d4bff" providerId="ADAL" clId="{244FDB86-6275-9D49-8785-5C9B72CB7EA1}" dt="2024-03-20T18:09:15.950" v="26"/>
        <pc:sldMkLst>
          <pc:docMk/>
          <pc:sldMk cId="1215450049" sldId="3260"/>
        </pc:sldMkLst>
      </pc:sldChg>
      <pc:sldChg chg="del">
        <pc:chgData name="Hunter Kirby" userId="e6fc5ae6-a79f-4844-9fe1-82cc905d4bff" providerId="ADAL" clId="{244FDB86-6275-9D49-8785-5C9B72CB7EA1}" dt="2024-03-20T18:09:14.681" v="1" actId="2696"/>
        <pc:sldMkLst>
          <pc:docMk/>
          <pc:sldMk cId="561014216" sldId="3318"/>
        </pc:sldMkLst>
      </pc:sldChg>
      <pc:sldChg chg="del">
        <pc:chgData name="Hunter Kirby" userId="e6fc5ae6-a79f-4844-9fe1-82cc905d4bff" providerId="ADAL" clId="{244FDB86-6275-9D49-8785-5C9B72CB7EA1}" dt="2024-03-20T18:09:14.694" v="3" actId="2696"/>
        <pc:sldMkLst>
          <pc:docMk/>
          <pc:sldMk cId="1686753469" sldId="3319"/>
        </pc:sldMkLst>
      </pc:sldChg>
      <pc:sldChg chg="del">
        <pc:chgData name="Hunter Kirby" userId="e6fc5ae6-a79f-4844-9fe1-82cc905d4bff" providerId="ADAL" clId="{244FDB86-6275-9D49-8785-5C9B72CB7EA1}" dt="2024-03-20T18:09:14.711" v="5" actId="2696"/>
        <pc:sldMkLst>
          <pc:docMk/>
          <pc:sldMk cId="1297670850" sldId="3323"/>
        </pc:sldMkLst>
      </pc:sldChg>
      <pc:sldChg chg="del">
        <pc:chgData name="Hunter Kirby" userId="e6fc5ae6-a79f-4844-9fe1-82cc905d4bff" providerId="ADAL" clId="{244FDB86-6275-9D49-8785-5C9B72CB7EA1}" dt="2024-03-20T18:09:14.722" v="7" actId="2696"/>
        <pc:sldMkLst>
          <pc:docMk/>
          <pc:sldMk cId="3822266768" sldId="3324"/>
        </pc:sldMkLst>
      </pc:sldChg>
      <pc:sldChg chg="add">
        <pc:chgData name="Hunter Kirby" userId="e6fc5ae6-a79f-4844-9fe1-82cc905d4bff" providerId="ADAL" clId="{244FDB86-6275-9D49-8785-5C9B72CB7EA1}" dt="2024-03-20T18:09:15.950" v="26"/>
        <pc:sldMkLst>
          <pc:docMk/>
          <pc:sldMk cId="2426498397" sldId="3326"/>
        </pc:sldMkLst>
      </pc:sldChg>
      <pc:sldChg chg="add">
        <pc:chgData name="Hunter Kirby" userId="e6fc5ae6-a79f-4844-9fe1-82cc905d4bff" providerId="ADAL" clId="{244FDB86-6275-9D49-8785-5C9B72CB7EA1}" dt="2024-03-20T18:09:15.950" v="26"/>
        <pc:sldMkLst>
          <pc:docMk/>
          <pc:sldMk cId="1392844985" sldId="3327"/>
        </pc:sldMkLst>
      </pc:sldChg>
      <pc:sldChg chg="del">
        <pc:chgData name="Hunter Kirby" userId="e6fc5ae6-a79f-4844-9fe1-82cc905d4bff" providerId="ADAL" clId="{244FDB86-6275-9D49-8785-5C9B72CB7EA1}" dt="2024-03-20T18:09:14.830" v="12" actId="2696"/>
        <pc:sldMkLst>
          <pc:docMk/>
          <pc:sldMk cId="3443314231" sldId="3327"/>
        </pc:sldMkLst>
      </pc:sldChg>
      <pc:sldChg chg="del">
        <pc:chgData name="Hunter Kirby" userId="e6fc5ae6-a79f-4844-9fe1-82cc905d4bff" providerId="ADAL" clId="{244FDB86-6275-9D49-8785-5C9B72CB7EA1}" dt="2024-03-20T18:09:14.842" v="14" actId="2696"/>
        <pc:sldMkLst>
          <pc:docMk/>
          <pc:sldMk cId="2775294901" sldId="3328"/>
        </pc:sldMkLst>
      </pc:sldChg>
      <pc:sldChg chg="del">
        <pc:chgData name="Hunter Kirby" userId="e6fc5ae6-a79f-4844-9fe1-82cc905d4bff" providerId="ADAL" clId="{244FDB86-6275-9D49-8785-5C9B72CB7EA1}" dt="2024-03-20T18:09:15.092" v="23" actId="2696"/>
        <pc:sldMkLst>
          <pc:docMk/>
          <pc:sldMk cId="1538678938" sldId="3331"/>
        </pc:sldMkLst>
      </pc:sldChg>
      <pc:sldChg chg="del">
        <pc:chgData name="Hunter Kirby" userId="e6fc5ae6-a79f-4844-9fe1-82cc905d4bff" providerId="ADAL" clId="{244FDB86-6275-9D49-8785-5C9B72CB7EA1}" dt="2024-03-20T18:09:15.098" v="24" actId="2696"/>
        <pc:sldMkLst>
          <pc:docMk/>
          <pc:sldMk cId="1645884881" sldId="3332"/>
        </pc:sldMkLst>
      </pc:sldChg>
      <pc:sldChg chg="add">
        <pc:chgData name="Hunter Kirby" userId="e6fc5ae6-a79f-4844-9fe1-82cc905d4bff" providerId="ADAL" clId="{244FDB86-6275-9D49-8785-5C9B72CB7EA1}" dt="2024-03-20T18:09:15.950" v="26"/>
        <pc:sldMkLst>
          <pc:docMk/>
          <pc:sldMk cId="652386801" sldId="3336"/>
        </pc:sldMkLst>
      </pc:sldChg>
      <pc:sldChg chg="add">
        <pc:chgData name="Hunter Kirby" userId="e6fc5ae6-a79f-4844-9fe1-82cc905d4bff" providerId="ADAL" clId="{244FDB86-6275-9D49-8785-5C9B72CB7EA1}" dt="2024-03-20T18:09:15.950" v="26"/>
        <pc:sldMkLst>
          <pc:docMk/>
          <pc:sldMk cId="79032975" sldId="3337"/>
        </pc:sldMkLst>
      </pc:sldChg>
      <pc:sldChg chg="add">
        <pc:chgData name="Hunter Kirby" userId="e6fc5ae6-a79f-4844-9fe1-82cc905d4bff" providerId="ADAL" clId="{244FDB86-6275-9D49-8785-5C9B72CB7EA1}" dt="2024-03-20T18:09:15.950" v="26"/>
        <pc:sldMkLst>
          <pc:docMk/>
          <pc:sldMk cId="1852150469" sldId="3340"/>
        </pc:sldMkLst>
      </pc:sldChg>
      <pc:sldChg chg="add">
        <pc:chgData name="Hunter Kirby" userId="e6fc5ae6-a79f-4844-9fe1-82cc905d4bff" providerId="ADAL" clId="{244FDB86-6275-9D49-8785-5C9B72CB7EA1}" dt="2024-03-20T18:09:15.950" v="26"/>
        <pc:sldMkLst>
          <pc:docMk/>
          <pc:sldMk cId="895835741" sldId="3342"/>
        </pc:sldMkLst>
      </pc:sldChg>
      <pc:sldChg chg="add">
        <pc:chgData name="Hunter Kirby" userId="e6fc5ae6-a79f-4844-9fe1-82cc905d4bff" providerId="ADAL" clId="{244FDB86-6275-9D49-8785-5C9B72CB7EA1}" dt="2024-03-20T18:09:15.950" v="26"/>
        <pc:sldMkLst>
          <pc:docMk/>
          <pc:sldMk cId="4042093429" sldId="3344"/>
        </pc:sldMkLst>
      </pc:sldChg>
      <pc:sldChg chg="add">
        <pc:chgData name="Hunter Kirby" userId="e6fc5ae6-a79f-4844-9fe1-82cc905d4bff" providerId="ADAL" clId="{244FDB86-6275-9D49-8785-5C9B72CB7EA1}" dt="2024-03-20T18:09:15.950" v="26"/>
        <pc:sldMkLst>
          <pc:docMk/>
          <pc:sldMk cId="3190975299" sldId="3345"/>
        </pc:sldMkLst>
      </pc:sldChg>
      <pc:sldChg chg="add modCm">
        <pc:chgData name="Hunter Kirby" userId="e6fc5ae6-a79f-4844-9fe1-82cc905d4bff" providerId="ADAL" clId="{244FDB86-6275-9D49-8785-5C9B72CB7EA1}" dt="2024-03-20T18:09:27.641" v="27"/>
        <pc:sldMkLst>
          <pc:docMk/>
          <pc:sldMk cId="687852929" sldId="3351"/>
        </pc:sldMkLst>
        <pc:extLst>
          <p:ext xmlns:p="http://schemas.openxmlformats.org/presentationml/2006/main" uri="{D6D511B9-2390-475A-947B-AFAB55BFBCF1}">
            <pc226:cmChg xmlns:pc226="http://schemas.microsoft.com/office/powerpoint/2022/06/main/command" chg="">
              <pc226:chgData name="Hunter Kirby" userId="e6fc5ae6-a79f-4844-9fe1-82cc905d4bff" providerId="ADAL" clId="{244FDB86-6275-9D49-8785-5C9B72CB7EA1}" dt="2024-03-20T18:09:27.641" v="27"/>
              <pc2:cmMkLst xmlns:pc2="http://schemas.microsoft.com/office/powerpoint/2019/9/main/command">
                <pc:docMk/>
                <pc:sldMk cId="687852929" sldId="3351"/>
                <pc2:cmMk id="{1E10B493-991C-4C2E-A1F8-394FBB9E123C}"/>
              </pc2:cmMkLst>
              <pc226:cmRplyChg chg="add">
                <pc226:chgData name="Hunter Kirby" userId="e6fc5ae6-a79f-4844-9fe1-82cc905d4bff" providerId="ADAL" clId="{244FDB86-6275-9D49-8785-5C9B72CB7EA1}" dt="2024-03-20T18:09:27.641" v="27"/>
                <pc2:cmRplyMkLst xmlns:pc2="http://schemas.microsoft.com/office/powerpoint/2019/9/main/command">
                  <pc:docMk/>
                  <pc:sldMk cId="687852929" sldId="3351"/>
                  <pc2:cmMk id="{1E10B493-991C-4C2E-A1F8-394FBB9E123C}"/>
                  <pc2:cmRplyMk id="{6EEBE07F-BE2E-3644-B098-D59CA7CAAD6C}"/>
                </pc2:cmRplyMkLst>
              </pc226:cmRplyChg>
            </pc226:cmChg>
          </p:ext>
        </pc:extLst>
      </pc:sldChg>
      <pc:sldChg chg="add">
        <pc:chgData name="Hunter Kirby" userId="e6fc5ae6-a79f-4844-9fe1-82cc905d4bff" providerId="ADAL" clId="{244FDB86-6275-9D49-8785-5C9B72CB7EA1}" dt="2024-03-20T18:09:15.950" v="26"/>
        <pc:sldMkLst>
          <pc:docMk/>
          <pc:sldMk cId="3207979870" sldId="3354"/>
        </pc:sldMkLst>
      </pc:sldChg>
      <pc:sldChg chg="add">
        <pc:chgData name="Hunter Kirby" userId="e6fc5ae6-a79f-4844-9fe1-82cc905d4bff" providerId="ADAL" clId="{244FDB86-6275-9D49-8785-5C9B72CB7EA1}" dt="2024-03-20T18:09:15.950" v="26"/>
        <pc:sldMkLst>
          <pc:docMk/>
          <pc:sldMk cId="1885049784" sldId="3355"/>
        </pc:sldMkLst>
      </pc:sldChg>
      <pc:sldChg chg="add">
        <pc:chgData name="Hunter Kirby" userId="e6fc5ae6-a79f-4844-9fe1-82cc905d4bff" providerId="ADAL" clId="{244FDB86-6275-9D49-8785-5C9B72CB7EA1}" dt="2024-03-20T18:09:15.950" v="26"/>
        <pc:sldMkLst>
          <pc:docMk/>
          <pc:sldMk cId="2905247335" sldId="3356"/>
        </pc:sldMkLst>
      </pc:sldChg>
      <pc:sldChg chg="add">
        <pc:chgData name="Hunter Kirby" userId="e6fc5ae6-a79f-4844-9fe1-82cc905d4bff" providerId="ADAL" clId="{244FDB86-6275-9D49-8785-5C9B72CB7EA1}" dt="2024-03-20T18:09:15.950" v="26"/>
        <pc:sldMkLst>
          <pc:docMk/>
          <pc:sldMk cId="2754420132" sldId="3358"/>
        </pc:sldMkLst>
      </pc:sldChg>
      <pc:sldChg chg="add">
        <pc:chgData name="Hunter Kirby" userId="e6fc5ae6-a79f-4844-9fe1-82cc905d4bff" providerId="ADAL" clId="{244FDB86-6275-9D49-8785-5C9B72CB7EA1}" dt="2024-03-20T18:09:15.950" v="26"/>
        <pc:sldMkLst>
          <pc:docMk/>
          <pc:sldMk cId="2523525357" sldId="3360"/>
        </pc:sldMkLst>
      </pc:sldChg>
      <pc:sldChg chg="add">
        <pc:chgData name="Hunter Kirby" userId="e6fc5ae6-a79f-4844-9fe1-82cc905d4bff" providerId="ADAL" clId="{244FDB86-6275-9D49-8785-5C9B72CB7EA1}" dt="2024-03-20T18:09:15.950" v="26"/>
        <pc:sldMkLst>
          <pc:docMk/>
          <pc:sldMk cId="4146189453" sldId="3412"/>
        </pc:sldMkLst>
      </pc:sldChg>
      <pc:sldChg chg="add">
        <pc:chgData name="Hunter Kirby" userId="e6fc5ae6-a79f-4844-9fe1-82cc905d4bff" providerId="ADAL" clId="{244FDB86-6275-9D49-8785-5C9B72CB7EA1}" dt="2024-03-20T18:09:15.950" v="26"/>
        <pc:sldMkLst>
          <pc:docMk/>
          <pc:sldMk cId="341850797" sldId="3413"/>
        </pc:sldMkLst>
      </pc:sldChg>
      <pc:sldChg chg="add">
        <pc:chgData name="Hunter Kirby" userId="e6fc5ae6-a79f-4844-9fe1-82cc905d4bff" providerId="ADAL" clId="{244FDB86-6275-9D49-8785-5C9B72CB7EA1}" dt="2024-03-20T18:09:15.950" v="26"/>
        <pc:sldMkLst>
          <pc:docMk/>
          <pc:sldMk cId="4245446785" sldId="3423"/>
        </pc:sldMkLst>
      </pc:sldChg>
      <pc:sldChg chg="add">
        <pc:chgData name="Hunter Kirby" userId="e6fc5ae6-a79f-4844-9fe1-82cc905d4bff" providerId="ADAL" clId="{244FDB86-6275-9D49-8785-5C9B72CB7EA1}" dt="2024-03-20T18:09:15.950" v="26"/>
        <pc:sldMkLst>
          <pc:docMk/>
          <pc:sldMk cId="3051837693" sldId="3424"/>
        </pc:sldMkLst>
      </pc:sldChg>
      <pc:sldChg chg="add">
        <pc:chgData name="Hunter Kirby" userId="e6fc5ae6-a79f-4844-9fe1-82cc905d4bff" providerId="ADAL" clId="{244FDB86-6275-9D49-8785-5C9B72CB7EA1}" dt="2024-03-20T18:09:15.950" v="26"/>
        <pc:sldMkLst>
          <pc:docMk/>
          <pc:sldMk cId="1096617988" sldId="3425"/>
        </pc:sldMkLst>
      </pc:sldChg>
      <pc:sldChg chg="add">
        <pc:chgData name="Hunter Kirby" userId="e6fc5ae6-a79f-4844-9fe1-82cc905d4bff" providerId="ADAL" clId="{244FDB86-6275-9D49-8785-5C9B72CB7EA1}" dt="2024-03-20T18:09:15.950" v="26"/>
        <pc:sldMkLst>
          <pc:docMk/>
          <pc:sldMk cId="48427589" sldId="3427"/>
        </pc:sldMkLst>
      </pc:sldChg>
      <pc:sldChg chg="del">
        <pc:chgData name="Hunter Kirby" userId="e6fc5ae6-a79f-4844-9fe1-82cc905d4bff" providerId="ADAL" clId="{244FDB86-6275-9D49-8785-5C9B72CB7EA1}" dt="2024-03-20T18:09:14.750" v="8" actId="2696"/>
        <pc:sldMkLst>
          <pc:docMk/>
          <pc:sldMk cId="3003715034" sldId="11029"/>
        </pc:sldMkLst>
      </pc:sldChg>
      <pc:sldChg chg="del">
        <pc:chgData name="Hunter Kirby" userId="e6fc5ae6-a79f-4844-9fe1-82cc905d4bff" providerId="ADAL" clId="{244FDB86-6275-9D49-8785-5C9B72CB7EA1}" dt="2024-03-20T18:09:14.807" v="9" actId="2696"/>
        <pc:sldMkLst>
          <pc:docMk/>
          <pc:sldMk cId="2222353995" sldId="11030"/>
        </pc:sldMkLst>
      </pc:sldChg>
      <pc:sldChg chg="del">
        <pc:chgData name="Hunter Kirby" userId="e6fc5ae6-a79f-4844-9fe1-82cc905d4bff" providerId="ADAL" clId="{244FDB86-6275-9D49-8785-5C9B72CB7EA1}" dt="2024-03-20T18:09:14.867" v="15" actId="2696"/>
        <pc:sldMkLst>
          <pc:docMk/>
          <pc:sldMk cId="1449949721" sldId="11041"/>
        </pc:sldMkLst>
      </pc:sldChg>
      <pc:sldChg chg="del">
        <pc:chgData name="Hunter Kirby" userId="e6fc5ae6-a79f-4844-9fe1-82cc905d4bff" providerId="ADAL" clId="{244FDB86-6275-9D49-8785-5C9B72CB7EA1}" dt="2024-03-20T18:09:14.907" v="18" actId="2696"/>
        <pc:sldMkLst>
          <pc:docMk/>
          <pc:sldMk cId="3151413838" sldId="11042"/>
        </pc:sldMkLst>
      </pc:sldChg>
      <pc:sldChg chg="del">
        <pc:chgData name="Hunter Kirby" userId="e6fc5ae6-a79f-4844-9fe1-82cc905d4bff" providerId="ADAL" clId="{244FDB86-6275-9D49-8785-5C9B72CB7EA1}" dt="2024-03-20T18:09:14.898" v="17" actId="2696"/>
        <pc:sldMkLst>
          <pc:docMk/>
          <pc:sldMk cId="113933397" sldId="11043"/>
        </pc:sldMkLst>
      </pc:sldChg>
      <pc:sldChg chg="del">
        <pc:chgData name="Hunter Kirby" userId="e6fc5ae6-a79f-4844-9fe1-82cc905d4bff" providerId="ADAL" clId="{244FDB86-6275-9D49-8785-5C9B72CB7EA1}" dt="2024-03-20T18:09:14.917" v="19" actId="2696"/>
        <pc:sldMkLst>
          <pc:docMk/>
          <pc:sldMk cId="471397811" sldId="11045"/>
        </pc:sldMkLst>
      </pc:sldChg>
      <pc:sldChg chg="del">
        <pc:chgData name="Hunter Kirby" userId="e6fc5ae6-a79f-4844-9fe1-82cc905d4bff" providerId="ADAL" clId="{244FDB86-6275-9D49-8785-5C9B72CB7EA1}" dt="2024-03-20T18:09:15.076" v="21" actId="2696"/>
        <pc:sldMkLst>
          <pc:docMk/>
          <pc:sldMk cId="4100399245" sldId="11047"/>
        </pc:sldMkLst>
      </pc:sldChg>
      <pc:sldChg chg="del">
        <pc:chgData name="Hunter Kirby" userId="e6fc5ae6-a79f-4844-9fe1-82cc905d4bff" providerId="ADAL" clId="{244FDB86-6275-9D49-8785-5C9B72CB7EA1}" dt="2024-03-20T18:09:15.090" v="22" actId="2696"/>
        <pc:sldMkLst>
          <pc:docMk/>
          <pc:sldMk cId="371658204" sldId="11048"/>
        </pc:sldMkLst>
      </pc:sldChg>
      <pc:sldChg chg="del">
        <pc:chgData name="Hunter Kirby" userId="e6fc5ae6-a79f-4844-9fe1-82cc905d4bff" providerId="ADAL" clId="{244FDB86-6275-9D49-8785-5C9B72CB7EA1}" dt="2024-03-20T18:09:15.070" v="20" actId="2696"/>
        <pc:sldMkLst>
          <pc:docMk/>
          <pc:sldMk cId="2412740502" sldId="11049"/>
        </pc:sldMkLst>
      </pc:sldChg>
      <pc:sldChg chg="del">
        <pc:chgData name="Hunter Kirby" userId="e6fc5ae6-a79f-4844-9fe1-82cc905d4bff" providerId="ADAL" clId="{244FDB86-6275-9D49-8785-5C9B72CB7EA1}" dt="2024-03-20T18:09:14.873" v="16" actId="2696"/>
        <pc:sldMkLst>
          <pc:docMk/>
          <pc:sldMk cId="1788979819" sldId="11050"/>
        </pc:sldMkLst>
      </pc:sldChg>
      <pc:sldChg chg="del">
        <pc:chgData name="Hunter Kirby" userId="e6fc5ae6-a79f-4844-9fe1-82cc905d4bff" providerId="ADAL" clId="{244FDB86-6275-9D49-8785-5C9B72CB7EA1}" dt="2024-03-20T18:09:14.675" v="0" actId="2696"/>
        <pc:sldMkLst>
          <pc:docMk/>
          <pc:sldMk cId="1832284264" sldId="11051"/>
        </pc:sldMkLst>
      </pc:sldChg>
      <pc:sldMasterChg chg="delSldLayout">
        <pc:chgData name="Hunter Kirby" userId="e6fc5ae6-a79f-4844-9fe1-82cc905d4bff" providerId="ADAL" clId="{244FDB86-6275-9D49-8785-5C9B72CB7EA1}" dt="2024-03-20T18:09:14.685" v="2" actId="2696"/>
        <pc:sldMasterMkLst>
          <pc:docMk/>
          <pc:sldMasterMk cId="605719399" sldId="2147483792"/>
        </pc:sldMasterMkLst>
        <pc:sldLayoutChg chg="del">
          <pc:chgData name="Hunter Kirby" userId="e6fc5ae6-a79f-4844-9fe1-82cc905d4bff" providerId="ADAL" clId="{244FDB86-6275-9D49-8785-5C9B72CB7EA1}" dt="2024-03-20T18:09:14.685" v="2" actId="2696"/>
          <pc:sldLayoutMkLst>
            <pc:docMk/>
            <pc:sldMasterMk cId="605719399" sldId="2147483792"/>
            <pc:sldLayoutMk cId="3608597078" sldId="2147483830"/>
          </pc:sldLayoutMkLst>
        </pc:sldLayoutChg>
      </pc:sldMasterChg>
    </pc:docChg>
  </pc:docChgLst>
</pc:chgInfo>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527AB-9ECB-5643-8D61-E97AAE79D7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E71F2C-FE8C-5549-A57D-58FE041BF57C}">
      <dgm:prSet phldrT="[Text]" phldr="0"/>
      <dgm:spPr/>
      <dgm:t>
        <a:bodyPr/>
        <a:lstStyle/>
        <a:p>
          <a:r>
            <a:rPr lang="en-US"/>
            <a:t>Delivery </a:t>
          </a:r>
          <a:r>
            <a:rPr lang="en-US" err="1"/>
            <a:t>Putaway</a:t>
          </a:r>
          <a:endParaRPr lang="en-US"/>
        </a:p>
      </dgm:t>
    </dgm:pt>
    <dgm:pt modelId="{60F56564-24FD-6C45-A6D9-30DA2EFAB2A3}" type="parTrans" cxnId="{D022C41F-0234-B642-8458-B800A54F5A9A}">
      <dgm:prSet/>
      <dgm:spPr/>
      <dgm:t>
        <a:bodyPr/>
        <a:lstStyle/>
        <a:p>
          <a:endParaRPr lang="en-US"/>
        </a:p>
      </dgm:t>
    </dgm:pt>
    <dgm:pt modelId="{DF078467-BBDF-0040-A9A1-D3108ACF3BDC}" type="sibTrans" cxnId="{D022C41F-0234-B642-8458-B800A54F5A9A}">
      <dgm:prSet/>
      <dgm:spPr/>
      <dgm:t>
        <a:bodyPr/>
        <a:lstStyle/>
        <a:p>
          <a:endParaRPr lang="en-US"/>
        </a:p>
      </dgm:t>
    </dgm:pt>
    <dgm:pt modelId="{45405322-7CCC-474D-A24D-939F688F3EB7}">
      <dgm:prSet phldrT="[Text]" phldr="0"/>
      <dgm:spPr/>
      <dgm:t>
        <a:bodyPr/>
        <a:lstStyle/>
        <a:p>
          <a:r>
            <a:rPr lang="en-US"/>
            <a:t>Supply Counts &amp; Usage</a:t>
          </a:r>
        </a:p>
      </dgm:t>
    </dgm:pt>
    <dgm:pt modelId="{C90561B9-20D6-9F4E-A21D-94E8BDBDADB3}" type="parTrans" cxnId="{A7324D42-1369-544C-9014-93882BECA774}">
      <dgm:prSet/>
      <dgm:spPr/>
      <dgm:t>
        <a:bodyPr/>
        <a:lstStyle/>
        <a:p>
          <a:endParaRPr lang="en-US"/>
        </a:p>
      </dgm:t>
    </dgm:pt>
    <dgm:pt modelId="{93B429E7-96C3-CF4C-8EDB-C04B694217A7}" type="sibTrans" cxnId="{A7324D42-1369-544C-9014-93882BECA774}">
      <dgm:prSet/>
      <dgm:spPr/>
      <dgm:t>
        <a:bodyPr/>
        <a:lstStyle/>
        <a:p>
          <a:endParaRPr lang="en-US"/>
        </a:p>
      </dgm:t>
    </dgm:pt>
    <dgm:pt modelId="{B5A7B912-97E7-FA46-AFFC-6D0F833442EC}">
      <dgm:prSet phldrT="[Text]" phldr="0"/>
      <dgm:spPr/>
      <dgm:t>
        <a:bodyPr/>
        <a:lstStyle/>
        <a:p>
          <a:r>
            <a:rPr lang="en-US"/>
            <a:t>Consignment Billing Request</a:t>
          </a:r>
        </a:p>
      </dgm:t>
    </dgm:pt>
    <dgm:pt modelId="{442AC4D2-26A5-7C45-92C9-B1998D8738D4}" type="parTrans" cxnId="{C90316AB-1B71-414E-B40D-21C2A76B83C8}">
      <dgm:prSet/>
      <dgm:spPr/>
      <dgm:t>
        <a:bodyPr/>
        <a:lstStyle/>
        <a:p>
          <a:endParaRPr lang="en-US"/>
        </a:p>
      </dgm:t>
    </dgm:pt>
    <dgm:pt modelId="{A59D3F47-91EB-E747-AA11-58957DE995EE}" type="sibTrans" cxnId="{C90316AB-1B71-414E-B40D-21C2A76B83C8}">
      <dgm:prSet/>
      <dgm:spPr/>
      <dgm:t>
        <a:bodyPr/>
        <a:lstStyle/>
        <a:p>
          <a:endParaRPr lang="en-US"/>
        </a:p>
      </dgm:t>
    </dgm:pt>
    <dgm:pt modelId="{843ADC4A-85A4-1B4D-B1DA-ADE1A73348E8}">
      <dgm:prSet phldrT="[Text]" phldr="0"/>
      <dgm:spPr/>
      <dgm:t>
        <a:bodyPr/>
        <a:lstStyle/>
        <a:p>
          <a:r>
            <a:rPr lang="en-US"/>
            <a:t>Maintaining Inventory</a:t>
          </a:r>
        </a:p>
      </dgm:t>
    </dgm:pt>
    <dgm:pt modelId="{C5B97E9E-275A-9041-97CC-2399FB906517}" type="parTrans" cxnId="{69D9553A-94D8-C54D-BCE7-4E6206EB55EE}">
      <dgm:prSet/>
      <dgm:spPr/>
      <dgm:t>
        <a:bodyPr/>
        <a:lstStyle/>
        <a:p>
          <a:endParaRPr lang="en-US"/>
        </a:p>
      </dgm:t>
    </dgm:pt>
    <dgm:pt modelId="{E4B66240-6D28-4046-B265-1DBE5592B3D8}" type="sibTrans" cxnId="{69D9553A-94D8-C54D-BCE7-4E6206EB55EE}">
      <dgm:prSet/>
      <dgm:spPr/>
      <dgm:t>
        <a:bodyPr/>
        <a:lstStyle/>
        <a:p>
          <a:endParaRPr lang="en-US"/>
        </a:p>
      </dgm:t>
    </dgm:pt>
    <dgm:pt modelId="{F776B057-427F-CF45-A180-AA63E4EABE1E}" type="pres">
      <dgm:prSet presAssocID="{63A527AB-9ECB-5643-8D61-E97AAE79D7C4}" presName="diagram" presStyleCnt="0">
        <dgm:presLayoutVars>
          <dgm:dir/>
          <dgm:resizeHandles val="exact"/>
        </dgm:presLayoutVars>
      </dgm:prSet>
      <dgm:spPr/>
    </dgm:pt>
    <dgm:pt modelId="{96319BF9-E24C-704F-AEB5-0D476A4679FC}" type="pres">
      <dgm:prSet presAssocID="{DEE71F2C-FE8C-5549-A57D-58FE041BF57C}" presName="node" presStyleLbl="node1" presStyleIdx="0" presStyleCnt="4">
        <dgm:presLayoutVars>
          <dgm:bulletEnabled val="1"/>
        </dgm:presLayoutVars>
      </dgm:prSet>
      <dgm:spPr/>
    </dgm:pt>
    <dgm:pt modelId="{B9DBE1F2-B12B-2C46-81CB-25C3CFD2398A}" type="pres">
      <dgm:prSet presAssocID="{DF078467-BBDF-0040-A9A1-D3108ACF3BDC}" presName="sibTrans" presStyleCnt="0"/>
      <dgm:spPr/>
    </dgm:pt>
    <dgm:pt modelId="{B02E04E0-D6DB-D54D-A7AD-5FB479526412}" type="pres">
      <dgm:prSet presAssocID="{45405322-7CCC-474D-A24D-939F688F3EB7}" presName="node" presStyleLbl="node1" presStyleIdx="1" presStyleCnt="4">
        <dgm:presLayoutVars>
          <dgm:bulletEnabled val="1"/>
        </dgm:presLayoutVars>
      </dgm:prSet>
      <dgm:spPr/>
    </dgm:pt>
    <dgm:pt modelId="{51558A5A-4830-DE49-91D8-F6C9D2974ADE}" type="pres">
      <dgm:prSet presAssocID="{93B429E7-96C3-CF4C-8EDB-C04B694217A7}" presName="sibTrans" presStyleCnt="0"/>
      <dgm:spPr/>
    </dgm:pt>
    <dgm:pt modelId="{4D0C825A-5E97-A740-8406-2FB5711C1FD1}" type="pres">
      <dgm:prSet presAssocID="{B5A7B912-97E7-FA46-AFFC-6D0F833442EC}" presName="node" presStyleLbl="node1" presStyleIdx="2" presStyleCnt="4">
        <dgm:presLayoutVars>
          <dgm:bulletEnabled val="1"/>
        </dgm:presLayoutVars>
      </dgm:prSet>
      <dgm:spPr/>
    </dgm:pt>
    <dgm:pt modelId="{9F60328E-2D45-644E-84A6-8C1921A9E3D2}" type="pres">
      <dgm:prSet presAssocID="{A59D3F47-91EB-E747-AA11-58957DE995EE}" presName="sibTrans" presStyleCnt="0"/>
      <dgm:spPr/>
    </dgm:pt>
    <dgm:pt modelId="{C71DE51A-F0FF-154F-9F2F-889AFC7FBED4}" type="pres">
      <dgm:prSet presAssocID="{843ADC4A-85A4-1B4D-B1DA-ADE1A73348E8}" presName="node" presStyleLbl="node1" presStyleIdx="3" presStyleCnt="4">
        <dgm:presLayoutVars>
          <dgm:bulletEnabled val="1"/>
        </dgm:presLayoutVars>
      </dgm:prSet>
      <dgm:spPr/>
    </dgm:pt>
  </dgm:ptLst>
  <dgm:cxnLst>
    <dgm:cxn modelId="{B489F51C-69BA-2440-BD95-F807ECC2B41C}" type="presOf" srcId="{63A527AB-9ECB-5643-8D61-E97AAE79D7C4}" destId="{F776B057-427F-CF45-A180-AA63E4EABE1E}" srcOrd="0" destOrd="0" presId="urn:microsoft.com/office/officeart/2005/8/layout/default"/>
    <dgm:cxn modelId="{D022C41F-0234-B642-8458-B800A54F5A9A}" srcId="{63A527AB-9ECB-5643-8D61-E97AAE79D7C4}" destId="{DEE71F2C-FE8C-5549-A57D-58FE041BF57C}" srcOrd="0" destOrd="0" parTransId="{60F56564-24FD-6C45-A6D9-30DA2EFAB2A3}" sibTransId="{DF078467-BBDF-0040-A9A1-D3108ACF3BDC}"/>
    <dgm:cxn modelId="{69D9553A-94D8-C54D-BCE7-4E6206EB55EE}" srcId="{63A527AB-9ECB-5643-8D61-E97AAE79D7C4}" destId="{843ADC4A-85A4-1B4D-B1DA-ADE1A73348E8}" srcOrd="3" destOrd="0" parTransId="{C5B97E9E-275A-9041-97CC-2399FB906517}" sibTransId="{E4B66240-6D28-4046-B265-1DBE5592B3D8}"/>
    <dgm:cxn modelId="{A7324D42-1369-544C-9014-93882BECA774}" srcId="{63A527AB-9ECB-5643-8D61-E97AAE79D7C4}" destId="{45405322-7CCC-474D-A24D-939F688F3EB7}" srcOrd="1" destOrd="0" parTransId="{C90561B9-20D6-9F4E-A21D-94E8BDBDADB3}" sibTransId="{93B429E7-96C3-CF4C-8EDB-C04B694217A7}"/>
    <dgm:cxn modelId="{B5F66693-7A18-9944-8031-B07F50FB2D92}" type="presOf" srcId="{45405322-7CCC-474D-A24D-939F688F3EB7}" destId="{B02E04E0-D6DB-D54D-A7AD-5FB479526412}" srcOrd="0" destOrd="0" presId="urn:microsoft.com/office/officeart/2005/8/layout/default"/>
    <dgm:cxn modelId="{048B6D97-5CAE-9C4F-BF1A-596652273CB3}" type="presOf" srcId="{DEE71F2C-FE8C-5549-A57D-58FE041BF57C}" destId="{96319BF9-E24C-704F-AEB5-0D476A4679FC}" srcOrd="0" destOrd="0" presId="urn:microsoft.com/office/officeart/2005/8/layout/default"/>
    <dgm:cxn modelId="{C90316AB-1B71-414E-B40D-21C2A76B83C8}" srcId="{63A527AB-9ECB-5643-8D61-E97AAE79D7C4}" destId="{B5A7B912-97E7-FA46-AFFC-6D0F833442EC}" srcOrd="2" destOrd="0" parTransId="{442AC4D2-26A5-7C45-92C9-B1998D8738D4}" sibTransId="{A59D3F47-91EB-E747-AA11-58957DE995EE}"/>
    <dgm:cxn modelId="{3099D6BA-2981-1F49-816F-2D146637277A}" type="presOf" srcId="{843ADC4A-85A4-1B4D-B1DA-ADE1A73348E8}" destId="{C71DE51A-F0FF-154F-9F2F-889AFC7FBED4}" srcOrd="0" destOrd="0" presId="urn:microsoft.com/office/officeart/2005/8/layout/default"/>
    <dgm:cxn modelId="{19DA6BFA-8883-224A-B9CF-A3018C2A5806}" type="presOf" srcId="{B5A7B912-97E7-FA46-AFFC-6D0F833442EC}" destId="{4D0C825A-5E97-A740-8406-2FB5711C1FD1}" srcOrd="0" destOrd="0" presId="urn:microsoft.com/office/officeart/2005/8/layout/default"/>
    <dgm:cxn modelId="{80F53402-0837-DA41-9982-A604BBDEEF63}" type="presParOf" srcId="{F776B057-427F-CF45-A180-AA63E4EABE1E}" destId="{96319BF9-E24C-704F-AEB5-0D476A4679FC}" srcOrd="0" destOrd="0" presId="urn:microsoft.com/office/officeart/2005/8/layout/default"/>
    <dgm:cxn modelId="{D25AE478-4FDF-874E-95E6-257E77DDFBA7}" type="presParOf" srcId="{F776B057-427F-CF45-A180-AA63E4EABE1E}" destId="{B9DBE1F2-B12B-2C46-81CB-25C3CFD2398A}" srcOrd="1" destOrd="0" presId="urn:microsoft.com/office/officeart/2005/8/layout/default"/>
    <dgm:cxn modelId="{48170980-DCEF-9449-A178-DFED7C1A23D5}" type="presParOf" srcId="{F776B057-427F-CF45-A180-AA63E4EABE1E}" destId="{B02E04E0-D6DB-D54D-A7AD-5FB479526412}" srcOrd="2" destOrd="0" presId="urn:microsoft.com/office/officeart/2005/8/layout/default"/>
    <dgm:cxn modelId="{79B08A89-4D16-5145-9A11-07591C4FD9A2}" type="presParOf" srcId="{F776B057-427F-CF45-A180-AA63E4EABE1E}" destId="{51558A5A-4830-DE49-91D8-F6C9D2974ADE}" srcOrd="3" destOrd="0" presId="urn:microsoft.com/office/officeart/2005/8/layout/default"/>
    <dgm:cxn modelId="{AAF74C1E-D822-4A40-9826-9E075FA4F7D7}" type="presParOf" srcId="{F776B057-427F-CF45-A180-AA63E4EABE1E}" destId="{4D0C825A-5E97-A740-8406-2FB5711C1FD1}" srcOrd="4" destOrd="0" presId="urn:microsoft.com/office/officeart/2005/8/layout/default"/>
    <dgm:cxn modelId="{DBCC40B8-88CE-DC4B-B3D2-DA8DBB2E0B00}" type="presParOf" srcId="{F776B057-427F-CF45-A180-AA63E4EABE1E}" destId="{9F60328E-2D45-644E-84A6-8C1921A9E3D2}" srcOrd="5" destOrd="0" presId="urn:microsoft.com/office/officeart/2005/8/layout/default"/>
    <dgm:cxn modelId="{DE189234-EB57-0C4B-A39A-98218A4F5E75}" type="presParOf" srcId="{F776B057-427F-CF45-A180-AA63E4EABE1E}" destId="{C71DE51A-F0FF-154F-9F2F-889AFC7FBED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3F6BE5-C4E2-4E19-B710-853121BE1B08}" type="doc">
      <dgm:prSet loTypeId="urn:diagrams.loki3.com/VaryingWidthList" loCatId="list" qsTypeId="urn:microsoft.com/office/officeart/2005/8/quickstyle/simple1" qsCatId="simple" csTypeId="urn:microsoft.com/office/officeart/2005/8/colors/colorful2" csCatId="colorful" phldr="1"/>
      <dgm:spPr/>
      <dgm:t>
        <a:bodyPr/>
        <a:lstStyle/>
        <a:p>
          <a:endParaRPr lang="en-US"/>
        </a:p>
      </dgm:t>
    </dgm:pt>
    <dgm:pt modelId="{94762988-6655-498E-9D60-4037984A7968}">
      <dgm:prSet/>
      <dgm:spPr/>
      <dgm:t>
        <a:bodyPr/>
        <a:lstStyle/>
        <a:p>
          <a:r>
            <a:rPr lang="en-US" baseline="0"/>
            <a:t>Group supply orders by Source Location and Destination Location </a:t>
          </a:r>
          <a:endParaRPr lang="en-US"/>
        </a:p>
      </dgm:t>
    </dgm:pt>
    <dgm:pt modelId="{C1E24C78-38AB-48D7-8CF4-783B7EA07201}" type="parTrans" cxnId="{D32C292C-1047-4D9C-A83B-262E08EC7E12}">
      <dgm:prSet/>
      <dgm:spPr/>
      <dgm:t>
        <a:bodyPr/>
        <a:lstStyle/>
        <a:p>
          <a:endParaRPr lang="en-US"/>
        </a:p>
      </dgm:t>
    </dgm:pt>
    <dgm:pt modelId="{DC4DFB20-209A-41A7-9F38-DA2D4B64F94F}" type="sibTrans" cxnId="{D32C292C-1047-4D9C-A83B-262E08EC7E12}">
      <dgm:prSet/>
      <dgm:spPr/>
      <dgm:t>
        <a:bodyPr/>
        <a:lstStyle/>
        <a:p>
          <a:endParaRPr lang="en-US"/>
        </a:p>
      </dgm:t>
    </dgm:pt>
    <dgm:pt modelId="{09473138-72E8-4159-8A53-995C8CDD32E9}">
      <dgm:prSet/>
      <dgm:spPr/>
      <dgm:t>
        <a:bodyPr/>
        <a:lstStyle/>
        <a:p>
          <a:r>
            <a:rPr lang="en-US" baseline="0"/>
            <a:t>Assigned a unique ID</a:t>
          </a:r>
          <a:endParaRPr lang="en-US"/>
        </a:p>
      </dgm:t>
    </dgm:pt>
    <dgm:pt modelId="{88C5AB0E-9F8D-4E6B-B434-701556B6282C}" type="parTrans" cxnId="{6B8B1A54-B508-4DEA-ABF5-9D18D274EBA3}">
      <dgm:prSet/>
      <dgm:spPr/>
      <dgm:t>
        <a:bodyPr/>
        <a:lstStyle/>
        <a:p>
          <a:endParaRPr lang="en-US"/>
        </a:p>
      </dgm:t>
    </dgm:pt>
    <dgm:pt modelId="{60A24E20-E3C4-4906-916C-4184176CC5FB}" type="sibTrans" cxnId="{6B8B1A54-B508-4DEA-ABF5-9D18D274EBA3}">
      <dgm:prSet/>
      <dgm:spPr/>
      <dgm:t>
        <a:bodyPr/>
        <a:lstStyle/>
        <a:p>
          <a:endParaRPr lang="en-US"/>
        </a:p>
      </dgm:t>
    </dgm:pt>
    <dgm:pt modelId="{336C5642-3B8C-4C34-A618-72CFC4F54F44}">
      <dgm:prSet/>
      <dgm:spPr/>
      <dgm:t>
        <a:bodyPr/>
        <a:lstStyle/>
        <a:p>
          <a:r>
            <a:rPr lang="en-US" baseline="0"/>
            <a:t>A SCM (DMS) PO is created from the POU (SMS) Supply Order Batch</a:t>
          </a:r>
          <a:endParaRPr lang="en-US"/>
        </a:p>
      </dgm:t>
    </dgm:pt>
    <dgm:pt modelId="{7F5282ED-C9EC-4B73-B97B-9F59781D6891}" type="parTrans" cxnId="{F715E0F4-0F86-4682-970D-C70F560F16D9}">
      <dgm:prSet/>
      <dgm:spPr/>
      <dgm:t>
        <a:bodyPr/>
        <a:lstStyle/>
        <a:p>
          <a:endParaRPr lang="en-US"/>
        </a:p>
      </dgm:t>
    </dgm:pt>
    <dgm:pt modelId="{C1E38E91-9D77-4AE4-B1AB-A286CA26C25E}" type="sibTrans" cxnId="{F715E0F4-0F86-4682-970D-C70F560F16D9}">
      <dgm:prSet/>
      <dgm:spPr/>
      <dgm:t>
        <a:bodyPr/>
        <a:lstStyle/>
        <a:p>
          <a:endParaRPr lang="en-US"/>
        </a:p>
      </dgm:t>
    </dgm:pt>
    <dgm:pt modelId="{11183FDD-04BB-48A6-ACC4-0BD006170137}" type="pres">
      <dgm:prSet presAssocID="{3B3F6BE5-C4E2-4E19-B710-853121BE1B08}" presName="Name0" presStyleCnt="0">
        <dgm:presLayoutVars>
          <dgm:resizeHandles/>
        </dgm:presLayoutVars>
      </dgm:prSet>
      <dgm:spPr/>
    </dgm:pt>
    <dgm:pt modelId="{BE557EDA-DF68-4DEE-8ACF-C69A49BFD30B}" type="pres">
      <dgm:prSet presAssocID="{94762988-6655-498E-9D60-4037984A7968}" presName="text" presStyleLbl="node1" presStyleIdx="0" presStyleCnt="3">
        <dgm:presLayoutVars>
          <dgm:bulletEnabled val="1"/>
        </dgm:presLayoutVars>
      </dgm:prSet>
      <dgm:spPr/>
    </dgm:pt>
    <dgm:pt modelId="{8DDECD89-68DE-4AB7-A9B3-E5C8E764B34A}" type="pres">
      <dgm:prSet presAssocID="{DC4DFB20-209A-41A7-9F38-DA2D4B64F94F}" presName="space" presStyleCnt="0"/>
      <dgm:spPr/>
    </dgm:pt>
    <dgm:pt modelId="{5440B17D-DD18-4178-AA61-939F17380E98}" type="pres">
      <dgm:prSet presAssocID="{09473138-72E8-4159-8A53-995C8CDD32E9}" presName="text" presStyleLbl="node1" presStyleIdx="1" presStyleCnt="3">
        <dgm:presLayoutVars>
          <dgm:bulletEnabled val="1"/>
        </dgm:presLayoutVars>
      </dgm:prSet>
      <dgm:spPr/>
    </dgm:pt>
    <dgm:pt modelId="{6893CC76-551A-4BC3-890E-B86E0DB9AC87}" type="pres">
      <dgm:prSet presAssocID="{60A24E20-E3C4-4906-916C-4184176CC5FB}" presName="space" presStyleCnt="0"/>
      <dgm:spPr/>
    </dgm:pt>
    <dgm:pt modelId="{85BB761B-532A-4631-BCF4-200C82A6033D}" type="pres">
      <dgm:prSet presAssocID="{336C5642-3B8C-4C34-A618-72CFC4F54F44}" presName="text" presStyleLbl="node1" presStyleIdx="2" presStyleCnt="3">
        <dgm:presLayoutVars>
          <dgm:bulletEnabled val="1"/>
        </dgm:presLayoutVars>
      </dgm:prSet>
      <dgm:spPr/>
    </dgm:pt>
  </dgm:ptLst>
  <dgm:cxnLst>
    <dgm:cxn modelId="{D32C292C-1047-4D9C-A83B-262E08EC7E12}" srcId="{3B3F6BE5-C4E2-4E19-B710-853121BE1B08}" destId="{94762988-6655-498E-9D60-4037984A7968}" srcOrd="0" destOrd="0" parTransId="{C1E24C78-38AB-48D7-8CF4-783B7EA07201}" sibTransId="{DC4DFB20-209A-41A7-9F38-DA2D4B64F94F}"/>
    <dgm:cxn modelId="{6B8B1A54-B508-4DEA-ABF5-9D18D274EBA3}" srcId="{3B3F6BE5-C4E2-4E19-B710-853121BE1B08}" destId="{09473138-72E8-4159-8A53-995C8CDD32E9}" srcOrd="1" destOrd="0" parTransId="{88C5AB0E-9F8D-4E6B-B434-701556B6282C}" sibTransId="{60A24E20-E3C4-4906-916C-4184176CC5FB}"/>
    <dgm:cxn modelId="{BF152482-07BB-4ECF-9260-7239B5D0B22A}" type="presOf" srcId="{3B3F6BE5-C4E2-4E19-B710-853121BE1B08}" destId="{11183FDD-04BB-48A6-ACC4-0BD006170137}" srcOrd="0" destOrd="0" presId="urn:diagrams.loki3.com/VaryingWidthList"/>
    <dgm:cxn modelId="{E61005B8-E435-4D9A-9A5E-13C9AAC606D9}" type="presOf" srcId="{09473138-72E8-4159-8A53-995C8CDD32E9}" destId="{5440B17D-DD18-4178-AA61-939F17380E98}" srcOrd="0" destOrd="0" presId="urn:diagrams.loki3.com/VaryingWidthList"/>
    <dgm:cxn modelId="{FB1639EC-A743-4233-B611-13A81A964966}" type="presOf" srcId="{336C5642-3B8C-4C34-A618-72CFC4F54F44}" destId="{85BB761B-532A-4631-BCF4-200C82A6033D}" srcOrd="0" destOrd="0" presId="urn:diagrams.loki3.com/VaryingWidthList"/>
    <dgm:cxn modelId="{F715E0F4-0F86-4682-970D-C70F560F16D9}" srcId="{3B3F6BE5-C4E2-4E19-B710-853121BE1B08}" destId="{336C5642-3B8C-4C34-A618-72CFC4F54F44}" srcOrd="2" destOrd="0" parTransId="{7F5282ED-C9EC-4B73-B97B-9F59781D6891}" sibTransId="{C1E38E91-9D77-4AE4-B1AB-A286CA26C25E}"/>
    <dgm:cxn modelId="{D5E930FA-C229-48FD-9FD8-8B79B8ED2468}" type="presOf" srcId="{94762988-6655-498E-9D60-4037984A7968}" destId="{BE557EDA-DF68-4DEE-8ACF-C69A49BFD30B}" srcOrd="0" destOrd="0" presId="urn:diagrams.loki3.com/VaryingWidthList"/>
    <dgm:cxn modelId="{DC923D02-A0EB-4001-9D6B-321BAB115912}" type="presParOf" srcId="{11183FDD-04BB-48A6-ACC4-0BD006170137}" destId="{BE557EDA-DF68-4DEE-8ACF-C69A49BFD30B}" srcOrd="0" destOrd="0" presId="urn:diagrams.loki3.com/VaryingWidthList"/>
    <dgm:cxn modelId="{7FD8A24F-F430-483A-B774-BACB0426E0B9}" type="presParOf" srcId="{11183FDD-04BB-48A6-ACC4-0BD006170137}" destId="{8DDECD89-68DE-4AB7-A9B3-E5C8E764B34A}" srcOrd="1" destOrd="0" presId="urn:diagrams.loki3.com/VaryingWidthList"/>
    <dgm:cxn modelId="{AB46BC60-1B27-405F-B7AD-35136DA3FA5D}" type="presParOf" srcId="{11183FDD-04BB-48A6-ACC4-0BD006170137}" destId="{5440B17D-DD18-4178-AA61-939F17380E98}" srcOrd="2" destOrd="0" presId="urn:diagrams.loki3.com/VaryingWidthList"/>
    <dgm:cxn modelId="{648B0D7B-6C7C-4AA0-85B0-224DDA689585}" type="presParOf" srcId="{11183FDD-04BB-48A6-ACC4-0BD006170137}" destId="{6893CC76-551A-4BC3-890E-B86E0DB9AC87}" srcOrd="3" destOrd="0" presId="urn:diagrams.loki3.com/VaryingWidthList"/>
    <dgm:cxn modelId="{F162E9D8-71F7-4B9B-BE93-EAB6E7BAA217}" type="presParOf" srcId="{11183FDD-04BB-48A6-ACC4-0BD006170137}" destId="{85BB761B-532A-4631-BCF4-200C82A6033D}"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5239E9-BF35-4D41-93AD-0473EDCAFA6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312E43F7-91B4-4812-BDF3-32DEC17AF6B4}">
      <dgm:prSet/>
      <dgm:spPr/>
      <dgm:t>
        <a:bodyPr/>
        <a:lstStyle/>
        <a:p>
          <a:r>
            <a:rPr lang="en-US" b="0" baseline="0"/>
            <a:t>From the </a:t>
          </a:r>
          <a:r>
            <a:rPr lang="en-US" b="1" baseline="0"/>
            <a:t>Supply Order Pick </a:t>
          </a:r>
          <a:r>
            <a:rPr lang="en-US" baseline="0"/>
            <a:t>resource.</a:t>
          </a:r>
          <a:endParaRPr lang="en-US"/>
        </a:p>
      </dgm:t>
    </dgm:pt>
    <dgm:pt modelId="{E3E5EB85-73D5-4EA4-9F61-D3C06B67CFE5}" type="parTrans" cxnId="{7B625169-ACE4-4D42-8150-C7A15CBAC32F}">
      <dgm:prSet/>
      <dgm:spPr/>
      <dgm:t>
        <a:bodyPr/>
        <a:lstStyle/>
        <a:p>
          <a:endParaRPr lang="en-US"/>
        </a:p>
      </dgm:t>
    </dgm:pt>
    <dgm:pt modelId="{FAF3D4D5-EDDB-4078-9EAD-8042CC700116}" type="sibTrans" cxnId="{7B625169-ACE4-4D42-8150-C7A15CBAC32F}">
      <dgm:prSet/>
      <dgm:spPr/>
      <dgm:t>
        <a:bodyPr/>
        <a:lstStyle/>
        <a:p>
          <a:endParaRPr lang="en-US"/>
        </a:p>
      </dgm:t>
    </dgm:pt>
    <dgm:pt modelId="{BD21A433-892A-4768-BED2-63207CC9CC5C}">
      <dgm:prSet/>
      <dgm:spPr/>
      <dgm:t>
        <a:bodyPr/>
        <a:lstStyle/>
        <a:p>
          <a:r>
            <a:rPr lang="en-US" baseline="0"/>
            <a:t>Select all or specific supply orders for picking and </a:t>
          </a:r>
          <a:r>
            <a:rPr lang="en-US" baseline="0" err="1"/>
            <a:t>putaway</a:t>
          </a:r>
          <a:r>
            <a:rPr lang="en-US" baseline="0"/>
            <a:t>.</a:t>
          </a:r>
          <a:endParaRPr lang="en-US"/>
        </a:p>
      </dgm:t>
    </dgm:pt>
    <dgm:pt modelId="{35CD0D9E-A684-4301-8670-35F92300C86A}" type="parTrans" cxnId="{FECD5F3F-C37B-43D0-B223-72E9278E2E02}">
      <dgm:prSet/>
      <dgm:spPr/>
      <dgm:t>
        <a:bodyPr/>
        <a:lstStyle/>
        <a:p>
          <a:endParaRPr lang="en-US"/>
        </a:p>
      </dgm:t>
    </dgm:pt>
    <dgm:pt modelId="{E1C2DDBC-E39F-47AA-A24B-FEDCAD60394B}" type="sibTrans" cxnId="{FECD5F3F-C37B-43D0-B223-72E9278E2E02}">
      <dgm:prSet/>
      <dgm:spPr/>
      <dgm:t>
        <a:bodyPr/>
        <a:lstStyle/>
        <a:p>
          <a:endParaRPr lang="en-US"/>
        </a:p>
      </dgm:t>
    </dgm:pt>
    <dgm:pt modelId="{60A40B71-2B5C-407C-A66E-6687F3222386}">
      <dgm:prSet/>
      <dgm:spPr/>
      <dgm:t>
        <a:bodyPr/>
        <a:lstStyle/>
        <a:p>
          <a:r>
            <a:rPr lang="en-US" baseline="0"/>
            <a:t>If the user completing the picks is the same as the one putting away the inventory, both actions can be performed in the same workflow.</a:t>
          </a:r>
          <a:endParaRPr lang="en-US"/>
        </a:p>
      </dgm:t>
    </dgm:pt>
    <dgm:pt modelId="{49BCB862-9D42-4E44-9F45-04A4F484C5E1}" type="parTrans" cxnId="{12C8FC68-B030-4C31-AA45-3CC73D1D6B1F}">
      <dgm:prSet/>
      <dgm:spPr/>
      <dgm:t>
        <a:bodyPr/>
        <a:lstStyle/>
        <a:p>
          <a:endParaRPr lang="en-US"/>
        </a:p>
      </dgm:t>
    </dgm:pt>
    <dgm:pt modelId="{F2A5506E-9119-4095-BDDD-B0D303388B2D}" type="sibTrans" cxnId="{12C8FC68-B030-4C31-AA45-3CC73D1D6B1F}">
      <dgm:prSet/>
      <dgm:spPr/>
      <dgm:t>
        <a:bodyPr/>
        <a:lstStyle/>
        <a:p>
          <a:endParaRPr lang="en-US"/>
        </a:p>
      </dgm:t>
    </dgm:pt>
    <dgm:pt modelId="{E6112DF2-73EE-4DBF-BA06-33ADE56A1A5D}" type="pres">
      <dgm:prSet presAssocID="{4A5239E9-BF35-4D41-93AD-0473EDCAFA64}" presName="linearFlow" presStyleCnt="0">
        <dgm:presLayoutVars>
          <dgm:resizeHandles val="exact"/>
        </dgm:presLayoutVars>
      </dgm:prSet>
      <dgm:spPr/>
    </dgm:pt>
    <dgm:pt modelId="{E5940B6D-D72B-45A8-935D-933DCE9BEB56}" type="pres">
      <dgm:prSet presAssocID="{312E43F7-91B4-4812-BDF3-32DEC17AF6B4}" presName="node" presStyleLbl="node1" presStyleIdx="0" presStyleCnt="3">
        <dgm:presLayoutVars>
          <dgm:bulletEnabled val="1"/>
        </dgm:presLayoutVars>
      </dgm:prSet>
      <dgm:spPr/>
    </dgm:pt>
    <dgm:pt modelId="{9E81815B-59A3-4267-AF31-4CA9B7CE39F6}" type="pres">
      <dgm:prSet presAssocID="{FAF3D4D5-EDDB-4078-9EAD-8042CC700116}" presName="sibTrans" presStyleLbl="sibTrans2D1" presStyleIdx="0" presStyleCnt="2"/>
      <dgm:spPr/>
    </dgm:pt>
    <dgm:pt modelId="{01CC2EC3-E3F3-4CF0-8A22-805F0E926E99}" type="pres">
      <dgm:prSet presAssocID="{FAF3D4D5-EDDB-4078-9EAD-8042CC700116}" presName="connectorText" presStyleLbl="sibTrans2D1" presStyleIdx="0" presStyleCnt="2"/>
      <dgm:spPr/>
    </dgm:pt>
    <dgm:pt modelId="{3ABBCBEF-C8F7-4574-A825-14F6F0353C8C}" type="pres">
      <dgm:prSet presAssocID="{BD21A433-892A-4768-BED2-63207CC9CC5C}" presName="node" presStyleLbl="node1" presStyleIdx="1" presStyleCnt="3">
        <dgm:presLayoutVars>
          <dgm:bulletEnabled val="1"/>
        </dgm:presLayoutVars>
      </dgm:prSet>
      <dgm:spPr/>
    </dgm:pt>
    <dgm:pt modelId="{FC69F095-1FC3-46AA-B1FD-B70E0B1F2227}" type="pres">
      <dgm:prSet presAssocID="{E1C2DDBC-E39F-47AA-A24B-FEDCAD60394B}" presName="sibTrans" presStyleLbl="sibTrans2D1" presStyleIdx="1" presStyleCnt="2"/>
      <dgm:spPr/>
    </dgm:pt>
    <dgm:pt modelId="{D1B05BA5-7EFC-4959-83F3-4B6C73687DAD}" type="pres">
      <dgm:prSet presAssocID="{E1C2DDBC-E39F-47AA-A24B-FEDCAD60394B}" presName="connectorText" presStyleLbl="sibTrans2D1" presStyleIdx="1" presStyleCnt="2"/>
      <dgm:spPr/>
    </dgm:pt>
    <dgm:pt modelId="{7B0014E2-BB4C-43B9-B812-0551C742D060}" type="pres">
      <dgm:prSet presAssocID="{60A40B71-2B5C-407C-A66E-6687F3222386}" presName="node" presStyleLbl="node1" presStyleIdx="2" presStyleCnt="3">
        <dgm:presLayoutVars>
          <dgm:bulletEnabled val="1"/>
        </dgm:presLayoutVars>
      </dgm:prSet>
      <dgm:spPr/>
    </dgm:pt>
  </dgm:ptLst>
  <dgm:cxnLst>
    <dgm:cxn modelId="{8F829517-A8BB-4A6C-B16B-B7C8C1A18010}" type="presOf" srcId="{60A40B71-2B5C-407C-A66E-6687F3222386}" destId="{7B0014E2-BB4C-43B9-B812-0551C742D060}" srcOrd="0" destOrd="0" presId="urn:microsoft.com/office/officeart/2005/8/layout/process2"/>
    <dgm:cxn modelId="{FECD5F3F-C37B-43D0-B223-72E9278E2E02}" srcId="{4A5239E9-BF35-4D41-93AD-0473EDCAFA64}" destId="{BD21A433-892A-4768-BED2-63207CC9CC5C}" srcOrd="1" destOrd="0" parTransId="{35CD0D9E-A684-4301-8670-35F92300C86A}" sibTransId="{E1C2DDBC-E39F-47AA-A24B-FEDCAD60394B}"/>
    <dgm:cxn modelId="{12C8FC68-B030-4C31-AA45-3CC73D1D6B1F}" srcId="{4A5239E9-BF35-4D41-93AD-0473EDCAFA64}" destId="{60A40B71-2B5C-407C-A66E-6687F3222386}" srcOrd="2" destOrd="0" parTransId="{49BCB862-9D42-4E44-9F45-04A4F484C5E1}" sibTransId="{F2A5506E-9119-4095-BDDD-B0D303388B2D}"/>
    <dgm:cxn modelId="{7B625169-ACE4-4D42-8150-C7A15CBAC32F}" srcId="{4A5239E9-BF35-4D41-93AD-0473EDCAFA64}" destId="{312E43F7-91B4-4812-BDF3-32DEC17AF6B4}" srcOrd="0" destOrd="0" parTransId="{E3E5EB85-73D5-4EA4-9F61-D3C06B67CFE5}" sibTransId="{FAF3D4D5-EDDB-4078-9EAD-8042CC700116}"/>
    <dgm:cxn modelId="{A2B6456D-88FA-4580-AAF6-8E23443C9604}" type="presOf" srcId="{E1C2DDBC-E39F-47AA-A24B-FEDCAD60394B}" destId="{FC69F095-1FC3-46AA-B1FD-B70E0B1F2227}" srcOrd="0" destOrd="0" presId="urn:microsoft.com/office/officeart/2005/8/layout/process2"/>
    <dgm:cxn modelId="{669BF07A-FD71-404F-AF5F-B67A86619BE7}" type="presOf" srcId="{312E43F7-91B4-4812-BDF3-32DEC17AF6B4}" destId="{E5940B6D-D72B-45A8-935D-933DCE9BEB56}" srcOrd="0" destOrd="0" presId="urn:microsoft.com/office/officeart/2005/8/layout/process2"/>
    <dgm:cxn modelId="{AB3FA17D-0190-4935-A3E1-C53EBCAB4916}" type="presOf" srcId="{FAF3D4D5-EDDB-4078-9EAD-8042CC700116}" destId="{01CC2EC3-E3F3-4CF0-8A22-805F0E926E99}" srcOrd="1" destOrd="0" presId="urn:microsoft.com/office/officeart/2005/8/layout/process2"/>
    <dgm:cxn modelId="{2A451682-4B25-4D98-BAC2-6952F8BDAD49}" type="presOf" srcId="{BD21A433-892A-4768-BED2-63207CC9CC5C}" destId="{3ABBCBEF-C8F7-4574-A825-14F6F0353C8C}" srcOrd="0" destOrd="0" presId="urn:microsoft.com/office/officeart/2005/8/layout/process2"/>
    <dgm:cxn modelId="{1CE0FC97-C7C0-4B40-BBE1-640858E9DFE9}" type="presOf" srcId="{FAF3D4D5-EDDB-4078-9EAD-8042CC700116}" destId="{9E81815B-59A3-4267-AF31-4CA9B7CE39F6}" srcOrd="0" destOrd="0" presId="urn:microsoft.com/office/officeart/2005/8/layout/process2"/>
    <dgm:cxn modelId="{3CFFECBB-29A8-4D94-9B41-F232D5F9C3E4}" type="presOf" srcId="{4A5239E9-BF35-4D41-93AD-0473EDCAFA64}" destId="{E6112DF2-73EE-4DBF-BA06-33ADE56A1A5D}" srcOrd="0" destOrd="0" presId="urn:microsoft.com/office/officeart/2005/8/layout/process2"/>
    <dgm:cxn modelId="{829244F5-230F-454F-8455-9E4DE113464A}" type="presOf" srcId="{E1C2DDBC-E39F-47AA-A24B-FEDCAD60394B}" destId="{D1B05BA5-7EFC-4959-83F3-4B6C73687DAD}" srcOrd="1" destOrd="0" presId="urn:microsoft.com/office/officeart/2005/8/layout/process2"/>
    <dgm:cxn modelId="{937007F0-E4FD-43D0-B640-BE1C1AF4266D}" type="presParOf" srcId="{E6112DF2-73EE-4DBF-BA06-33ADE56A1A5D}" destId="{E5940B6D-D72B-45A8-935D-933DCE9BEB56}" srcOrd="0" destOrd="0" presId="urn:microsoft.com/office/officeart/2005/8/layout/process2"/>
    <dgm:cxn modelId="{45FA113D-E37B-4C9C-817C-7404EC271D09}" type="presParOf" srcId="{E6112DF2-73EE-4DBF-BA06-33ADE56A1A5D}" destId="{9E81815B-59A3-4267-AF31-4CA9B7CE39F6}" srcOrd="1" destOrd="0" presId="urn:microsoft.com/office/officeart/2005/8/layout/process2"/>
    <dgm:cxn modelId="{73DE0840-B80F-45BA-A88B-D0896F129D06}" type="presParOf" srcId="{9E81815B-59A3-4267-AF31-4CA9B7CE39F6}" destId="{01CC2EC3-E3F3-4CF0-8A22-805F0E926E99}" srcOrd="0" destOrd="0" presId="urn:microsoft.com/office/officeart/2005/8/layout/process2"/>
    <dgm:cxn modelId="{073E78DD-B25C-490A-A9FD-7CF4ED9EBB85}" type="presParOf" srcId="{E6112DF2-73EE-4DBF-BA06-33ADE56A1A5D}" destId="{3ABBCBEF-C8F7-4574-A825-14F6F0353C8C}" srcOrd="2" destOrd="0" presId="urn:microsoft.com/office/officeart/2005/8/layout/process2"/>
    <dgm:cxn modelId="{4508F98A-4B35-4270-AFEE-E55609B6DDCD}" type="presParOf" srcId="{E6112DF2-73EE-4DBF-BA06-33ADE56A1A5D}" destId="{FC69F095-1FC3-46AA-B1FD-B70E0B1F2227}" srcOrd="3" destOrd="0" presId="urn:microsoft.com/office/officeart/2005/8/layout/process2"/>
    <dgm:cxn modelId="{CF83BF64-F3DD-4E09-B0DC-BA184A305693}" type="presParOf" srcId="{FC69F095-1FC3-46AA-B1FD-B70E0B1F2227}" destId="{D1B05BA5-7EFC-4959-83F3-4B6C73687DAD}" srcOrd="0" destOrd="0" presId="urn:microsoft.com/office/officeart/2005/8/layout/process2"/>
    <dgm:cxn modelId="{304FD80F-D7D4-42E2-822D-92EDFB56F671}" type="presParOf" srcId="{E6112DF2-73EE-4DBF-BA06-33ADE56A1A5D}" destId="{7B0014E2-BB4C-43B9-B812-0551C742D06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9995F8-76D7-4C4C-B3BE-85255EFA7459}"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F6048726-AB53-0B4A-8E5B-5A230F764E1F}">
      <dgm:prSet phldrT="[Text]"/>
      <dgm:spPr>
        <a:solidFill>
          <a:schemeClr val="accent1"/>
        </a:solidFill>
        <a:ln>
          <a:noFill/>
        </a:ln>
      </dgm:spPr>
      <dgm:t>
        <a:bodyPr/>
        <a:lstStyle/>
        <a:p>
          <a:r>
            <a:rPr lang="en-US" dirty="0"/>
            <a:t>Par</a:t>
          </a:r>
        </a:p>
      </dgm:t>
    </dgm:pt>
    <dgm:pt modelId="{0502B43D-D64B-4C48-81F1-AFF1AF42C595}" type="parTrans" cxnId="{7E2B8A3A-CD85-0944-83EC-26D004FDCEBD}">
      <dgm:prSet/>
      <dgm:spPr/>
      <dgm:t>
        <a:bodyPr/>
        <a:lstStyle/>
        <a:p>
          <a:endParaRPr lang="en-US"/>
        </a:p>
      </dgm:t>
    </dgm:pt>
    <dgm:pt modelId="{67D76EA0-AF10-C34A-977E-869E88EB28A4}" type="sibTrans" cxnId="{7E2B8A3A-CD85-0944-83EC-26D004FDCEBD}">
      <dgm:prSet/>
      <dgm:spPr/>
      <dgm:t>
        <a:bodyPr/>
        <a:lstStyle/>
        <a:p>
          <a:endParaRPr lang="en-US"/>
        </a:p>
      </dgm:t>
    </dgm:pt>
    <dgm:pt modelId="{09FADAA3-5812-7C40-8573-3E941228C8D0}">
      <dgm:prSet phldrT="[Text]"/>
      <dgm:spPr>
        <a:solidFill>
          <a:schemeClr val="accent1">
            <a:alpha val="40000"/>
          </a:schemeClr>
        </a:solidFill>
        <a:ln>
          <a:noFill/>
        </a:ln>
      </dgm:spPr>
      <dgm:t>
        <a:bodyPr/>
        <a:lstStyle/>
        <a:p>
          <a:r>
            <a:rPr lang="en-US"/>
            <a:t>Tracked Item</a:t>
          </a:r>
        </a:p>
      </dgm:t>
    </dgm:pt>
    <dgm:pt modelId="{1113F552-F4B1-AE40-A233-506E8EFB2AA3}" type="parTrans" cxnId="{EBE59CBD-6CA3-3544-A5B7-A77D6E7EF496}">
      <dgm:prSet/>
      <dgm:spPr/>
      <dgm:t>
        <a:bodyPr/>
        <a:lstStyle/>
        <a:p>
          <a:endParaRPr lang="en-US"/>
        </a:p>
      </dgm:t>
    </dgm:pt>
    <dgm:pt modelId="{8C5CA304-C42F-1B4F-AC84-D003A4AF0310}" type="sibTrans" cxnId="{EBE59CBD-6CA3-3544-A5B7-A77D6E7EF496}">
      <dgm:prSet/>
      <dgm:spPr/>
      <dgm:t>
        <a:bodyPr/>
        <a:lstStyle/>
        <a:p>
          <a:endParaRPr lang="en-US"/>
        </a:p>
      </dgm:t>
    </dgm:pt>
    <dgm:pt modelId="{DDA987FA-5E8F-4516-ABA1-3E422BBBFA1E}">
      <dgm:prSet phldrT="[Text]"/>
      <dgm:spPr>
        <a:solidFill>
          <a:schemeClr val="accent1">
            <a:alpha val="40000"/>
          </a:schemeClr>
        </a:solidFill>
        <a:ln>
          <a:noFill/>
        </a:ln>
      </dgm:spPr>
      <dgm:t>
        <a:bodyPr/>
        <a:lstStyle/>
        <a:p>
          <a:r>
            <a:rPr lang="en-US" dirty="0"/>
            <a:t>Perpetual</a:t>
          </a:r>
        </a:p>
      </dgm:t>
    </dgm:pt>
    <dgm:pt modelId="{B6912178-01D8-4E40-AA05-88B58C029BA5}" type="parTrans" cxnId="{942B8D12-EAF0-4F1D-80BE-288EC65DDDF1}">
      <dgm:prSet/>
      <dgm:spPr/>
      <dgm:t>
        <a:bodyPr/>
        <a:lstStyle/>
        <a:p>
          <a:endParaRPr lang="en-US"/>
        </a:p>
      </dgm:t>
    </dgm:pt>
    <dgm:pt modelId="{B38BF51F-9DF6-40CD-914C-4E654B0492C6}" type="sibTrans" cxnId="{942B8D12-EAF0-4F1D-80BE-288EC65DDDF1}">
      <dgm:prSet/>
      <dgm:spPr/>
      <dgm:t>
        <a:bodyPr/>
        <a:lstStyle/>
        <a:p>
          <a:endParaRPr lang="en-US"/>
        </a:p>
      </dgm:t>
    </dgm:pt>
    <dgm:pt modelId="{9FC599F3-FD7D-F34B-9A90-0D18012FE489}" type="pres">
      <dgm:prSet presAssocID="{7E9995F8-76D7-4C4C-B3BE-85255EFA7459}" presName="diagram" presStyleCnt="0">
        <dgm:presLayoutVars>
          <dgm:dir/>
          <dgm:resizeHandles val="exact"/>
        </dgm:presLayoutVars>
      </dgm:prSet>
      <dgm:spPr/>
    </dgm:pt>
    <dgm:pt modelId="{91C6BBD2-BA33-E947-91A2-B9F80F395A2C}" type="pres">
      <dgm:prSet presAssocID="{F6048726-AB53-0B4A-8E5B-5A230F764E1F}" presName="node" presStyleLbl="node1" presStyleIdx="0" presStyleCnt="3">
        <dgm:presLayoutVars>
          <dgm:bulletEnabled val="1"/>
        </dgm:presLayoutVars>
      </dgm:prSet>
      <dgm:spPr/>
    </dgm:pt>
    <dgm:pt modelId="{B2762722-0B6E-E748-A617-F640A872C098}" type="pres">
      <dgm:prSet presAssocID="{67D76EA0-AF10-C34A-977E-869E88EB28A4}" presName="sibTrans" presStyleCnt="0"/>
      <dgm:spPr/>
    </dgm:pt>
    <dgm:pt modelId="{B1699B8E-3A7D-42B2-AF15-81A6C3D62CF5}" type="pres">
      <dgm:prSet presAssocID="{DDA987FA-5E8F-4516-ABA1-3E422BBBFA1E}" presName="node" presStyleLbl="node1" presStyleIdx="1" presStyleCnt="3">
        <dgm:presLayoutVars>
          <dgm:bulletEnabled val="1"/>
        </dgm:presLayoutVars>
      </dgm:prSet>
      <dgm:spPr/>
    </dgm:pt>
    <dgm:pt modelId="{1F5F36A6-936A-4197-A4F9-2FC238EB4F2D}" type="pres">
      <dgm:prSet presAssocID="{B38BF51F-9DF6-40CD-914C-4E654B0492C6}" presName="sibTrans" presStyleCnt="0"/>
      <dgm:spPr/>
    </dgm:pt>
    <dgm:pt modelId="{5693FF85-980D-794D-9637-D0DB976516AB}" type="pres">
      <dgm:prSet presAssocID="{09FADAA3-5812-7C40-8573-3E941228C8D0}" presName="node" presStyleLbl="node1" presStyleIdx="2" presStyleCnt="3">
        <dgm:presLayoutVars>
          <dgm:bulletEnabled val="1"/>
        </dgm:presLayoutVars>
      </dgm:prSet>
      <dgm:spPr/>
    </dgm:pt>
  </dgm:ptLst>
  <dgm:cxnLst>
    <dgm:cxn modelId="{942B8D12-EAF0-4F1D-80BE-288EC65DDDF1}" srcId="{7E9995F8-76D7-4C4C-B3BE-85255EFA7459}" destId="{DDA987FA-5E8F-4516-ABA1-3E422BBBFA1E}" srcOrd="1" destOrd="0" parTransId="{B6912178-01D8-4E40-AA05-88B58C029BA5}" sibTransId="{B38BF51F-9DF6-40CD-914C-4E654B0492C6}"/>
    <dgm:cxn modelId="{B5C7B232-5C7B-E24B-9607-1B3B514EB729}" type="presOf" srcId="{09FADAA3-5812-7C40-8573-3E941228C8D0}" destId="{5693FF85-980D-794D-9637-D0DB976516AB}" srcOrd="0" destOrd="0" presId="urn:microsoft.com/office/officeart/2005/8/layout/default"/>
    <dgm:cxn modelId="{7E2B8A3A-CD85-0944-83EC-26D004FDCEBD}" srcId="{7E9995F8-76D7-4C4C-B3BE-85255EFA7459}" destId="{F6048726-AB53-0B4A-8E5B-5A230F764E1F}" srcOrd="0" destOrd="0" parTransId="{0502B43D-D64B-4C48-81F1-AFF1AF42C595}" sibTransId="{67D76EA0-AF10-C34A-977E-869E88EB28A4}"/>
    <dgm:cxn modelId="{150B8D66-D0F1-4847-9CD0-B19D0BB49A93}" type="presOf" srcId="{DDA987FA-5E8F-4516-ABA1-3E422BBBFA1E}" destId="{B1699B8E-3A7D-42B2-AF15-81A6C3D62CF5}" srcOrd="0" destOrd="0" presId="urn:microsoft.com/office/officeart/2005/8/layout/default"/>
    <dgm:cxn modelId="{35E0DCA6-5A81-454A-AE80-F7E4BF515613}" type="presOf" srcId="{7E9995F8-76D7-4C4C-B3BE-85255EFA7459}" destId="{9FC599F3-FD7D-F34B-9A90-0D18012FE489}" srcOrd="0" destOrd="0" presId="urn:microsoft.com/office/officeart/2005/8/layout/default"/>
    <dgm:cxn modelId="{05DB82B8-9BF5-BD49-81D5-2E69B06945D9}" type="presOf" srcId="{F6048726-AB53-0B4A-8E5B-5A230F764E1F}" destId="{91C6BBD2-BA33-E947-91A2-B9F80F395A2C}" srcOrd="0" destOrd="0" presId="urn:microsoft.com/office/officeart/2005/8/layout/default"/>
    <dgm:cxn modelId="{EBE59CBD-6CA3-3544-A5B7-A77D6E7EF496}" srcId="{7E9995F8-76D7-4C4C-B3BE-85255EFA7459}" destId="{09FADAA3-5812-7C40-8573-3E941228C8D0}" srcOrd="2" destOrd="0" parTransId="{1113F552-F4B1-AE40-A233-506E8EFB2AA3}" sibTransId="{8C5CA304-C42F-1B4F-AC84-D003A4AF0310}"/>
    <dgm:cxn modelId="{D3FF5162-96E1-C84A-A55A-30381C55B5FD}" type="presParOf" srcId="{9FC599F3-FD7D-F34B-9A90-0D18012FE489}" destId="{91C6BBD2-BA33-E947-91A2-B9F80F395A2C}" srcOrd="0" destOrd="0" presId="urn:microsoft.com/office/officeart/2005/8/layout/default"/>
    <dgm:cxn modelId="{B64F1327-C9F3-2F4E-B6A1-49D7205D0CB7}" type="presParOf" srcId="{9FC599F3-FD7D-F34B-9A90-0D18012FE489}" destId="{B2762722-0B6E-E748-A617-F640A872C098}" srcOrd="1" destOrd="0" presId="urn:microsoft.com/office/officeart/2005/8/layout/default"/>
    <dgm:cxn modelId="{3B2F9088-02BB-43B8-A34D-B59CCBE260A3}" type="presParOf" srcId="{9FC599F3-FD7D-F34B-9A90-0D18012FE489}" destId="{B1699B8E-3A7D-42B2-AF15-81A6C3D62CF5}" srcOrd="2" destOrd="0" presId="urn:microsoft.com/office/officeart/2005/8/layout/default"/>
    <dgm:cxn modelId="{2618B8C4-B715-44FC-BEC2-1D755466E123}" type="presParOf" srcId="{9FC599F3-FD7D-F34B-9A90-0D18012FE489}" destId="{1F5F36A6-936A-4197-A4F9-2FC238EB4F2D}" srcOrd="3" destOrd="0" presId="urn:microsoft.com/office/officeart/2005/8/layout/default"/>
    <dgm:cxn modelId="{566947B0-A19F-584B-B945-09D05E9A3569}" type="presParOf" srcId="{9FC599F3-FD7D-F34B-9A90-0D18012FE489}" destId="{5693FF85-980D-794D-9637-D0DB976516A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1CB021-226A-444D-BDB2-B125779242B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A0ED296-B912-4A77-AD57-2839E751B838}">
      <dgm:prSet phldrT="[Text]"/>
      <dgm:spPr/>
      <dgm:t>
        <a:bodyPr/>
        <a:lstStyle/>
        <a:p>
          <a:r>
            <a:rPr lang="en-US">
              <a:solidFill>
                <a:schemeClr val="tx2"/>
              </a:solidFill>
            </a:rPr>
            <a:t>No UDI information will be captured for:</a:t>
          </a:r>
          <a:endParaRPr lang="en-US"/>
        </a:p>
      </dgm:t>
    </dgm:pt>
    <dgm:pt modelId="{DB554602-BDD8-414C-96A8-2E7E5260B1AC}" type="parTrans" cxnId="{5F01FB34-60F3-49B8-B4F7-FEF18D070945}">
      <dgm:prSet/>
      <dgm:spPr/>
      <dgm:t>
        <a:bodyPr/>
        <a:lstStyle/>
        <a:p>
          <a:endParaRPr lang="en-US"/>
        </a:p>
      </dgm:t>
    </dgm:pt>
    <dgm:pt modelId="{B94AEF25-C6BB-448E-813C-73867DCB5F46}" type="sibTrans" cxnId="{5F01FB34-60F3-49B8-B4F7-FEF18D070945}">
      <dgm:prSet/>
      <dgm:spPr/>
      <dgm:t>
        <a:bodyPr/>
        <a:lstStyle/>
        <a:p>
          <a:endParaRPr lang="en-US"/>
        </a:p>
      </dgm:t>
    </dgm:pt>
    <dgm:pt modelId="{81055851-0D91-41E9-950C-A022074E19D8}">
      <dgm:prSet/>
      <dgm:spPr/>
      <dgm:t>
        <a:bodyPr/>
        <a:lstStyle/>
        <a:p>
          <a:r>
            <a:rPr lang="en-US">
              <a:solidFill>
                <a:schemeClr val="bg1"/>
              </a:solidFill>
            </a:rPr>
            <a:t>Lot</a:t>
          </a:r>
        </a:p>
      </dgm:t>
    </dgm:pt>
    <dgm:pt modelId="{E11CFC65-BD6D-478B-BE2E-67E03785D5EA}" type="parTrans" cxnId="{E83EF123-D6EF-47C5-8B39-D75C35444403}">
      <dgm:prSet/>
      <dgm:spPr/>
      <dgm:t>
        <a:bodyPr/>
        <a:lstStyle/>
        <a:p>
          <a:endParaRPr lang="en-US"/>
        </a:p>
      </dgm:t>
    </dgm:pt>
    <dgm:pt modelId="{ADACA1F9-46BF-4ECD-9E40-2E87888FA86B}" type="sibTrans" cxnId="{E83EF123-D6EF-47C5-8B39-D75C35444403}">
      <dgm:prSet/>
      <dgm:spPr/>
      <dgm:t>
        <a:bodyPr/>
        <a:lstStyle/>
        <a:p>
          <a:endParaRPr lang="en-US"/>
        </a:p>
      </dgm:t>
    </dgm:pt>
    <dgm:pt modelId="{C7ECC556-C5D5-4A38-8DEB-FB2E2DF293B4}">
      <dgm:prSet/>
      <dgm:spPr/>
      <dgm:t>
        <a:bodyPr/>
        <a:lstStyle/>
        <a:p>
          <a:r>
            <a:rPr lang="en-US">
              <a:solidFill>
                <a:schemeClr val="bg1"/>
              </a:solidFill>
            </a:rPr>
            <a:t>Expiry Date</a:t>
          </a:r>
        </a:p>
      </dgm:t>
    </dgm:pt>
    <dgm:pt modelId="{27E9B8BA-5C49-4572-A292-66E6D57A9624}" type="parTrans" cxnId="{7327FBCE-D36B-4643-AC3A-27C0AA1C74CF}">
      <dgm:prSet/>
      <dgm:spPr/>
      <dgm:t>
        <a:bodyPr/>
        <a:lstStyle/>
        <a:p>
          <a:endParaRPr lang="en-US"/>
        </a:p>
      </dgm:t>
    </dgm:pt>
    <dgm:pt modelId="{1F2F9197-332E-443B-90DF-7D606997D013}" type="sibTrans" cxnId="{7327FBCE-D36B-4643-AC3A-27C0AA1C74CF}">
      <dgm:prSet/>
      <dgm:spPr/>
      <dgm:t>
        <a:bodyPr/>
        <a:lstStyle/>
        <a:p>
          <a:endParaRPr lang="en-US"/>
        </a:p>
      </dgm:t>
    </dgm:pt>
    <dgm:pt modelId="{76FDD538-8018-4300-AD08-900BE7637676}">
      <dgm:prSet/>
      <dgm:spPr/>
      <dgm:t>
        <a:bodyPr/>
        <a:lstStyle/>
        <a:p>
          <a:r>
            <a:rPr lang="en-US">
              <a:solidFill>
                <a:schemeClr val="bg1"/>
              </a:solidFill>
            </a:rPr>
            <a:t>Serial Number</a:t>
          </a:r>
        </a:p>
      </dgm:t>
    </dgm:pt>
    <dgm:pt modelId="{A0B5305C-53AB-408A-8FF8-71743B45FDA1}" type="parTrans" cxnId="{84ACDC90-E7AB-4A7C-826D-1BEA2AD1347B}">
      <dgm:prSet/>
      <dgm:spPr/>
      <dgm:t>
        <a:bodyPr/>
        <a:lstStyle/>
        <a:p>
          <a:endParaRPr lang="en-US"/>
        </a:p>
      </dgm:t>
    </dgm:pt>
    <dgm:pt modelId="{4108F507-DBE4-4733-979A-DD8472855AF9}" type="sibTrans" cxnId="{84ACDC90-E7AB-4A7C-826D-1BEA2AD1347B}">
      <dgm:prSet/>
      <dgm:spPr/>
      <dgm:t>
        <a:bodyPr/>
        <a:lstStyle/>
        <a:p>
          <a:endParaRPr lang="en-US"/>
        </a:p>
      </dgm:t>
    </dgm:pt>
    <dgm:pt modelId="{F79B6520-73AB-4A7F-98A3-C1ED779B30AA}" type="pres">
      <dgm:prSet presAssocID="{DD1CB021-226A-444D-BDB2-B125779242B8}" presName="theList" presStyleCnt="0">
        <dgm:presLayoutVars>
          <dgm:dir/>
          <dgm:animLvl val="lvl"/>
          <dgm:resizeHandles val="exact"/>
        </dgm:presLayoutVars>
      </dgm:prSet>
      <dgm:spPr/>
    </dgm:pt>
    <dgm:pt modelId="{030072D6-1F29-4E09-B645-0142D6B310CD}" type="pres">
      <dgm:prSet presAssocID="{BA0ED296-B912-4A77-AD57-2839E751B838}" presName="compNode" presStyleCnt="0"/>
      <dgm:spPr/>
    </dgm:pt>
    <dgm:pt modelId="{3995EF58-8162-464A-9CC1-4714A7FF2849}" type="pres">
      <dgm:prSet presAssocID="{BA0ED296-B912-4A77-AD57-2839E751B838}" presName="aNode" presStyleLbl="bgShp" presStyleIdx="0" presStyleCnt="1"/>
      <dgm:spPr/>
    </dgm:pt>
    <dgm:pt modelId="{07605189-B018-4575-8F1B-8A8994027590}" type="pres">
      <dgm:prSet presAssocID="{BA0ED296-B912-4A77-AD57-2839E751B838}" presName="textNode" presStyleLbl="bgShp" presStyleIdx="0" presStyleCnt="1"/>
      <dgm:spPr/>
    </dgm:pt>
    <dgm:pt modelId="{AF471724-9D21-4F8F-AE26-13B906205E82}" type="pres">
      <dgm:prSet presAssocID="{BA0ED296-B912-4A77-AD57-2839E751B838}" presName="compChildNode" presStyleCnt="0"/>
      <dgm:spPr/>
    </dgm:pt>
    <dgm:pt modelId="{C6E3C963-A863-4709-8AD0-3A3439C05DAB}" type="pres">
      <dgm:prSet presAssocID="{BA0ED296-B912-4A77-AD57-2839E751B838}" presName="theInnerList" presStyleCnt="0"/>
      <dgm:spPr/>
    </dgm:pt>
    <dgm:pt modelId="{172ED42F-27D3-450C-8BD2-5C3D4FEBE56B}" type="pres">
      <dgm:prSet presAssocID="{81055851-0D91-41E9-950C-A022074E19D8}" presName="childNode" presStyleLbl="node1" presStyleIdx="0" presStyleCnt="3">
        <dgm:presLayoutVars>
          <dgm:bulletEnabled val="1"/>
        </dgm:presLayoutVars>
      </dgm:prSet>
      <dgm:spPr/>
    </dgm:pt>
    <dgm:pt modelId="{2FE7BE93-910D-4370-8D6B-8A7B2E9439F7}" type="pres">
      <dgm:prSet presAssocID="{81055851-0D91-41E9-950C-A022074E19D8}" presName="aSpace2" presStyleCnt="0"/>
      <dgm:spPr/>
    </dgm:pt>
    <dgm:pt modelId="{4DB1CA51-DDFE-4BF4-80B4-FD94872F7E26}" type="pres">
      <dgm:prSet presAssocID="{C7ECC556-C5D5-4A38-8DEB-FB2E2DF293B4}" presName="childNode" presStyleLbl="node1" presStyleIdx="1" presStyleCnt="3">
        <dgm:presLayoutVars>
          <dgm:bulletEnabled val="1"/>
        </dgm:presLayoutVars>
      </dgm:prSet>
      <dgm:spPr/>
    </dgm:pt>
    <dgm:pt modelId="{991365B6-EFDA-483C-AEFC-89C7A715097B}" type="pres">
      <dgm:prSet presAssocID="{C7ECC556-C5D5-4A38-8DEB-FB2E2DF293B4}" presName="aSpace2" presStyleCnt="0"/>
      <dgm:spPr/>
    </dgm:pt>
    <dgm:pt modelId="{43267738-9CD5-4BDF-8363-42CD2B1F36A3}" type="pres">
      <dgm:prSet presAssocID="{76FDD538-8018-4300-AD08-900BE7637676}" presName="childNode" presStyleLbl="node1" presStyleIdx="2" presStyleCnt="3">
        <dgm:presLayoutVars>
          <dgm:bulletEnabled val="1"/>
        </dgm:presLayoutVars>
      </dgm:prSet>
      <dgm:spPr/>
    </dgm:pt>
  </dgm:ptLst>
  <dgm:cxnLst>
    <dgm:cxn modelId="{E83EF123-D6EF-47C5-8B39-D75C35444403}" srcId="{BA0ED296-B912-4A77-AD57-2839E751B838}" destId="{81055851-0D91-41E9-950C-A022074E19D8}" srcOrd="0" destOrd="0" parTransId="{E11CFC65-BD6D-478B-BE2E-67E03785D5EA}" sibTransId="{ADACA1F9-46BF-4ECD-9E40-2E87888FA86B}"/>
    <dgm:cxn modelId="{A46B7734-8ED0-4772-B662-61878285EF5E}" type="presOf" srcId="{DD1CB021-226A-444D-BDB2-B125779242B8}" destId="{F79B6520-73AB-4A7F-98A3-C1ED779B30AA}" srcOrd="0" destOrd="0" presId="urn:microsoft.com/office/officeart/2005/8/layout/lProcess2"/>
    <dgm:cxn modelId="{5F01FB34-60F3-49B8-B4F7-FEF18D070945}" srcId="{DD1CB021-226A-444D-BDB2-B125779242B8}" destId="{BA0ED296-B912-4A77-AD57-2839E751B838}" srcOrd="0" destOrd="0" parTransId="{DB554602-BDD8-414C-96A8-2E7E5260B1AC}" sibTransId="{B94AEF25-C6BB-448E-813C-73867DCB5F46}"/>
    <dgm:cxn modelId="{AA251C3E-0D63-4E32-852B-8403D7ACB570}" type="presOf" srcId="{BA0ED296-B912-4A77-AD57-2839E751B838}" destId="{3995EF58-8162-464A-9CC1-4714A7FF2849}" srcOrd="0" destOrd="0" presId="urn:microsoft.com/office/officeart/2005/8/layout/lProcess2"/>
    <dgm:cxn modelId="{55EE0240-7548-440C-9E73-1E2B86979641}" type="presOf" srcId="{C7ECC556-C5D5-4A38-8DEB-FB2E2DF293B4}" destId="{4DB1CA51-DDFE-4BF4-80B4-FD94872F7E26}" srcOrd="0" destOrd="0" presId="urn:microsoft.com/office/officeart/2005/8/layout/lProcess2"/>
    <dgm:cxn modelId="{5D0FBD53-DB84-4D5D-A453-C6F1A6CA7796}" type="presOf" srcId="{BA0ED296-B912-4A77-AD57-2839E751B838}" destId="{07605189-B018-4575-8F1B-8A8994027590}" srcOrd="1" destOrd="0" presId="urn:microsoft.com/office/officeart/2005/8/layout/lProcess2"/>
    <dgm:cxn modelId="{84ACDC90-E7AB-4A7C-826D-1BEA2AD1347B}" srcId="{BA0ED296-B912-4A77-AD57-2839E751B838}" destId="{76FDD538-8018-4300-AD08-900BE7637676}" srcOrd="2" destOrd="0" parTransId="{A0B5305C-53AB-408A-8FF8-71743B45FDA1}" sibTransId="{4108F507-DBE4-4733-979A-DD8472855AF9}"/>
    <dgm:cxn modelId="{A756E7A5-856A-430C-96E0-F14E21C5EF6C}" type="presOf" srcId="{81055851-0D91-41E9-950C-A022074E19D8}" destId="{172ED42F-27D3-450C-8BD2-5C3D4FEBE56B}" srcOrd="0" destOrd="0" presId="urn:microsoft.com/office/officeart/2005/8/layout/lProcess2"/>
    <dgm:cxn modelId="{7327FBCE-D36B-4643-AC3A-27C0AA1C74CF}" srcId="{BA0ED296-B912-4A77-AD57-2839E751B838}" destId="{C7ECC556-C5D5-4A38-8DEB-FB2E2DF293B4}" srcOrd="1" destOrd="0" parTransId="{27E9B8BA-5C49-4572-A292-66E6D57A9624}" sibTransId="{1F2F9197-332E-443B-90DF-7D606997D013}"/>
    <dgm:cxn modelId="{6FB548FC-E156-4A40-8258-6A37B3E27EB7}" type="presOf" srcId="{76FDD538-8018-4300-AD08-900BE7637676}" destId="{43267738-9CD5-4BDF-8363-42CD2B1F36A3}" srcOrd="0" destOrd="0" presId="urn:microsoft.com/office/officeart/2005/8/layout/lProcess2"/>
    <dgm:cxn modelId="{35C60E35-0274-4377-9D69-2457AE0F86E7}" type="presParOf" srcId="{F79B6520-73AB-4A7F-98A3-C1ED779B30AA}" destId="{030072D6-1F29-4E09-B645-0142D6B310CD}" srcOrd="0" destOrd="0" presId="urn:microsoft.com/office/officeart/2005/8/layout/lProcess2"/>
    <dgm:cxn modelId="{AD4131C7-0237-4807-83B2-28D3CAEE65AD}" type="presParOf" srcId="{030072D6-1F29-4E09-B645-0142D6B310CD}" destId="{3995EF58-8162-464A-9CC1-4714A7FF2849}" srcOrd="0" destOrd="0" presId="urn:microsoft.com/office/officeart/2005/8/layout/lProcess2"/>
    <dgm:cxn modelId="{7C371297-C78E-472B-9345-EE22321AB323}" type="presParOf" srcId="{030072D6-1F29-4E09-B645-0142D6B310CD}" destId="{07605189-B018-4575-8F1B-8A8994027590}" srcOrd="1" destOrd="0" presId="urn:microsoft.com/office/officeart/2005/8/layout/lProcess2"/>
    <dgm:cxn modelId="{42E0CE85-2140-4E53-8262-73FFF6AA48E6}" type="presParOf" srcId="{030072D6-1F29-4E09-B645-0142D6B310CD}" destId="{AF471724-9D21-4F8F-AE26-13B906205E82}" srcOrd="2" destOrd="0" presId="urn:microsoft.com/office/officeart/2005/8/layout/lProcess2"/>
    <dgm:cxn modelId="{F9E97AA0-49D2-4FFD-98A2-4D1FBADC4213}" type="presParOf" srcId="{AF471724-9D21-4F8F-AE26-13B906205E82}" destId="{C6E3C963-A863-4709-8AD0-3A3439C05DAB}" srcOrd="0" destOrd="0" presId="urn:microsoft.com/office/officeart/2005/8/layout/lProcess2"/>
    <dgm:cxn modelId="{BD934A0E-0A1D-4C32-A91C-2324A440B0F9}" type="presParOf" srcId="{C6E3C963-A863-4709-8AD0-3A3439C05DAB}" destId="{172ED42F-27D3-450C-8BD2-5C3D4FEBE56B}" srcOrd="0" destOrd="0" presId="urn:microsoft.com/office/officeart/2005/8/layout/lProcess2"/>
    <dgm:cxn modelId="{7B9D581B-E8E1-42B8-A64B-973172E8BCD6}" type="presParOf" srcId="{C6E3C963-A863-4709-8AD0-3A3439C05DAB}" destId="{2FE7BE93-910D-4370-8D6B-8A7B2E9439F7}" srcOrd="1" destOrd="0" presId="urn:microsoft.com/office/officeart/2005/8/layout/lProcess2"/>
    <dgm:cxn modelId="{DA640010-5A59-4D28-867D-590A95EB3D11}" type="presParOf" srcId="{C6E3C963-A863-4709-8AD0-3A3439C05DAB}" destId="{4DB1CA51-DDFE-4BF4-80B4-FD94872F7E26}" srcOrd="2" destOrd="0" presId="urn:microsoft.com/office/officeart/2005/8/layout/lProcess2"/>
    <dgm:cxn modelId="{1E08105E-E79A-4008-AFDC-319E48D411A7}" type="presParOf" srcId="{C6E3C963-A863-4709-8AD0-3A3439C05DAB}" destId="{991365B6-EFDA-483C-AEFC-89C7A715097B}" srcOrd="3" destOrd="0" presId="urn:microsoft.com/office/officeart/2005/8/layout/lProcess2"/>
    <dgm:cxn modelId="{37094D53-B715-4BBF-8AC8-824155895592}" type="presParOf" srcId="{C6E3C963-A863-4709-8AD0-3A3439C05DAB}" destId="{43267738-9CD5-4BDF-8363-42CD2B1F36A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9995F8-76D7-4C4C-B3BE-85255EFA7459}"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F2BA3965-7CED-7546-80ED-855911F0454E}">
      <dgm:prSet phldrT="[Text]"/>
      <dgm:spPr>
        <a:solidFill>
          <a:schemeClr val="accent1"/>
        </a:solidFill>
        <a:ln>
          <a:noFill/>
        </a:ln>
      </dgm:spPr>
      <dgm:t>
        <a:bodyPr/>
        <a:lstStyle/>
        <a:p>
          <a:r>
            <a:rPr lang="en-US" dirty="0"/>
            <a:t>Perpetual</a:t>
          </a:r>
        </a:p>
      </dgm:t>
    </dgm:pt>
    <dgm:pt modelId="{0F5D03AD-3E36-DA40-804D-CE98D6D074E7}" type="parTrans" cxnId="{22D16DFE-BFA7-BF49-AE38-F097E067214E}">
      <dgm:prSet/>
      <dgm:spPr/>
      <dgm:t>
        <a:bodyPr/>
        <a:lstStyle/>
        <a:p>
          <a:endParaRPr lang="en-US"/>
        </a:p>
      </dgm:t>
    </dgm:pt>
    <dgm:pt modelId="{F4458B4A-2B48-DA4A-BBAE-F4FAC7EB720D}" type="sibTrans" cxnId="{22D16DFE-BFA7-BF49-AE38-F097E067214E}">
      <dgm:prSet/>
      <dgm:spPr/>
      <dgm:t>
        <a:bodyPr/>
        <a:lstStyle/>
        <a:p>
          <a:endParaRPr lang="en-US"/>
        </a:p>
      </dgm:t>
    </dgm:pt>
    <dgm:pt modelId="{09FADAA3-5812-7C40-8573-3E941228C8D0}">
      <dgm:prSet phldrT="[Text]"/>
      <dgm:spPr>
        <a:solidFill>
          <a:schemeClr val="accent2">
            <a:alpha val="40000"/>
          </a:schemeClr>
        </a:solidFill>
        <a:ln>
          <a:noFill/>
        </a:ln>
      </dgm:spPr>
      <dgm:t>
        <a:bodyPr/>
        <a:lstStyle/>
        <a:p>
          <a:r>
            <a:rPr lang="en-US"/>
            <a:t>Tracked Item</a:t>
          </a:r>
        </a:p>
      </dgm:t>
    </dgm:pt>
    <dgm:pt modelId="{1113F552-F4B1-AE40-A233-506E8EFB2AA3}" type="parTrans" cxnId="{EBE59CBD-6CA3-3544-A5B7-A77D6E7EF496}">
      <dgm:prSet/>
      <dgm:spPr/>
      <dgm:t>
        <a:bodyPr/>
        <a:lstStyle/>
        <a:p>
          <a:endParaRPr lang="en-US"/>
        </a:p>
      </dgm:t>
    </dgm:pt>
    <dgm:pt modelId="{8C5CA304-C42F-1B4F-AC84-D003A4AF0310}" type="sibTrans" cxnId="{EBE59CBD-6CA3-3544-A5B7-A77D6E7EF496}">
      <dgm:prSet/>
      <dgm:spPr/>
      <dgm:t>
        <a:bodyPr/>
        <a:lstStyle/>
        <a:p>
          <a:endParaRPr lang="en-US"/>
        </a:p>
      </dgm:t>
    </dgm:pt>
    <dgm:pt modelId="{33FB86E1-E584-40ED-8F27-549F56F15E18}">
      <dgm:prSet phldrT="[Text]"/>
      <dgm:spPr>
        <a:solidFill>
          <a:schemeClr val="accent2">
            <a:alpha val="40000"/>
          </a:schemeClr>
        </a:solidFill>
        <a:ln>
          <a:noFill/>
        </a:ln>
      </dgm:spPr>
      <dgm:t>
        <a:bodyPr/>
        <a:lstStyle/>
        <a:p>
          <a:r>
            <a:rPr lang="en-US" dirty="0"/>
            <a:t>Par</a:t>
          </a:r>
        </a:p>
      </dgm:t>
    </dgm:pt>
    <dgm:pt modelId="{685FE031-BDA1-49AC-877F-E60A42CB9FFE}" type="parTrans" cxnId="{3D2A40C5-209D-4F32-935B-E4FA2E39BB83}">
      <dgm:prSet/>
      <dgm:spPr/>
      <dgm:t>
        <a:bodyPr/>
        <a:lstStyle/>
        <a:p>
          <a:endParaRPr lang="en-US"/>
        </a:p>
      </dgm:t>
    </dgm:pt>
    <dgm:pt modelId="{448E39F3-9263-47DF-8525-AF959D6E3738}" type="sibTrans" cxnId="{3D2A40C5-209D-4F32-935B-E4FA2E39BB83}">
      <dgm:prSet/>
      <dgm:spPr/>
      <dgm:t>
        <a:bodyPr/>
        <a:lstStyle/>
        <a:p>
          <a:endParaRPr lang="en-US"/>
        </a:p>
      </dgm:t>
    </dgm:pt>
    <dgm:pt modelId="{9FC599F3-FD7D-F34B-9A90-0D18012FE489}" type="pres">
      <dgm:prSet presAssocID="{7E9995F8-76D7-4C4C-B3BE-85255EFA7459}" presName="diagram" presStyleCnt="0">
        <dgm:presLayoutVars>
          <dgm:dir/>
          <dgm:resizeHandles val="exact"/>
        </dgm:presLayoutVars>
      </dgm:prSet>
      <dgm:spPr/>
    </dgm:pt>
    <dgm:pt modelId="{10BDF5D7-773C-4D2C-844E-3750B5186E73}" type="pres">
      <dgm:prSet presAssocID="{33FB86E1-E584-40ED-8F27-549F56F15E18}" presName="node" presStyleLbl="node1" presStyleIdx="0" presStyleCnt="3">
        <dgm:presLayoutVars>
          <dgm:bulletEnabled val="1"/>
        </dgm:presLayoutVars>
      </dgm:prSet>
      <dgm:spPr/>
    </dgm:pt>
    <dgm:pt modelId="{F1914DF3-BF68-4E51-A989-2018D5423BBA}" type="pres">
      <dgm:prSet presAssocID="{448E39F3-9263-47DF-8525-AF959D6E3738}" presName="sibTrans" presStyleCnt="0"/>
      <dgm:spPr/>
    </dgm:pt>
    <dgm:pt modelId="{66645DA7-9A35-5E45-A59A-A1BFBE026045}" type="pres">
      <dgm:prSet presAssocID="{F2BA3965-7CED-7546-80ED-855911F0454E}" presName="node" presStyleLbl="node1" presStyleIdx="1" presStyleCnt="3">
        <dgm:presLayoutVars>
          <dgm:bulletEnabled val="1"/>
        </dgm:presLayoutVars>
      </dgm:prSet>
      <dgm:spPr/>
    </dgm:pt>
    <dgm:pt modelId="{984820D2-158B-C84C-9E9D-E50730DE2BDD}" type="pres">
      <dgm:prSet presAssocID="{F4458B4A-2B48-DA4A-BBAE-F4FAC7EB720D}" presName="sibTrans" presStyleCnt="0"/>
      <dgm:spPr/>
    </dgm:pt>
    <dgm:pt modelId="{5693FF85-980D-794D-9637-D0DB976516AB}" type="pres">
      <dgm:prSet presAssocID="{09FADAA3-5812-7C40-8573-3E941228C8D0}" presName="node" presStyleLbl="node1" presStyleIdx="2" presStyleCnt="3">
        <dgm:presLayoutVars>
          <dgm:bulletEnabled val="1"/>
        </dgm:presLayoutVars>
      </dgm:prSet>
      <dgm:spPr/>
    </dgm:pt>
  </dgm:ptLst>
  <dgm:cxnLst>
    <dgm:cxn modelId="{B5C7B232-5C7B-E24B-9607-1B3B514EB729}" type="presOf" srcId="{09FADAA3-5812-7C40-8573-3E941228C8D0}" destId="{5693FF85-980D-794D-9637-D0DB976516AB}" srcOrd="0" destOrd="0" presId="urn:microsoft.com/office/officeart/2005/8/layout/default"/>
    <dgm:cxn modelId="{A259C556-204F-4938-9B6E-98C41CC5C0E0}" type="presOf" srcId="{33FB86E1-E584-40ED-8F27-549F56F15E18}" destId="{10BDF5D7-773C-4D2C-844E-3750B5186E73}" srcOrd="0" destOrd="0" presId="urn:microsoft.com/office/officeart/2005/8/layout/default"/>
    <dgm:cxn modelId="{35E0DCA6-5A81-454A-AE80-F7E4BF515613}" type="presOf" srcId="{7E9995F8-76D7-4C4C-B3BE-85255EFA7459}" destId="{9FC599F3-FD7D-F34B-9A90-0D18012FE489}" srcOrd="0" destOrd="0" presId="urn:microsoft.com/office/officeart/2005/8/layout/default"/>
    <dgm:cxn modelId="{EBE59CBD-6CA3-3544-A5B7-A77D6E7EF496}" srcId="{7E9995F8-76D7-4C4C-B3BE-85255EFA7459}" destId="{09FADAA3-5812-7C40-8573-3E941228C8D0}" srcOrd="2" destOrd="0" parTransId="{1113F552-F4B1-AE40-A233-506E8EFB2AA3}" sibTransId="{8C5CA304-C42F-1B4F-AC84-D003A4AF0310}"/>
    <dgm:cxn modelId="{3D2A40C5-209D-4F32-935B-E4FA2E39BB83}" srcId="{7E9995F8-76D7-4C4C-B3BE-85255EFA7459}" destId="{33FB86E1-E584-40ED-8F27-549F56F15E18}" srcOrd="0" destOrd="0" parTransId="{685FE031-BDA1-49AC-877F-E60A42CB9FFE}" sibTransId="{448E39F3-9263-47DF-8525-AF959D6E3738}"/>
    <dgm:cxn modelId="{BDEAA7E1-B6B4-E34D-A204-8C7B2DCDB684}" type="presOf" srcId="{F2BA3965-7CED-7546-80ED-855911F0454E}" destId="{66645DA7-9A35-5E45-A59A-A1BFBE026045}" srcOrd="0" destOrd="0" presId="urn:microsoft.com/office/officeart/2005/8/layout/default"/>
    <dgm:cxn modelId="{22D16DFE-BFA7-BF49-AE38-F097E067214E}" srcId="{7E9995F8-76D7-4C4C-B3BE-85255EFA7459}" destId="{F2BA3965-7CED-7546-80ED-855911F0454E}" srcOrd="1" destOrd="0" parTransId="{0F5D03AD-3E36-DA40-804D-CE98D6D074E7}" sibTransId="{F4458B4A-2B48-DA4A-BBAE-F4FAC7EB720D}"/>
    <dgm:cxn modelId="{700174E3-F47B-401A-8B8F-FDCF59FC77A1}" type="presParOf" srcId="{9FC599F3-FD7D-F34B-9A90-0D18012FE489}" destId="{10BDF5D7-773C-4D2C-844E-3750B5186E73}" srcOrd="0" destOrd="0" presId="urn:microsoft.com/office/officeart/2005/8/layout/default"/>
    <dgm:cxn modelId="{CDFCD7B6-E38C-4243-9FDD-F692F0954FC3}" type="presParOf" srcId="{9FC599F3-FD7D-F34B-9A90-0D18012FE489}" destId="{F1914DF3-BF68-4E51-A989-2018D5423BBA}" srcOrd="1" destOrd="0" presId="urn:microsoft.com/office/officeart/2005/8/layout/default"/>
    <dgm:cxn modelId="{69E78548-8DE7-B640-83B4-55C28A9F759D}" type="presParOf" srcId="{9FC599F3-FD7D-F34B-9A90-0D18012FE489}" destId="{66645DA7-9A35-5E45-A59A-A1BFBE026045}" srcOrd="2" destOrd="0" presId="urn:microsoft.com/office/officeart/2005/8/layout/default"/>
    <dgm:cxn modelId="{DCAA6BD6-930A-6443-AFDE-232D4BFD3D47}" type="presParOf" srcId="{9FC599F3-FD7D-F34B-9A90-0D18012FE489}" destId="{984820D2-158B-C84C-9E9D-E50730DE2BDD}" srcOrd="3" destOrd="0" presId="urn:microsoft.com/office/officeart/2005/8/layout/default"/>
    <dgm:cxn modelId="{566947B0-A19F-584B-B945-09D05E9A3569}" type="presParOf" srcId="{9FC599F3-FD7D-F34B-9A90-0D18012FE489}" destId="{5693FF85-980D-794D-9637-D0DB976516A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3B862F-881F-4D47-9C85-D0C297D0EF2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3F4814A-E3F0-4C46-B260-9D0F7C4F63F3}">
      <dgm:prSet phldrT="[Text]"/>
      <dgm:spPr/>
      <dgm:t>
        <a:bodyPr/>
        <a:lstStyle/>
        <a:p>
          <a:r>
            <a:rPr lang="en-US">
              <a:solidFill>
                <a:schemeClr val="tx2"/>
              </a:solidFill>
            </a:rPr>
            <a:t>Ability to capture, once configured:</a:t>
          </a:r>
          <a:endParaRPr lang="en-US"/>
        </a:p>
      </dgm:t>
    </dgm:pt>
    <dgm:pt modelId="{5CF070F5-59EF-4A2C-A71E-F4662FEF9854}" type="parTrans" cxnId="{0A113F91-0F60-45F4-94CA-BAE2A1F1065D}">
      <dgm:prSet/>
      <dgm:spPr/>
      <dgm:t>
        <a:bodyPr/>
        <a:lstStyle/>
        <a:p>
          <a:endParaRPr lang="en-US"/>
        </a:p>
      </dgm:t>
    </dgm:pt>
    <dgm:pt modelId="{83A7B971-EC05-40A0-98AD-CEA472B921EA}" type="sibTrans" cxnId="{0A113F91-0F60-45F4-94CA-BAE2A1F1065D}">
      <dgm:prSet/>
      <dgm:spPr/>
      <dgm:t>
        <a:bodyPr/>
        <a:lstStyle/>
        <a:p>
          <a:endParaRPr lang="en-US"/>
        </a:p>
      </dgm:t>
    </dgm:pt>
    <dgm:pt modelId="{8CD65B56-9407-4634-8539-AF2CA287F042}">
      <dgm:prSet/>
      <dgm:spPr/>
      <dgm:t>
        <a:bodyPr/>
        <a:lstStyle/>
        <a:p>
          <a:r>
            <a:rPr lang="en-US">
              <a:solidFill>
                <a:schemeClr val="bg1"/>
              </a:solidFill>
            </a:rPr>
            <a:t>Lot</a:t>
          </a:r>
        </a:p>
      </dgm:t>
    </dgm:pt>
    <dgm:pt modelId="{A1CCB4F0-E6C7-4400-9859-42B0B3E0F8BE}" type="parTrans" cxnId="{045FB662-B994-4752-9458-7DC4D49A0D3F}">
      <dgm:prSet/>
      <dgm:spPr/>
      <dgm:t>
        <a:bodyPr/>
        <a:lstStyle/>
        <a:p>
          <a:endParaRPr lang="en-US"/>
        </a:p>
      </dgm:t>
    </dgm:pt>
    <dgm:pt modelId="{6A6E7521-09F9-4E27-8FCF-06F766716595}" type="sibTrans" cxnId="{045FB662-B994-4752-9458-7DC4D49A0D3F}">
      <dgm:prSet/>
      <dgm:spPr/>
      <dgm:t>
        <a:bodyPr/>
        <a:lstStyle/>
        <a:p>
          <a:endParaRPr lang="en-US"/>
        </a:p>
      </dgm:t>
    </dgm:pt>
    <dgm:pt modelId="{705112F0-8187-44D5-A170-023D09D34572}">
      <dgm:prSet/>
      <dgm:spPr/>
      <dgm:t>
        <a:bodyPr/>
        <a:lstStyle/>
        <a:p>
          <a:r>
            <a:rPr lang="en-US">
              <a:solidFill>
                <a:schemeClr val="bg1"/>
              </a:solidFill>
            </a:rPr>
            <a:t>Expiry Date</a:t>
          </a:r>
        </a:p>
      </dgm:t>
    </dgm:pt>
    <dgm:pt modelId="{0264AD0B-E1B9-425F-A661-5CDF410C03C8}" type="parTrans" cxnId="{14A21F19-D763-40E3-9070-BD7C1AD43B99}">
      <dgm:prSet/>
      <dgm:spPr/>
      <dgm:t>
        <a:bodyPr/>
        <a:lstStyle/>
        <a:p>
          <a:endParaRPr lang="en-US"/>
        </a:p>
      </dgm:t>
    </dgm:pt>
    <dgm:pt modelId="{AB4E828A-33FC-49D7-99DA-909CBA34F9D0}" type="sibTrans" cxnId="{14A21F19-D763-40E3-9070-BD7C1AD43B99}">
      <dgm:prSet/>
      <dgm:spPr/>
      <dgm:t>
        <a:bodyPr/>
        <a:lstStyle/>
        <a:p>
          <a:endParaRPr lang="en-US"/>
        </a:p>
      </dgm:t>
    </dgm:pt>
    <dgm:pt modelId="{E7574D55-02CF-4D42-9285-EC548EB3CE5B}">
      <dgm:prSet/>
      <dgm:spPr/>
      <dgm:t>
        <a:bodyPr/>
        <a:lstStyle/>
        <a:p>
          <a:r>
            <a:rPr lang="en-US">
              <a:solidFill>
                <a:schemeClr val="bg1"/>
              </a:solidFill>
            </a:rPr>
            <a:t>Serial Number</a:t>
          </a:r>
        </a:p>
      </dgm:t>
    </dgm:pt>
    <dgm:pt modelId="{67AD9E23-C46A-445D-97F6-7CECA26B800B}" type="parTrans" cxnId="{3B278843-F2A2-41FD-87E4-1C4B79343B7A}">
      <dgm:prSet/>
      <dgm:spPr/>
      <dgm:t>
        <a:bodyPr/>
        <a:lstStyle/>
        <a:p>
          <a:endParaRPr lang="en-US"/>
        </a:p>
      </dgm:t>
    </dgm:pt>
    <dgm:pt modelId="{52B32A23-A2AC-4B68-90EE-A675CAA73D44}" type="sibTrans" cxnId="{3B278843-F2A2-41FD-87E4-1C4B79343B7A}">
      <dgm:prSet/>
      <dgm:spPr/>
      <dgm:t>
        <a:bodyPr/>
        <a:lstStyle/>
        <a:p>
          <a:endParaRPr lang="en-US"/>
        </a:p>
      </dgm:t>
    </dgm:pt>
    <dgm:pt modelId="{417A8A3A-2981-4E74-A76A-D7832394B219}" type="pres">
      <dgm:prSet presAssocID="{043B862F-881F-4D47-9C85-D0C297D0EF29}" presName="theList" presStyleCnt="0">
        <dgm:presLayoutVars>
          <dgm:dir/>
          <dgm:animLvl val="lvl"/>
          <dgm:resizeHandles val="exact"/>
        </dgm:presLayoutVars>
      </dgm:prSet>
      <dgm:spPr/>
    </dgm:pt>
    <dgm:pt modelId="{839A75A4-9FD4-4947-A158-D624E7781D0A}" type="pres">
      <dgm:prSet presAssocID="{73F4814A-E3F0-4C46-B260-9D0F7C4F63F3}" presName="compNode" presStyleCnt="0"/>
      <dgm:spPr/>
    </dgm:pt>
    <dgm:pt modelId="{6CE208C7-B8E6-4118-9705-CCA1307E47A3}" type="pres">
      <dgm:prSet presAssocID="{73F4814A-E3F0-4C46-B260-9D0F7C4F63F3}" presName="aNode" presStyleLbl="bgShp" presStyleIdx="0" presStyleCnt="1"/>
      <dgm:spPr/>
    </dgm:pt>
    <dgm:pt modelId="{56C87ACD-5E21-4FE9-80D9-E1F77F66D376}" type="pres">
      <dgm:prSet presAssocID="{73F4814A-E3F0-4C46-B260-9D0F7C4F63F3}" presName="textNode" presStyleLbl="bgShp" presStyleIdx="0" presStyleCnt="1"/>
      <dgm:spPr/>
    </dgm:pt>
    <dgm:pt modelId="{B5A3612B-BA0D-4994-99F9-38965C0F919F}" type="pres">
      <dgm:prSet presAssocID="{73F4814A-E3F0-4C46-B260-9D0F7C4F63F3}" presName="compChildNode" presStyleCnt="0"/>
      <dgm:spPr/>
    </dgm:pt>
    <dgm:pt modelId="{56D31277-266D-4A7A-ABB5-4E0E6D64B513}" type="pres">
      <dgm:prSet presAssocID="{73F4814A-E3F0-4C46-B260-9D0F7C4F63F3}" presName="theInnerList" presStyleCnt="0"/>
      <dgm:spPr/>
    </dgm:pt>
    <dgm:pt modelId="{52880D8B-91A2-422A-91D6-2531A5E6D00A}" type="pres">
      <dgm:prSet presAssocID="{8CD65B56-9407-4634-8539-AF2CA287F042}" presName="childNode" presStyleLbl="node1" presStyleIdx="0" presStyleCnt="3">
        <dgm:presLayoutVars>
          <dgm:bulletEnabled val="1"/>
        </dgm:presLayoutVars>
      </dgm:prSet>
      <dgm:spPr/>
    </dgm:pt>
    <dgm:pt modelId="{786D0F66-4251-4B41-85FD-62C3046F6CB3}" type="pres">
      <dgm:prSet presAssocID="{8CD65B56-9407-4634-8539-AF2CA287F042}" presName="aSpace2" presStyleCnt="0"/>
      <dgm:spPr/>
    </dgm:pt>
    <dgm:pt modelId="{82389769-6266-4980-B965-3957D7E8FD39}" type="pres">
      <dgm:prSet presAssocID="{705112F0-8187-44D5-A170-023D09D34572}" presName="childNode" presStyleLbl="node1" presStyleIdx="1" presStyleCnt="3">
        <dgm:presLayoutVars>
          <dgm:bulletEnabled val="1"/>
        </dgm:presLayoutVars>
      </dgm:prSet>
      <dgm:spPr/>
    </dgm:pt>
    <dgm:pt modelId="{CAFCAC16-411F-4A0F-8565-1A625136F836}" type="pres">
      <dgm:prSet presAssocID="{705112F0-8187-44D5-A170-023D09D34572}" presName="aSpace2" presStyleCnt="0"/>
      <dgm:spPr/>
    </dgm:pt>
    <dgm:pt modelId="{4DB442B4-34A6-4F8D-A15A-797DA94F5023}" type="pres">
      <dgm:prSet presAssocID="{E7574D55-02CF-4D42-9285-EC548EB3CE5B}" presName="childNode" presStyleLbl="node1" presStyleIdx="2" presStyleCnt="3">
        <dgm:presLayoutVars>
          <dgm:bulletEnabled val="1"/>
        </dgm:presLayoutVars>
      </dgm:prSet>
      <dgm:spPr/>
    </dgm:pt>
  </dgm:ptLst>
  <dgm:cxnLst>
    <dgm:cxn modelId="{14A21F19-D763-40E3-9070-BD7C1AD43B99}" srcId="{73F4814A-E3F0-4C46-B260-9D0F7C4F63F3}" destId="{705112F0-8187-44D5-A170-023D09D34572}" srcOrd="1" destOrd="0" parTransId="{0264AD0B-E1B9-425F-A661-5CDF410C03C8}" sibTransId="{AB4E828A-33FC-49D7-99DA-909CBA34F9D0}"/>
    <dgm:cxn modelId="{C242A45B-3F5C-4A30-B526-C671F55218E0}" type="presOf" srcId="{73F4814A-E3F0-4C46-B260-9D0F7C4F63F3}" destId="{56C87ACD-5E21-4FE9-80D9-E1F77F66D376}" srcOrd="1" destOrd="0" presId="urn:microsoft.com/office/officeart/2005/8/layout/lProcess2"/>
    <dgm:cxn modelId="{045FB662-B994-4752-9458-7DC4D49A0D3F}" srcId="{73F4814A-E3F0-4C46-B260-9D0F7C4F63F3}" destId="{8CD65B56-9407-4634-8539-AF2CA287F042}" srcOrd="0" destOrd="0" parTransId="{A1CCB4F0-E6C7-4400-9859-42B0B3E0F8BE}" sibTransId="{6A6E7521-09F9-4E27-8FCF-06F766716595}"/>
    <dgm:cxn modelId="{3B278843-F2A2-41FD-87E4-1C4B79343B7A}" srcId="{73F4814A-E3F0-4C46-B260-9D0F7C4F63F3}" destId="{E7574D55-02CF-4D42-9285-EC548EB3CE5B}" srcOrd="2" destOrd="0" parTransId="{67AD9E23-C46A-445D-97F6-7CECA26B800B}" sibTransId="{52B32A23-A2AC-4B68-90EE-A675CAA73D44}"/>
    <dgm:cxn modelId="{85BC4564-12AF-47B1-BE8F-E695449BE06F}" type="presOf" srcId="{73F4814A-E3F0-4C46-B260-9D0F7C4F63F3}" destId="{6CE208C7-B8E6-4118-9705-CCA1307E47A3}" srcOrd="0" destOrd="0" presId="urn:microsoft.com/office/officeart/2005/8/layout/lProcess2"/>
    <dgm:cxn modelId="{F569234E-2340-418D-BB1A-ED445EACD971}" type="presOf" srcId="{E7574D55-02CF-4D42-9285-EC548EB3CE5B}" destId="{4DB442B4-34A6-4F8D-A15A-797DA94F5023}" srcOrd="0" destOrd="0" presId="urn:microsoft.com/office/officeart/2005/8/layout/lProcess2"/>
    <dgm:cxn modelId="{0A113F91-0F60-45F4-94CA-BAE2A1F1065D}" srcId="{043B862F-881F-4D47-9C85-D0C297D0EF29}" destId="{73F4814A-E3F0-4C46-B260-9D0F7C4F63F3}" srcOrd="0" destOrd="0" parTransId="{5CF070F5-59EF-4A2C-A71E-F4662FEF9854}" sibTransId="{83A7B971-EC05-40A0-98AD-CEA472B921EA}"/>
    <dgm:cxn modelId="{65504798-6B1D-4035-90B5-B1E2F6C74281}" type="presOf" srcId="{043B862F-881F-4D47-9C85-D0C297D0EF29}" destId="{417A8A3A-2981-4E74-A76A-D7832394B219}" srcOrd="0" destOrd="0" presId="urn:microsoft.com/office/officeart/2005/8/layout/lProcess2"/>
    <dgm:cxn modelId="{027118BB-F348-47E2-90A5-1E380231A7F5}" type="presOf" srcId="{705112F0-8187-44D5-A170-023D09D34572}" destId="{82389769-6266-4980-B965-3957D7E8FD39}" srcOrd="0" destOrd="0" presId="urn:microsoft.com/office/officeart/2005/8/layout/lProcess2"/>
    <dgm:cxn modelId="{839518E0-780C-4885-B529-D5A06F55647F}" type="presOf" srcId="{8CD65B56-9407-4634-8539-AF2CA287F042}" destId="{52880D8B-91A2-422A-91D6-2531A5E6D00A}" srcOrd="0" destOrd="0" presId="urn:microsoft.com/office/officeart/2005/8/layout/lProcess2"/>
    <dgm:cxn modelId="{62B25D17-4BD4-437D-9EDC-A59398869D9B}" type="presParOf" srcId="{417A8A3A-2981-4E74-A76A-D7832394B219}" destId="{839A75A4-9FD4-4947-A158-D624E7781D0A}" srcOrd="0" destOrd="0" presId="urn:microsoft.com/office/officeart/2005/8/layout/lProcess2"/>
    <dgm:cxn modelId="{E1B2D05B-C5BB-433D-9F72-EE365A24E3D3}" type="presParOf" srcId="{839A75A4-9FD4-4947-A158-D624E7781D0A}" destId="{6CE208C7-B8E6-4118-9705-CCA1307E47A3}" srcOrd="0" destOrd="0" presId="urn:microsoft.com/office/officeart/2005/8/layout/lProcess2"/>
    <dgm:cxn modelId="{EBBB77C6-0BDA-4EFB-BBB8-F1506AA04E94}" type="presParOf" srcId="{839A75A4-9FD4-4947-A158-D624E7781D0A}" destId="{56C87ACD-5E21-4FE9-80D9-E1F77F66D376}" srcOrd="1" destOrd="0" presId="urn:microsoft.com/office/officeart/2005/8/layout/lProcess2"/>
    <dgm:cxn modelId="{9DA4B12F-674B-4163-9885-4F3617905A34}" type="presParOf" srcId="{839A75A4-9FD4-4947-A158-D624E7781D0A}" destId="{B5A3612B-BA0D-4994-99F9-38965C0F919F}" srcOrd="2" destOrd="0" presId="urn:microsoft.com/office/officeart/2005/8/layout/lProcess2"/>
    <dgm:cxn modelId="{4DF08028-08A1-4253-9DD8-F2D8C940175F}" type="presParOf" srcId="{B5A3612B-BA0D-4994-99F9-38965C0F919F}" destId="{56D31277-266D-4A7A-ABB5-4E0E6D64B513}" srcOrd="0" destOrd="0" presId="urn:microsoft.com/office/officeart/2005/8/layout/lProcess2"/>
    <dgm:cxn modelId="{AF88B16C-1ACA-47B2-A27B-E5B622EF1CCC}" type="presParOf" srcId="{56D31277-266D-4A7A-ABB5-4E0E6D64B513}" destId="{52880D8B-91A2-422A-91D6-2531A5E6D00A}" srcOrd="0" destOrd="0" presId="urn:microsoft.com/office/officeart/2005/8/layout/lProcess2"/>
    <dgm:cxn modelId="{FE5B8E8F-E780-49A0-9CBD-C98596B893D9}" type="presParOf" srcId="{56D31277-266D-4A7A-ABB5-4E0E6D64B513}" destId="{786D0F66-4251-4B41-85FD-62C3046F6CB3}" srcOrd="1" destOrd="0" presId="urn:microsoft.com/office/officeart/2005/8/layout/lProcess2"/>
    <dgm:cxn modelId="{49726488-FA1C-4D40-9BD3-35249544C8FA}" type="presParOf" srcId="{56D31277-266D-4A7A-ABB5-4E0E6D64B513}" destId="{82389769-6266-4980-B965-3957D7E8FD39}" srcOrd="2" destOrd="0" presId="urn:microsoft.com/office/officeart/2005/8/layout/lProcess2"/>
    <dgm:cxn modelId="{116400D8-C138-43F4-908E-03B0B7C3170B}" type="presParOf" srcId="{56D31277-266D-4A7A-ABB5-4E0E6D64B513}" destId="{CAFCAC16-411F-4A0F-8565-1A625136F836}" srcOrd="3" destOrd="0" presId="urn:microsoft.com/office/officeart/2005/8/layout/lProcess2"/>
    <dgm:cxn modelId="{C3C4A705-7ED1-424F-9F53-7A5C114FC019}" type="presParOf" srcId="{56D31277-266D-4A7A-ABB5-4E0E6D64B513}" destId="{4DB442B4-34A6-4F8D-A15A-797DA94F502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9995F8-76D7-4C4C-B3BE-85255EFA745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6048726-AB53-0B4A-8E5B-5A230F764E1F}">
      <dgm:prSet phldrT="[Text]"/>
      <dgm:spPr>
        <a:solidFill>
          <a:schemeClr val="accent2">
            <a:alpha val="40000"/>
          </a:schemeClr>
        </a:solidFill>
      </dgm:spPr>
      <dgm:t>
        <a:bodyPr/>
        <a:lstStyle/>
        <a:p>
          <a:r>
            <a:rPr lang="en-US" dirty="0"/>
            <a:t>Par</a:t>
          </a:r>
        </a:p>
      </dgm:t>
    </dgm:pt>
    <dgm:pt modelId="{0502B43D-D64B-4C48-81F1-AFF1AF42C595}" type="parTrans" cxnId="{7E2B8A3A-CD85-0944-83EC-26D004FDCEBD}">
      <dgm:prSet/>
      <dgm:spPr/>
      <dgm:t>
        <a:bodyPr/>
        <a:lstStyle/>
        <a:p>
          <a:endParaRPr lang="en-US"/>
        </a:p>
      </dgm:t>
    </dgm:pt>
    <dgm:pt modelId="{67D76EA0-AF10-C34A-977E-869E88EB28A4}" type="sibTrans" cxnId="{7E2B8A3A-CD85-0944-83EC-26D004FDCEBD}">
      <dgm:prSet/>
      <dgm:spPr/>
      <dgm:t>
        <a:bodyPr/>
        <a:lstStyle/>
        <a:p>
          <a:endParaRPr lang="en-US"/>
        </a:p>
      </dgm:t>
    </dgm:pt>
    <dgm:pt modelId="{F2BA3965-7CED-7546-80ED-855911F0454E}">
      <dgm:prSet phldrT="[Text]"/>
      <dgm:spPr>
        <a:solidFill>
          <a:schemeClr val="accent2">
            <a:alpha val="40000"/>
          </a:schemeClr>
        </a:solidFill>
      </dgm:spPr>
      <dgm:t>
        <a:bodyPr/>
        <a:lstStyle/>
        <a:p>
          <a:r>
            <a:rPr lang="en-US" dirty="0"/>
            <a:t>Perpetual</a:t>
          </a:r>
        </a:p>
      </dgm:t>
    </dgm:pt>
    <dgm:pt modelId="{0F5D03AD-3E36-DA40-804D-CE98D6D074E7}" type="parTrans" cxnId="{22D16DFE-BFA7-BF49-AE38-F097E067214E}">
      <dgm:prSet/>
      <dgm:spPr/>
      <dgm:t>
        <a:bodyPr/>
        <a:lstStyle/>
        <a:p>
          <a:endParaRPr lang="en-US"/>
        </a:p>
      </dgm:t>
    </dgm:pt>
    <dgm:pt modelId="{F4458B4A-2B48-DA4A-BBAE-F4FAC7EB720D}" type="sibTrans" cxnId="{22D16DFE-BFA7-BF49-AE38-F097E067214E}">
      <dgm:prSet/>
      <dgm:spPr/>
      <dgm:t>
        <a:bodyPr/>
        <a:lstStyle/>
        <a:p>
          <a:endParaRPr lang="en-US"/>
        </a:p>
      </dgm:t>
    </dgm:pt>
    <dgm:pt modelId="{09FADAA3-5812-7C40-8573-3E941228C8D0}">
      <dgm:prSet phldrT="[Text]"/>
      <dgm:spPr>
        <a:solidFill>
          <a:schemeClr val="accent1"/>
        </a:solidFill>
      </dgm:spPr>
      <dgm:t>
        <a:bodyPr/>
        <a:lstStyle/>
        <a:p>
          <a:r>
            <a:rPr lang="en-US">
              <a:solidFill>
                <a:schemeClr val="bg1"/>
              </a:solidFill>
            </a:rPr>
            <a:t>Tracked Item</a:t>
          </a:r>
          <a:endParaRPr lang="en-US"/>
        </a:p>
      </dgm:t>
    </dgm:pt>
    <dgm:pt modelId="{1113F552-F4B1-AE40-A233-506E8EFB2AA3}" type="parTrans" cxnId="{EBE59CBD-6CA3-3544-A5B7-A77D6E7EF496}">
      <dgm:prSet/>
      <dgm:spPr/>
      <dgm:t>
        <a:bodyPr/>
        <a:lstStyle/>
        <a:p>
          <a:endParaRPr lang="en-US"/>
        </a:p>
      </dgm:t>
    </dgm:pt>
    <dgm:pt modelId="{8C5CA304-C42F-1B4F-AC84-D003A4AF0310}" type="sibTrans" cxnId="{EBE59CBD-6CA3-3544-A5B7-A77D6E7EF496}">
      <dgm:prSet/>
      <dgm:spPr/>
      <dgm:t>
        <a:bodyPr/>
        <a:lstStyle/>
        <a:p>
          <a:endParaRPr lang="en-US"/>
        </a:p>
      </dgm:t>
    </dgm:pt>
    <dgm:pt modelId="{9FC599F3-FD7D-F34B-9A90-0D18012FE489}" type="pres">
      <dgm:prSet presAssocID="{7E9995F8-76D7-4C4C-B3BE-85255EFA7459}" presName="diagram" presStyleCnt="0">
        <dgm:presLayoutVars>
          <dgm:dir/>
          <dgm:resizeHandles val="exact"/>
        </dgm:presLayoutVars>
      </dgm:prSet>
      <dgm:spPr/>
    </dgm:pt>
    <dgm:pt modelId="{91C6BBD2-BA33-E947-91A2-B9F80F395A2C}" type="pres">
      <dgm:prSet presAssocID="{F6048726-AB53-0B4A-8E5B-5A230F764E1F}" presName="node" presStyleLbl="node1" presStyleIdx="0" presStyleCnt="3">
        <dgm:presLayoutVars>
          <dgm:bulletEnabled val="1"/>
        </dgm:presLayoutVars>
      </dgm:prSet>
      <dgm:spPr/>
    </dgm:pt>
    <dgm:pt modelId="{B2762722-0B6E-E748-A617-F640A872C098}" type="pres">
      <dgm:prSet presAssocID="{67D76EA0-AF10-C34A-977E-869E88EB28A4}" presName="sibTrans" presStyleCnt="0"/>
      <dgm:spPr/>
    </dgm:pt>
    <dgm:pt modelId="{66645DA7-9A35-5E45-A59A-A1BFBE026045}" type="pres">
      <dgm:prSet presAssocID="{F2BA3965-7CED-7546-80ED-855911F0454E}" presName="node" presStyleLbl="node1" presStyleIdx="1" presStyleCnt="3">
        <dgm:presLayoutVars>
          <dgm:bulletEnabled val="1"/>
        </dgm:presLayoutVars>
      </dgm:prSet>
      <dgm:spPr/>
    </dgm:pt>
    <dgm:pt modelId="{984820D2-158B-C84C-9E9D-E50730DE2BDD}" type="pres">
      <dgm:prSet presAssocID="{F4458B4A-2B48-DA4A-BBAE-F4FAC7EB720D}" presName="sibTrans" presStyleCnt="0"/>
      <dgm:spPr/>
    </dgm:pt>
    <dgm:pt modelId="{5693FF85-980D-794D-9637-D0DB976516AB}" type="pres">
      <dgm:prSet presAssocID="{09FADAA3-5812-7C40-8573-3E941228C8D0}" presName="node" presStyleLbl="node1" presStyleIdx="2" presStyleCnt="3">
        <dgm:presLayoutVars>
          <dgm:bulletEnabled val="1"/>
        </dgm:presLayoutVars>
      </dgm:prSet>
      <dgm:spPr/>
    </dgm:pt>
  </dgm:ptLst>
  <dgm:cxnLst>
    <dgm:cxn modelId="{B5C7B232-5C7B-E24B-9607-1B3B514EB729}" type="presOf" srcId="{09FADAA3-5812-7C40-8573-3E941228C8D0}" destId="{5693FF85-980D-794D-9637-D0DB976516AB}" srcOrd="0" destOrd="0" presId="urn:microsoft.com/office/officeart/2005/8/layout/default"/>
    <dgm:cxn modelId="{7E2B8A3A-CD85-0944-83EC-26D004FDCEBD}" srcId="{7E9995F8-76D7-4C4C-B3BE-85255EFA7459}" destId="{F6048726-AB53-0B4A-8E5B-5A230F764E1F}" srcOrd="0" destOrd="0" parTransId="{0502B43D-D64B-4C48-81F1-AFF1AF42C595}" sibTransId="{67D76EA0-AF10-C34A-977E-869E88EB28A4}"/>
    <dgm:cxn modelId="{35E0DCA6-5A81-454A-AE80-F7E4BF515613}" type="presOf" srcId="{7E9995F8-76D7-4C4C-B3BE-85255EFA7459}" destId="{9FC599F3-FD7D-F34B-9A90-0D18012FE489}" srcOrd="0" destOrd="0" presId="urn:microsoft.com/office/officeart/2005/8/layout/default"/>
    <dgm:cxn modelId="{05DB82B8-9BF5-BD49-81D5-2E69B06945D9}" type="presOf" srcId="{F6048726-AB53-0B4A-8E5B-5A230F764E1F}" destId="{91C6BBD2-BA33-E947-91A2-B9F80F395A2C}" srcOrd="0" destOrd="0" presId="urn:microsoft.com/office/officeart/2005/8/layout/default"/>
    <dgm:cxn modelId="{EBE59CBD-6CA3-3544-A5B7-A77D6E7EF496}" srcId="{7E9995F8-76D7-4C4C-B3BE-85255EFA7459}" destId="{09FADAA3-5812-7C40-8573-3E941228C8D0}" srcOrd="2" destOrd="0" parTransId="{1113F552-F4B1-AE40-A233-506E8EFB2AA3}" sibTransId="{8C5CA304-C42F-1B4F-AC84-D003A4AF0310}"/>
    <dgm:cxn modelId="{BDEAA7E1-B6B4-E34D-A204-8C7B2DCDB684}" type="presOf" srcId="{F2BA3965-7CED-7546-80ED-855911F0454E}" destId="{66645DA7-9A35-5E45-A59A-A1BFBE026045}" srcOrd="0" destOrd="0" presId="urn:microsoft.com/office/officeart/2005/8/layout/default"/>
    <dgm:cxn modelId="{22D16DFE-BFA7-BF49-AE38-F097E067214E}" srcId="{7E9995F8-76D7-4C4C-B3BE-85255EFA7459}" destId="{F2BA3965-7CED-7546-80ED-855911F0454E}" srcOrd="1" destOrd="0" parTransId="{0F5D03AD-3E36-DA40-804D-CE98D6D074E7}" sibTransId="{F4458B4A-2B48-DA4A-BBAE-F4FAC7EB720D}"/>
    <dgm:cxn modelId="{D3FF5162-96E1-C84A-A55A-30381C55B5FD}" type="presParOf" srcId="{9FC599F3-FD7D-F34B-9A90-0D18012FE489}" destId="{91C6BBD2-BA33-E947-91A2-B9F80F395A2C}" srcOrd="0" destOrd="0" presId="urn:microsoft.com/office/officeart/2005/8/layout/default"/>
    <dgm:cxn modelId="{B64F1327-C9F3-2F4E-B6A1-49D7205D0CB7}" type="presParOf" srcId="{9FC599F3-FD7D-F34B-9A90-0D18012FE489}" destId="{B2762722-0B6E-E748-A617-F640A872C098}" srcOrd="1" destOrd="0" presId="urn:microsoft.com/office/officeart/2005/8/layout/default"/>
    <dgm:cxn modelId="{69E78548-8DE7-B640-83B4-55C28A9F759D}" type="presParOf" srcId="{9FC599F3-FD7D-F34B-9A90-0D18012FE489}" destId="{66645DA7-9A35-5E45-A59A-A1BFBE026045}" srcOrd="2" destOrd="0" presId="urn:microsoft.com/office/officeart/2005/8/layout/default"/>
    <dgm:cxn modelId="{DCAA6BD6-930A-6443-AFDE-232D4BFD3D47}" type="presParOf" srcId="{9FC599F3-FD7D-F34B-9A90-0D18012FE489}" destId="{984820D2-158B-C84C-9E9D-E50730DE2BDD}" srcOrd="3" destOrd="0" presId="urn:microsoft.com/office/officeart/2005/8/layout/default"/>
    <dgm:cxn modelId="{566947B0-A19F-584B-B945-09D05E9A3569}" type="presParOf" srcId="{9FC599F3-FD7D-F34B-9A90-0D18012FE489}" destId="{5693FF85-980D-794D-9637-D0DB976516A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E9ECBD-0344-4566-9B29-C0D603A8384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5EDAF4C-2F04-413B-AAC1-0467AC7D01BE}">
      <dgm:prSet phldrT="[Text]"/>
      <dgm:spPr/>
      <dgm:t>
        <a:bodyPr/>
        <a:lstStyle/>
        <a:p>
          <a:r>
            <a:rPr lang="en-US">
              <a:solidFill>
                <a:schemeClr val="tx2"/>
              </a:solidFill>
            </a:rPr>
            <a:t>UDI information will be captured for:</a:t>
          </a:r>
          <a:endParaRPr lang="en-US"/>
        </a:p>
      </dgm:t>
    </dgm:pt>
    <dgm:pt modelId="{3D1C0D41-87CF-4FEA-99AC-95EDF9E2F855}" type="parTrans" cxnId="{02F53EA6-C37F-493E-91E8-B29CDDF5AAA4}">
      <dgm:prSet/>
      <dgm:spPr/>
      <dgm:t>
        <a:bodyPr/>
        <a:lstStyle/>
        <a:p>
          <a:endParaRPr lang="en-US"/>
        </a:p>
      </dgm:t>
    </dgm:pt>
    <dgm:pt modelId="{71CD2C27-2CAF-47E5-A4DA-D277EB37A818}" type="sibTrans" cxnId="{02F53EA6-C37F-493E-91E8-B29CDDF5AAA4}">
      <dgm:prSet/>
      <dgm:spPr/>
      <dgm:t>
        <a:bodyPr/>
        <a:lstStyle/>
        <a:p>
          <a:endParaRPr lang="en-US"/>
        </a:p>
      </dgm:t>
    </dgm:pt>
    <dgm:pt modelId="{45B624D3-442F-42FB-871C-5952A5C42238}">
      <dgm:prSet/>
      <dgm:spPr/>
      <dgm:t>
        <a:bodyPr/>
        <a:lstStyle/>
        <a:p>
          <a:r>
            <a:rPr lang="en-US" dirty="0">
              <a:solidFill>
                <a:schemeClr val="bg1"/>
              </a:solidFill>
            </a:rPr>
            <a:t>Same attributes as perpetual</a:t>
          </a:r>
        </a:p>
      </dgm:t>
    </dgm:pt>
    <dgm:pt modelId="{F7920FCE-6529-4F2C-B843-1F41A084FEA3}" type="parTrans" cxnId="{CCEF7612-AD3E-479A-96AC-F707C35248DA}">
      <dgm:prSet/>
      <dgm:spPr/>
      <dgm:t>
        <a:bodyPr/>
        <a:lstStyle/>
        <a:p>
          <a:endParaRPr lang="en-US"/>
        </a:p>
      </dgm:t>
    </dgm:pt>
    <dgm:pt modelId="{E3709ABF-8A26-4E8E-B23D-68417E90DB07}" type="sibTrans" cxnId="{CCEF7612-AD3E-479A-96AC-F707C35248DA}">
      <dgm:prSet/>
      <dgm:spPr/>
      <dgm:t>
        <a:bodyPr/>
        <a:lstStyle/>
        <a:p>
          <a:endParaRPr lang="en-US"/>
        </a:p>
      </dgm:t>
    </dgm:pt>
    <dgm:pt modelId="{65E8D11C-48B0-4000-AA5B-56A8EBCA5225}">
      <dgm:prSet/>
      <dgm:spPr/>
      <dgm:t>
        <a:bodyPr/>
        <a:lstStyle/>
        <a:p>
          <a:r>
            <a:rPr lang="en-US">
              <a:solidFill>
                <a:schemeClr val="bg1"/>
              </a:solidFill>
            </a:rPr>
            <a:t>Visibility of each instance of an item</a:t>
          </a:r>
        </a:p>
      </dgm:t>
    </dgm:pt>
    <dgm:pt modelId="{EBA051BE-0B5C-45A2-99A6-2C97BC36230C}" type="parTrans" cxnId="{9547BE0F-90E7-4284-8D35-217FA764BB58}">
      <dgm:prSet/>
      <dgm:spPr/>
      <dgm:t>
        <a:bodyPr/>
        <a:lstStyle/>
        <a:p>
          <a:endParaRPr lang="en-US"/>
        </a:p>
      </dgm:t>
    </dgm:pt>
    <dgm:pt modelId="{AA30C5B2-BF74-49E6-AE35-317145ADA490}" type="sibTrans" cxnId="{9547BE0F-90E7-4284-8D35-217FA764BB58}">
      <dgm:prSet/>
      <dgm:spPr/>
      <dgm:t>
        <a:bodyPr/>
        <a:lstStyle/>
        <a:p>
          <a:endParaRPr lang="en-US"/>
        </a:p>
      </dgm:t>
    </dgm:pt>
    <dgm:pt modelId="{1EF1E2BA-B7F9-4599-AAF4-9C065F112A9D}">
      <dgm:prSet/>
      <dgm:spPr/>
      <dgm:t>
        <a:bodyPr/>
        <a:lstStyle/>
        <a:p>
          <a:r>
            <a:rPr lang="en-US">
              <a:solidFill>
                <a:schemeClr val="bg1"/>
              </a:solidFill>
            </a:rPr>
            <a:t>Tracking log to keep a record of every movement</a:t>
          </a:r>
          <a:endParaRPr lang="en-US">
            <a:solidFill>
              <a:schemeClr val="tx2"/>
            </a:solidFill>
          </a:endParaRPr>
        </a:p>
      </dgm:t>
    </dgm:pt>
    <dgm:pt modelId="{6BCE2100-50D2-4B1A-B7A4-5DE7BA71D6A2}" type="parTrans" cxnId="{1FF9D91F-054A-494B-A58C-699F8D082804}">
      <dgm:prSet/>
      <dgm:spPr/>
      <dgm:t>
        <a:bodyPr/>
        <a:lstStyle/>
        <a:p>
          <a:endParaRPr lang="en-US"/>
        </a:p>
      </dgm:t>
    </dgm:pt>
    <dgm:pt modelId="{6685B96D-3E8A-454A-A511-3FB0284DD5B1}" type="sibTrans" cxnId="{1FF9D91F-054A-494B-A58C-699F8D082804}">
      <dgm:prSet/>
      <dgm:spPr/>
      <dgm:t>
        <a:bodyPr/>
        <a:lstStyle/>
        <a:p>
          <a:endParaRPr lang="en-US"/>
        </a:p>
      </dgm:t>
    </dgm:pt>
    <dgm:pt modelId="{6D54B805-BB4C-48C8-A6F2-26F623FAC770}" type="pres">
      <dgm:prSet presAssocID="{A8E9ECBD-0344-4566-9B29-C0D603A83841}" presName="theList" presStyleCnt="0">
        <dgm:presLayoutVars>
          <dgm:dir/>
          <dgm:animLvl val="lvl"/>
          <dgm:resizeHandles val="exact"/>
        </dgm:presLayoutVars>
      </dgm:prSet>
      <dgm:spPr/>
    </dgm:pt>
    <dgm:pt modelId="{405DD943-A611-48EC-A6E6-E92F9C5D5E1D}" type="pres">
      <dgm:prSet presAssocID="{E5EDAF4C-2F04-413B-AAC1-0467AC7D01BE}" presName="compNode" presStyleCnt="0"/>
      <dgm:spPr/>
    </dgm:pt>
    <dgm:pt modelId="{2B1AB76C-9ADE-469B-B7B2-E2247D87EC5D}" type="pres">
      <dgm:prSet presAssocID="{E5EDAF4C-2F04-413B-AAC1-0467AC7D01BE}" presName="aNode" presStyleLbl="bgShp" presStyleIdx="0" presStyleCnt="1"/>
      <dgm:spPr/>
    </dgm:pt>
    <dgm:pt modelId="{6EA37A81-92FC-473D-9447-8D25EF1D30EE}" type="pres">
      <dgm:prSet presAssocID="{E5EDAF4C-2F04-413B-AAC1-0467AC7D01BE}" presName="textNode" presStyleLbl="bgShp" presStyleIdx="0" presStyleCnt="1"/>
      <dgm:spPr/>
    </dgm:pt>
    <dgm:pt modelId="{3E618C9E-80D3-4917-A4C3-A23A2A94E8C7}" type="pres">
      <dgm:prSet presAssocID="{E5EDAF4C-2F04-413B-AAC1-0467AC7D01BE}" presName="compChildNode" presStyleCnt="0"/>
      <dgm:spPr/>
    </dgm:pt>
    <dgm:pt modelId="{E6834ECE-6483-43F8-8A4F-A4691EE7415E}" type="pres">
      <dgm:prSet presAssocID="{E5EDAF4C-2F04-413B-AAC1-0467AC7D01BE}" presName="theInnerList" presStyleCnt="0"/>
      <dgm:spPr/>
    </dgm:pt>
    <dgm:pt modelId="{66C07CD6-050C-4EDE-8AEE-8D7FA1230745}" type="pres">
      <dgm:prSet presAssocID="{45B624D3-442F-42FB-871C-5952A5C42238}" presName="childNode" presStyleLbl="node1" presStyleIdx="0" presStyleCnt="3">
        <dgm:presLayoutVars>
          <dgm:bulletEnabled val="1"/>
        </dgm:presLayoutVars>
      </dgm:prSet>
      <dgm:spPr/>
    </dgm:pt>
    <dgm:pt modelId="{44FAC36B-EEE1-41DF-8DD2-52775B5A022B}" type="pres">
      <dgm:prSet presAssocID="{45B624D3-442F-42FB-871C-5952A5C42238}" presName="aSpace2" presStyleCnt="0"/>
      <dgm:spPr/>
    </dgm:pt>
    <dgm:pt modelId="{0531501D-D91B-474E-8AFF-2E4CFAF401A1}" type="pres">
      <dgm:prSet presAssocID="{65E8D11C-48B0-4000-AA5B-56A8EBCA5225}" presName="childNode" presStyleLbl="node1" presStyleIdx="1" presStyleCnt="3">
        <dgm:presLayoutVars>
          <dgm:bulletEnabled val="1"/>
        </dgm:presLayoutVars>
      </dgm:prSet>
      <dgm:spPr/>
    </dgm:pt>
    <dgm:pt modelId="{F981B2D2-5ECA-473E-9167-7C63B3C29642}" type="pres">
      <dgm:prSet presAssocID="{65E8D11C-48B0-4000-AA5B-56A8EBCA5225}" presName="aSpace2" presStyleCnt="0"/>
      <dgm:spPr/>
    </dgm:pt>
    <dgm:pt modelId="{B7CEAEB0-7A14-4FEE-8AD7-97AFE76852AC}" type="pres">
      <dgm:prSet presAssocID="{1EF1E2BA-B7F9-4599-AAF4-9C065F112A9D}" presName="childNode" presStyleLbl="node1" presStyleIdx="2" presStyleCnt="3">
        <dgm:presLayoutVars>
          <dgm:bulletEnabled val="1"/>
        </dgm:presLayoutVars>
      </dgm:prSet>
      <dgm:spPr/>
    </dgm:pt>
  </dgm:ptLst>
  <dgm:cxnLst>
    <dgm:cxn modelId="{9547BE0F-90E7-4284-8D35-217FA764BB58}" srcId="{E5EDAF4C-2F04-413B-AAC1-0467AC7D01BE}" destId="{65E8D11C-48B0-4000-AA5B-56A8EBCA5225}" srcOrd="1" destOrd="0" parTransId="{EBA051BE-0B5C-45A2-99A6-2C97BC36230C}" sibTransId="{AA30C5B2-BF74-49E6-AE35-317145ADA490}"/>
    <dgm:cxn modelId="{CCEF7612-AD3E-479A-96AC-F707C35248DA}" srcId="{E5EDAF4C-2F04-413B-AAC1-0467AC7D01BE}" destId="{45B624D3-442F-42FB-871C-5952A5C42238}" srcOrd="0" destOrd="0" parTransId="{F7920FCE-6529-4F2C-B843-1F41A084FEA3}" sibTransId="{E3709ABF-8A26-4E8E-B23D-68417E90DB07}"/>
    <dgm:cxn modelId="{143E1513-E9F9-4F35-ADE0-020820DAA5C1}" type="presOf" srcId="{65E8D11C-48B0-4000-AA5B-56A8EBCA5225}" destId="{0531501D-D91B-474E-8AFF-2E4CFAF401A1}" srcOrd="0" destOrd="0" presId="urn:microsoft.com/office/officeart/2005/8/layout/lProcess2"/>
    <dgm:cxn modelId="{1FF9D91F-054A-494B-A58C-699F8D082804}" srcId="{E5EDAF4C-2F04-413B-AAC1-0467AC7D01BE}" destId="{1EF1E2BA-B7F9-4599-AAF4-9C065F112A9D}" srcOrd="2" destOrd="0" parTransId="{6BCE2100-50D2-4B1A-B7A4-5DE7BA71D6A2}" sibTransId="{6685B96D-3E8A-454A-A511-3FB0284DD5B1}"/>
    <dgm:cxn modelId="{EA8C8489-49DD-4C6F-9164-E9057483FAA2}" type="presOf" srcId="{E5EDAF4C-2F04-413B-AAC1-0467AC7D01BE}" destId="{6EA37A81-92FC-473D-9447-8D25EF1D30EE}" srcOrd="1" destOrd="0" presId="urn:microsoft.com/office/officeart/2005/8/layout/lProcess2"/>
    <dgm:cxn modelId="{B918EA8E-A041-4ECD-AB75-E586F9CF39A0}" type="presOf" srcId="{1EF1E2BA-B7F9-4599-AAF4-9C065F112A9D}" destId="{B7CEAEB0-7A14-4FEE-8AD7-97AFE76852AC}" srcOrd="0" destOrd="0" presId="urn:microsoft.com/office/officeart/2005/8/layout/lProcess2"/>
    <dgm:cxn modelId="{02F53EA6-C37F-493E-91E8-B29CDDF5AAA4}" srcId="{A8E9ECBD-0344-4566-9B29-C0D603A83841}" destId="{E5EDAF4C-2F04-413B-AAC1-0467AC7D01BE}" srcOrd="0" destOrd="0" parTransId="{3D1C0D41-87CF-4FEA-99AC-95EDF9E2F855}" sibTransId="{71CD2C27-2CAF-47E5-A4DA-D277EB37A818}"/>
    <dgm:cxn modelId="{724C30C3-4A6D-4E21-BDF3-1E0B005FF3F6}" type="presOf" srcId="{45B624D3-442F-42FB-871C-5952A5C42238}" destId="{66C07CD6-050C-4EDE-8AEE-8D7FA1230745}" srcOrd="0" destOrd="0" presId="urn:microsoft.com/office/officeart/2005/8/layout/lProcess2"/>
    <dgm:cxn modelId="{2B8A9BF3-D00F-46E6-975B-6019CBDBC461}" type="presOf" srcId="{E5EDAF4C-2F04-413B-AAC1-0467AC7D01BE}" destId="{2B1AB76C-9ADE-469B-B7B2-E2247D87EC5D}" srcOrd="0" destOrd="0" presId="urn:microsoft.com/office/officeart/2005/8/layout/lProcess2"/>
    <dgm:cxn modelId="{1751A0FE-B178-4374-9322-94044F8FB77D}" type="presOf" srcId="{A8E9ECBD-0344-4566-9B29-C0D603A83841}" destId="{6D54B805-BB4C-48C8-A6F2-26F623FAC770}" srcOrd="0" destOrd="0" presId="urn:microsoft.com/office/officeart/2005/8/layout/lProcess2"/>
    <dgm:cxn modelId="{75AC6FCC-376E-4A4D-B6EB-64912B642E82}" type="presParOf" srcId="{6D54B805-BB4C-48C8-A6F2-26F623FAC770}" destId="{405DD943-A611-48EC-A6E6-E92F9C5D5E1D}" srcOrd="0" destOrd="0" presId="urn:microsoft.com/office/officeart/2005/8/layout/lProcess2"/>
    <dgm:cxn modelId="{3B382C56-12BB-4C4E-A760-2CC76A7D0932}" type="presParOf" srcId="{405DD943-A611-48EC-A6E6-E92F9C5D5E1D}" destId="{2B1AB76C-9ADE-469B-B7B2-E2247D87EC5D}" srcOrd="0" destOrd="0" presId="urn:microsoft.com/office/officeart/2005/8/layout/lProcess2"/>
    <dgm:cxn modelId="{085010F8-00A3-4144-B638-7FF43DA352C5}" type="presParOf" srcId="{405DD943-A611-48EC-A6E6-E92F9C5D5E1D}" destId="{6EA37A81-92FC-473D-9447-8D25EF1D30EE}" srcOrd="1" destOrd="0" presId="urn:microsoft.com/office/officeart/2005/8/layout/lProcess2"/>
    <dgm:cxn modelId="{DC4DBF1A-2249-4C88-BF98-95DC66847840}" type="presParOf" srcId="{405DD943-A611-48EC-A6E6-E92F9C5D5E1D}" destId="{3E618C9E-80D3-4917-A4C3-A23A2A94E8C7}" srcOrd="2" destOrd="0" presId="urn:microsoft.com/office/officeart/2005/8/layout/lProcess2"/>
    <dgm:cxn modelId="{1792AF0A-DBEB-4E5D-BCD8-74BE3BFE5BB1}" type="presParOf" srcId="{3E618C9E-80D3-4917-A4C3-A23A2A94E8C7}" destId="{E6834ECE-6483-43F8-8A4F-A4691EE7415E}" srcOrd="0" destOrd="0" presId="urn:microsoft.com/office/officeart/2005/8/layout/lProcess2"/>
    <dgm:cxn modelId="{335DB5B6-1225-4F6A-BD73-D616DE467D52}" type="presParOf" srcId="{E6834ECE-6483-43F8-8A4F-A4691EE7415E}" destId="{66C07CD6-050C-4EDE-8AEE-8D7FA1230745}" srcOrd="0" destOrd="0" presId="urn:microsoft.com/office/officeart/2005/8/layout/lProcess2"/>
    <dgm:cxn modelId="{9A7672F8-B384-4E3C-BC20-E2EB7B8CA166}" type="presParOf" srcId="{E6834ECE-6483-43F8-8A4F-A4691EE7415E}" destId="{44FAC36B-EEE1-41DF-8DD2-52775B5A022B}" srcOrd="1" destOrd="0" presId="urn:microsoft.com/office/officeart/2005/8/layout/lProcess2"/>
    <dgm:cxn modelId="{3D297E17-AE86-4C14-A8A5-CDFA21DD2CCE}" type="presParOf" srcId="{E6834ECE-6483-43F8-8A4F-A4691EE7415E}" destId="{0531501D-D91B-474E-8AFF-2E4CFAF401A1}" srcOrd="2" destOrd="0" presId="urn:microsoft.com/office/officeart/2005/8/layout/lProcess2"/>
    <dgm:cxn modelId="{EA726800-1D77-4693-8CB7-A1534AB381AF}" type="presParOf" srcId="{E6834ECE-6483-43F8-8A4F-A4691EE7415E}" destId="{F981B2D2-5ECA-473E-9167-7C63B3C29642}" srcOrd="3" destOrd="0" presId="urn:microsoft.com/office/officeart/2005/8/layout/lProcess2"/>
    <dgm:cxn modelId="{7457CD9D-A4EF-4CCD-B9A3-850711B35420}" type="presParOf" srcId="{E6834ECE-6483-43F8-8A4F-A4691EE7415E}" destId="{B7CEAEB0-7A14-4FEE-8AD7-97AFE76852A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9AADE3-1845-4AA9-9EA7-C08CABCE2552}" type="doc">
      <dgm:prSet loTypeId="urn:diagrams.loki3.com/VaryingWidthList" loCatId="list" qsTypeId="urn:microsoft.com/office/officeart/2005/8/quickstyle/simple1" qsCatId="simple" csTypeId="urn:microsoft.com/office/officeart/2005/8/colors/accent1_1" csCatId="accent1" phldr="1"/>
      <dgm:spPr/>
      <dgm:t>
        <a:bodyPr/>
        <a:lstStyle/>
        <a:p>
          <a:endParaRPr lang="en-US"/>
        </a:p>
      </dgm:t>
    </dgm:pt>
    <dgm:pt modelId="{0CEC3468-74BF-4C4F-8214-7E5E0AC2DFFB}">
      <dgm:prSet phldrT="[Text]"/>
      <dgm:spPr/>
      <dgm:t>
        <a:bodyPr/>
        <a:lstStyle/>
        <a:p>
          <a:pPr>
            <a:buFont typeface="Arial" panose="020B0604020202020204" pitchFamily="34" charset="0"/>
            <a:buChar char="•"/>
          </a:pPr>
          <a:r>
            <a:rPr lang="en-US"/>
            <a:t>The status must be “In Transit.”</a:t>
          </a:r>
        </a:p>
      </dgm:t>
    </dgm:pt>
    <dgm:pt modelId="{CA0E2C57-4C34-446A-993D-9C3C02BAE6FF}" type="parTrans" cxnId="{F3E39D11-954F-44F0-B365-6AE587B0A434}">
      <dgm:prSet/>
      <dgm:spPr/>
      <dgm:t>
        <a:bodyPr/>
        <a:lstStyle/>
        <a:p>
          <a:endParaRPr lang="en-US"/>
        </a:p>
      </dgm:t>
    </dgm:pt>
    <dgm:pt modelId="{7161A195-D66A-4C39-8040-AF7C5669EEB3}" type="sibTrans" cxnId="{F3E39D11-954F-44F0-B365-6AE587B0A434}">
      <dgm:prSet/>
      <dgm:spPr/>
      <dgm:t>
        <a:bodyPr/>
        <a:lstStyle/>
        <a:p>
          <a:endParaRPr lang="en-US"/>
        </a:p>
      </dgm:t>
    </dgm:pt>
    <dgm:pt modelId="{A2873B38-A281-4E79-B1B5-09020A5D9112}">
      <dgm:prSet/>
      <dgm:spPr/>
      <dgm:t>
        <a:bodyPr/>
        <a:lstStyle/>
        <a:p>
          <a:r>
            <a:rPr lang="en-US"/>
            <a:t>This is done automatically by the interface.</a:t>
          </a:r>
        </a:p>
      </dgm:t>
    </dgm:pt>
    <dgm:pt modelId="{B8ACED07-0D9E-42EC-974F-94AA8675637B}" type="parTrans" cxnId="{C845B237-7D69-41F5-ADE3-4AE4FA00F9B2}">
      <dgm:prSet/>
      <dgm:spPr/>
      <dgm:t>
        <a:bodyPr/>
        <a:lstStyle/>
        <a:p>
          <a:endParaRPr lang="en-US"/>
        </a:p>
      </dgm:t>
    </dgm:pt>
    <dgm:pt modelId="{12D098AB-AB97-4EFC-B797-87F6BF39C2FB}" type="sibTrans" cxnId="{C845B237-7D69-41F5-ADE3-4AE4FA00F9B2}">
      <dgm:prSet/>
      <dgm:spPr/>
      <dgm:t>
        <a:bodyPr/>
        <a:lstStyle/>
        <a:p>
          <a:endParaRPr lang="en-US"/>
        </a:p>
      </dgm:t>
    </dgm:pt>
    <dgm:pt modelId="{0F06F505-289A-4B13-AEBE-CA1140477BF0}" type="pres">
      <dgm:prSet presAssocID="{949AADE3-1845-4AA9-9EA7-C08CABCE2552}" presName="Name0" presStyleCnt="0">
        <dgm:presLayoutVars>
          <dgm:resizeHandles/>
        </dgm:presLayoutVars>
      </dgm:prSet>
      <dgm:spPr/>
    </dgm:pt>
    <dgm:pt modelId="{F53054EC-630F-4899-836F-A269D9192A7E}" type="pres">
      <dgm:prSet presAssocID="{0CEC3468-74BF-4C4F-8214-7E5E0AC2DFFB}" presName="text" presStyleLbl="node1" presStyleIdx="0" presStyleCnt="2">
        <dgm:presLayoutVars>
          <dgm:bulletEnabled val="1"/>
        </dgm:presLayoutVars>
      </dgm:prSet>
      <dgm:spPr/>
    </dgm:pt>
    <dgm:pt modelId="{F0911DC3-A991-4112-8A11-25768A442206}" type="pres">
      <dgm:prSet presAssocID="{7161A195-D66A-4C39-8040-AF7C5669EEB3}" presName="space" presStyleCnt="0"/>
      <dgm:spPr/>
    </dgm:pt>
    <dgm:pt modelId="{AA29E961-3EC0-4167-98E8-E6BB6FB39D03}" type="pres">
      <dgm:prSet presAssocID="{A2873B38-A281-4E79-B1B5-09020A5D9112}" presName="text" presStyleLbl="node1" presStyleIdx="1" presStyleCnt="2">
        <dgm:presLayoutVars>
          <dgm:bulletEnabled val="1"/>
        </dgm:presLayoutVars>
      </dgm:prSet>
      <dgm:spPr/>
    </dgm:pt>
  </dgm:ptLst>
  <dgm:cxnLst>
    <dgm:cxn modelId="{F3E39D11-954F-44F0-B365-6AE587B0A434}" srcId="{949AADE3-1845-4AA9-9EA7-C08CABCE2552}" destId="{0CEC3468-74BF-4C4F-8214-7E5E0AC2DFFB}" srcOrd="0" destOrd="0" parTransId="{CA0E2C57-4C34-446A-993D-9C3C02BAE6FF}" sibTransId="{7161A195-D66A-4C39-8040-AF7C5669EEB3}"/>
    <dgm:cxn modelId="{C845B237-7D69-41F5-ADE3-4AE4FA00F9B2}" srcId="{949AADE3-1845-4AA9-9EA7-C08CABCE2552}" destId="{A2873B38-A281-4E79-B1B5-09020A5D9112}" srcOrd="1" destOrd="0" parTransId="{B8ACED07-0D9E-42EC-974F-94AA8675637B}" sibTransId="{12D098AB-AB97-4EFC-B797-87F6BF39C2FB}"/>
    <dgm:cxn modelId="{364E983F-6926-4C6F-B222-F90A3355553B}" type="presOf" srcId="{A2873B38-A281-4E79-B1B5-09020A5D9112}" destId="{AA29E961-3EC0-4167-98E8-E6BB6FB39D03}" srcOrd="0" destOrd="0" presId="urn:diagrams.loki3.com/VaryingWidthList"/>
    <dgm:cxn modelId="{A93370BE-96EB-4175-AC47-FA4069681D72}" type="presOf" srcId="{0CEC3468-74BF-4C4F-8214-7E5E0AC2DFFB}" destId="{F53054EC-630F-4899-836F-A269D9192A7E}" srcOrd="0" destOrd="0" presId="urn:diagrams.loki3.com/VaryingWidthList"/>
    <dgm:cxn modelId="{8FB1A9C1-802E-4D4A-BBA0-FF4EB4CE7014}" type="presOf" srcId="{949AADE3-1845-4AA9-9EA7-C08CABCE2552}" destId="{0F06F505-289A-4B13-AEBE-CA1140477BF0}" srcOrd="0" destOrd="0" presId="urn:diagrams.loki3.com/VaryingWidthList"/>
    <dgm:cxn modelId="{6932CB1C-F800-4D6E-A78A-DFCD803CDC37}" type="presParOf" srcId="{0F06F505-289A-4B13-AEBE-CA1140477BF0}" destId="{F53054EC-630F-4899-836F-A269D9192A7E}" srcOrd="0" destOrd="0" presId="urn:diagrams.loki3.com/VaryingWidthList"/>
    <dgm:cxn modelId="{D0020867-E72A-4F5E-8579-E0A4B2B633EE}" type="presParOf" srcId="{0F06F505-289A-4B13-AEBE-CA1140477BF0}" destId="{F0911DC3-A991-4112-8A11-25768A442206}" srcOrd="1" destOrd="0" presId="urn:diagrams.loki3.com/VaryingWidthList"/>
    <dgm:cxn modelId="{D33A21A2-AC28-4F29-8DDC-F09D9116695D}" type="presParOf" srcId="{0F06F505-289A-4B13-AEBE-CA1140477BF0}" destId="{AA29E961-3EC0-4167-98E8-E6BB6FB39D0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0603D5-3FFA-4CFF-8DDC-76FB9F33AC46}"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E8A7572D-F8E6-4EEB-9C0B-A8EB8398E12E}">
      <dgm:prSet phldrT="[Text]"/>
      <dgm:spPr/>
      <dgm:t>
        <a:bodyPr/>
        <a:lstStyle/>
        <a:p>
          <a:r>
            <a:rPr lang="en-US"/>
            <a:t>Print barcode labels</a:t>
          </a:r>
        </a:p>
      </dgm:t>
    </dgm:pt>
    <dgm:pt modelId="{5321436C-A09B-4EC6-B41A-ECE3D6ADE765}" type="parTrans" cxnId="{E3CE08EF-C462-490A-A677-D2BA845166AD}">
      <dgm:prSet/>
      <dgm:spPr/>
      <dgm:t>
        <a:bodyPr/>
        <a:lstStyle/>
        <a:p>
          <a:endParaRPr lang="en-US"/>
        </a:p>
      </dgm:t>
    </dgm:pt>
    <dgm:pt modelId="{19403F6F-CBB9-4B41-9D54-F71C8C41C48C}" type="sibTrans" cxnId="{E3CE08EF-C462-490A-A677-D2BA845166AD}">
      <dgm:prSet/>
      <dgm:spPr/>
      <dgm:t>
        <a:bodyPr/>
        <a:lstStyle/>
        <a:p>
          <a:endParaRPr lang="en-US"/>
        </a:p>
      </dgm:t>
    </dgm:pt>
    <dgm:pt modelId="{BFC11507-CC12-445E-8866-B83C939AC443}">
      <dgm:prSet phldrT="[Text]"/>
      <dgm:spPr/>
      <dgm:t>
        <a:bodyPr/>
        <a:lstStyle/>
        <a:p>
          <a:r>
            <a:rPr lang="en-US"/>
            <a:t>Complete the </a:t>
          </a:r>
          <a:r>
            <a:rPr lang="en-US" err="1"/>
            <a:t>putaway</a:t>
          </a:r>
          <a:r>
            <a:rPr lang="en-US"/>
            <a:t> of the items</a:t>
          </a:r>
        </a:p>
      </dgm:t>
    </dgm:pt>
    <dgm:pt modelId="{10EF662A-F453-4067-A6FA-84FACFE63D98}" type="parTrans" cxnId="{25D82064-DC72-4EF9-AC19-1F02B95A82F3}">
      <dgm:prSet/>
      <dgm:spPr/>
      <dgm:t>
        <a:bodyPr/>
        <a:lstStyle/>
        <a:p>
          <a:endParaRPr lang="en-US"/>
        </a:p>
      </dgm:t>
    </dgm:pt>
    <dgm:pt modelId="{09BE3E4D-4A61-468C-91F1-69F7DF12FBEA}" type="sibTrans" cxnId="{25D82064-DC72-4EF9-AC19-1F02B95A82F3}">
      <dgm:prSet/>
      <dgm:spPr/>
      <dgm:t>
        <a:bodyPr/>
        <a:lstStyle/>
        <a:p>
          <a:endParaRPr lang="en-US"/>
        </a:p>
      </dgm:t>
    </dgm:pt>
    <dgm:pt modelId="{0D4D158F-2623-44AA-9F90-72500B2E493B}" type="pres">
      <dgm:prSet presAssocID="{D00603D5-3FFA-4CFF-8DDC-76FB9F33AC46}" presName="diagram" presStyleCnt="0">
        <dgm:presLayoutVars>
          <dgm:dir/>
          <dgm:resizeHandles val="exact"/>
        </dgm:presLayoutVars>
      </dgm:prSet>
      <dgm:spPr/>
    </dgm:pt>
    <dgm:pt modelId="{8F3853E3-9052-444A-A092-FED37DE73595}" type="pres">
      <dgm:prSet presAssocID="{E8A7572D-F8E6-4EEB-9C0B-A8EB8398E12E}" presName="node" presStyleLbl="node1" presStyleIdx="0" presStyleCnt="2">
        <dgm:presLayoutVars>
          <dgm:bulletEnabled val="1"/>
        </dgm:presLayoutVars>
      </dgm:prSet>
      <dgm:spPr/>
    </dgm:pt>
    <dgm:pt modelId="{D10FBA02-7CD5-481B-A49C-870981748DF5}" type="pres">
      <dgm:prSet presAssocID="{19403F6F-CBB9-4B41-9D54-F71C8C41C48C}" presName="sibTrans" presStyleCnt="0"/>
      <dgm:spPr/>
    </dgm:pt>
    <dgm:pt modelId="{6EDA6544-787D-4DAD-91DA-05ADED75268A}" type="pres">
      <dgm:prSet presAssocID="{BFC11507-CC12-445E-8866-B83C939AC443}" presName="node" presStyleLbl="node1" presStyleIdx="1" presStyleCnt="2">
        <dgm:presLayoutVars>
          <dgm:bulletEnabled val="1"/>
        </dgm:presLayoutVars>
      </dgm:prSet>
      <dgm:spPr/>
    </dgm:pt>
  </dgm:ptLst>
  <dgm:cxnLst>
    <dgm:cxn modelId="{25D82064-DC72-4EF9-AC19-1F02B95A82F3}" srcId="{D00603D5-3FFA-4CFF-8DDC-76FB9F33AC46}" destId="{BFC11507-CC12-445E-8866-B83C939AC443}" srcOrd="1" destOrd="0" parTransId="{10EF662A-F453-4067-A6FA-84FACFE63D98}" sibTransId="{09BE3E4D-4A61-468C-91F1-69F7DF12FBEA}"/>
    <dgm:cxn modelId="{B95B6481-869B-4B27-A533-6A22553A764B}" type="presOf" srcId="{BFC11507-CC12-445E-8866-B83C939AC443}" destId="{6EDA6544-787D-4DAD-91DA-05ADED75268A}" srcOrd="0" destOrd="0" presId="urn:microsoft.com/office/officeart/2005/8/layout/default"/>
    <dgm:cxn modelId="{711023B5-7797-4EC5-B96C-3E4D832EB9A9}" type="presOf" srcId="{D00603D5-3FFA-4CFF-8DDC-76FB9F33AC46}" destId="{0D4D158F-2623-44AA-9F90-72500B2E493B}" srcOrd="0" destOrd="0" presId="urn:microsoft.com/office/officeart/2005/8/layout/default"/>
    <dgm:cxn modelId="{D58F60BD-5F7E-41C7-A48B-947EF18A1D14}" type="presOf" srcId="{E8A7572D-F8E6-4EEB-9C0B-A8EB8398E12E}" destId="{8F3853E3-9052-444A-A092-FED37DE73595}" srcOrd="0" destOrd="0" presId="urn:microsoft.com/office/officeart/2005/8/layout/default"/>
    <dgm:cxn modelId="{E3CE08EF-C462-490A-A677-D2BA845166AD}" srcId="{D00603D5-3FFA-4CFF-8DDC-76FB9F33AC46}" destId="{E8A7572D-F8E6-4EEB-9C0B-A8EB8398E12E}" srcOrd="0" destOrd="0" parTransId="{5321436C-A09B-4EC6-B41A-ECE3D6ADE765}" sibTransId="{19403F6F-CBB9-4B41-9D54-F71C8C41C48C}"/>
    <dgm:cxn modelId="{57FDF60A-24A0-4781-8603-4CD49167073C}" type="presParOf" srcId="{0D4D158F-2623-44AA-9F90-72500B2E493B}" destId="{8F3853E3-9052-444A-A092-FED37DE73595}" srcOrd="0" destOrd="0" presId="urn:microsoft.com/office/officeart/2005/8/layout/default"/>
    <dgm:cxn modelId="{5F878BFA-5772-48DC-9695-B5269A2DC3BF}" type="presParOf" srcId="{0D4D158F-2623-44AA-9F90-72500B2E493B}" destId="{D10FBA02-7CD5-481B-A49C-870981748DF5}" srcOrd="1" destOrd="0" presId="urn:microsoft.com/office/officeart/2005/8/layout/default"/>
    <dgm:cxn modelId="{75CDE1E6-D69A-432E-8F26-6A63B782EF8D}" type="presParOf" srcId="{0D4D158F-2623-44AA-9F90-72500B2E493B}" destId="{6EDA6544-787D-4DAD-91DA-05ADED75268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EFAA9-3A74-414F-8262-AEA0EA4BABF8}"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11938DA4-3E14-472C-B46E-7553491221B0}">
      <dgm:prSet/>
      <dgm:spPr/>
      <dgm:t>
        <a:bodyPr/>
        <a:lstStyle/>
        <a:p>
          <a:r>
            <a:rPr lang="en-US" b="0" baseline="0"/>
            <a:t>Methods</a:t>
          </a:r>
          <a:endParaRPr lang="en-US"/>
        </a:p>
      </dgm:t>
    </dgm:pt>
    <dgm:pt modelId="{D07B1611-78EF-43D0-8B63-78022420EE88}" type="parTrans" cxnId="{C3F91F8A-E965-466F-BFBA-668E6E568B0D}">
      <dgm:prSet/>
      <dgm:spPr/>
      <dgm:t>
        <a:bodyPr/>
        <a:lstStyle/>
        <a:p>
          <a:endParaRPr lang="en-US"/>
        </a:p>
      </dgm:t>
    </dgm:pt>
    <dgm:pt modelId="{325FFEBF-C2A3-4160-AFB4-0E1583EC5430}" type="sibTrans" cxnId="{C3F91F8A-E965-466F-BFBA-668E6E568B0D}">
      <dgm:prSet/>
      <dgm:spPr/>
      <dgm:t>
        <a:bodyPr/>
        <a:lstStyle/>
        <a:p>
          <a:endParaRPr lang="en-US"/>
        </a:p>
      </dgm:t>
    </dgm:pt>
    <dgm:pt modelId="{0D0462E2-78D2-4E2A-AC0E-5943AD4F5E4C}">
      <dgm:prSet/>
      <dgm:spPr/>
      <dgm:t>
        <a:bodyPr/>
        <a:lstStyle/>
        <a:p>
          <a:r>
            <a:rPr lang="en-US" b="0" baseline="0"/>
            <a:t>Reorder Group Schedules</a:t>
          </a:r>
          <a:endParaRPr lang="en-US"/>
        </a:p>
      </dgm:t>
    </dgm:pt>
    <dgm:pt modelId="{7A34A794-E02C-42CD-9779-6DC25F82A59D}" type="parTrans" cxnId="{546454D3-EF20-4AD8-AE70-CF590AFBED13}">
      <dgm:prSet/>
      <dgm:spPr/>
      <dgm:t>
        <a:bodyPr/>
        <a:lstStyle/>
        <a:p>
          <a:endParaRPr lang="en-US"/>
        </a:p>
      </dgm:t>
    </dgm:pt>
    <dgm:pt modelId="{50C2C907-1E2F-4C53-86F9-B3737D365564}" type="sibTrans" cxnId="{546454D3-EF20-4AD8-AE70-CF590AFBED13}">
      <dgm:prSet/>
      <dgm:spPr/>
      <dgm:t>
        <a:bodyPr/>
        <a:lstStyle/>
        <a:p>
          <a:endParaRPr lang="en-US"/>
        </a:p>
      </dgm:t>
    </dgm:pt>
    <dgm:pt modelId="{267F4A6B-ACDC-467B-8FD2-146863BB3148}">
      <dgm:prSet/>
      <dgm:spPr/>
      <dgm:t>
        <a:bodyPr/>
        <a:lstStyle/>
        <a:p>
          <a:r>
            <a:rPr lang="en-US" b="0" baseline="0" dirty="0"/>
            <a:t>Par Counts</a:t>
          </a:r>
          <a:endParaRPr lang="en-US" dirty="0"/>
        </a:p>
      </dgm:t>
    </dgm:pt>
    <dgm:pt modelId="{C6D47962-C2CD-4C69-8CF3-74E89AECF12B}" type="parTrans" cxnId="{28B06572-6F35-4282-A770-655801A0EFAD}">
      <dgm:prSet/>
      <dgm:spPr/>
      <dgm:t>
        <a:bodyPr/>
        <a:lstStyle/>
        <a:p>
          <a:endParaRPr lang="en-US"/>
        </a:p>
      </dgm:t>
    </dgm:pt>
    <dgm:pt modelId="{AB1BB298-1BCE-4277-94F6-E7144B461E0F}" type="sibTrans" cxnId="{28B06572-6F35-4282-A770-655801A0EFAD}">
      <dgm:prSet/>
      <dgm:spPr/>
      <dgm:t>
        <a:bodyPr/>
        <a:lstStyle/>
        <a:p>
          <a:endParaRPr lang="en-US"/>
        </a:p>
      </dgm:t>
    </dgm:pt>
    <dgm:pt modelId="{F55DC837-453C-4C60-9DE4-CE4D22F42EFD}">
      <dgm:prSet/>
      <dgm:spPr/>
      <dgm:t>
        <a:bodyPr/>
        <a:lstStyle/>
        <a:p>
          <a:r>
            <a:rPr lang="en-US" b="0" baseline="0"/>
            <a:t>Manually</a:t>
          </a:r>
          <a:endParaRPr lang="en-US"/>
        </a:p>
      </dgm:t>
    </dgm:pt>
    <dgm:pt modelId="{2F64869C-6EDD-4F5D-A769-51B160B08091}" type="parTrans" cxnId="{E455D9C5-B752-452C-8CAA-51919E6DC894}">
      <dgm:prSet/>
      <dgm:spPr/>
      <dgm:t>
        <a:bodyPr/>
        <a:lstStyle/>
        <a:p>
          <a:endParaRPr lang="en-US"/>
        </a:p>
      </dgm:t>
    </dgm:pt>
    <dgm:pt modelId="{0A71CB19-06D0-42F2-A885-A8AE3FE52156}" type="sibTrans" cxnId="{E455D9C5-B752-452C-8CAA-51919E6DC894}">
      <dgm:prSet/>
      <dgm:spPr/>
      <dgm:t>
        <a:bodyPr/>
        <a:lstStyle/>
        <a:p>
          <a:endParaRPr lang="en-US"/>
        </a:p>
      </dgm:t>
    </dgm:pt>
    <dgm:pt modelId="{FE725FBB-B14A-49F7-AE5E-C970E658808F}">
      <dgm:prSet/>
      <dgm:spPr/>
      <dgm:t>
        <a:bodyPr/>
        <a:lstStyle/>
        <a:p>
          <a:r>
            <a:rPr lang="en-US" baseline="0"/>
            <a:t>Vendor Location</a:t>
          </a:r>
          <a:endParaRPr lang="en-US"/>
        </a:p>
      </dgm:t>
    </dgm:pt>
    <dgm:pt modelId="{5B6B5CDF-C0DE-457C-B365-2CFCA67F2262}" type="parTrans" cxnId="{A43D3435-823C-4323-BA52-6469C1090396}">
      <dgm:prSet/>
      <dgm:spPr/>
      <dgm:t>
        <a:bodyPr/>
        <a:lstStyle/>
        <a:p>
          <a:endParaRPr lang="en-US"/>
        </a:p>
      </dgm:t>
    </dgm:pt>
    <dgm:pt modelId="{3848AAA7-9838-4866-BE43-AC2045A3C2C7}" type="sibTrans" cxnId="{A43D3435-823C-4323-BA52-6469C1090396}">
      <dgm:prSet/>
      <dgm:spPr/>
      <dgm:t>
        <a:bodyPr/>
        <a:lstStyle/>
        <a:p>
          <a:endParaRPr lang="en-US"/>
        </a:p>
      </dgm:t>
    </dgm:pt>
    <dgm:pt modelId="{64D418B4-03F6-4FB2-8359-48D9F0F4922A}">
      <dgm:prSet/>
      <dgm:spPr/>
      <dgm:t>
        <a:bodyPr/>
        <a:lstStyle/>
        <a:p>
          <a:r>
            <a:rPr lang="en-US" baseline="0"/>
            <a:t>Internal Location</a:t>
          </a:r>
          <a:endParaRPr lang="en-US"/>
        </a:p>
      </dgm:t>
    </dgm:pt>
    <dgm:pt modelId="{5ADFFE68-52C4-48CC-A9EB-6AC969ED4ADB}" type="parTrans" cxnId="{F1C07816-5C27-40B4-80CB-A3FB4BA8BD69}">
      <dgm:prSet/>
      <dgm:spPr/>
      <dgm:t>
        <a:bodyPr/>
        <a:lstStyle/>
        <a:p>
          <a:endParaRPr lang="en-US"/>
        </a:p>
      </dgm:t>
    </dgm:pt>
    <dgm:pt modelId="{FEB1A0DE-8F78-4E03-8B59-A7F03E030A45}" type="sibTrans" cxnId="{F1C07816-5C27-40B4-80CB-A3FB4BA8BD69}">
      <dgm:prSet/>
      <dgm:spPr/>
      <dgm:t>
        <a:bodyPr/>
        <a:lstStyle/>
        <a:p>
          <a:endParaRPr lang="en-US"/>
        </a:p>
      </dgm:t>
    </dgm:pt>
    <dgm:pt modelId="{63C54003-8788-4B38-8B46-8F961D948178}">
      <dgm:prSet/>
      <dgm:spPr/>
      <dgm:t>
        <a:bodyPr/>
        <a:lstStyle/>
        <a:p>
          <a:r>
            <a:rPr lang="en-US" baseline="0"/>
            <a:t>It is a </a:t>
          </a:r>
          <a:r>
            <a:rPr lang="en-US" b="1" baseline="0"/>
            <a:t>Supply Order Pick </a:t>
          </a:r>
          <a:r>
            <a:rPr lang="en-US" baseline="0"/>
            <a:t>to be processed within </a:t>
          </a:r>
          <a:r>
            <a:rPr lang="en-US" baseline="0" err="1"/>
            <a:t>Tecsys</a:t>
          </a:r>
          <a:r>
            <a:rPr lang="en-US" baseline="0"/>
            <a:t>.</a:t>
          </a:r>
          <a:endParaRPr lang="en-US"/>
        </a:p>
      </dgm:t>
    </dgm:pt>
    <dgm:pt modelId="{C0766527-1442-4253-B885-1FB15AE9542A}" type="parTrans" cxnId="{81E028B6-D6F2-4791-9227-55B48FC2471F}">
      <dgm:prSet/>
      <dgm:spPr/>
      <dgm:t>
        <a:bodyPr/>
        <a:lstStyle/>
        <a:p>
          <a:endParaRPr lang="en-US"/>
        </a:p>
      </dgm:t>
    </dgm:pt>
    <dgm:pt modelId="{4652D361-DB61-4B7D-8510-5D7AE220EF20}" type="sibTrans" cxnId="{81E028B6-D6F2-4791-9227-55B48FC2471F}">
      <dgm:prSet/>
      <dgm:spPr/>
      <dgm:t>
        <a:bodyPr/>
        <a:lstStyle/>
        <a:p>
          <a:endParaRPr lang="en-US"/>
        </a:p>
      </dgm:t>
    </dgm:pt>
    <dgm:pt modelId="{254A36FE-0037-4CDD-85EE-2D522B44BF67}">
      <dgm:prSet/>
      <dgm:spPr/>
      <dgm:t>
        <a:bodyPr/>
        <a:lstStyle/>
        <a:p>
          <a:pPr rtl="0"/>
          <a:r>
            <a:rPr lang="en-US" baseline="0" dirty="0"/>
            <a:t>It is sent via an interface to Workday</a:t>
          </a:r>
          <a:r>
            <a:rPr lang="en-US" baseline="0" dirty="0">
              <a:latin typeface="Arial"/>
            </a:rPr>
            <a:t> as a</a:t>
          </a:r>
          <a:r>
            <a:rPr lang="en-US" baseline="0" dirty="0"/>
            <a:t> requisition, which becomes a PO</a:t>
          </a:r>
          <a:endParaRPr lang="en-US" dirty="0"/>
        </a:p>
      </dgm:t>
    </dgm:pt>
    <dgm:pt modelId="{DB61123A-3748-4CFB-9D63-8E2B5C0DB06D}" type="parTrans" cxnId="{0422F300-D519-4F29-BCBF-782AE9CC54DA}">
      <dgm:prSet/>
      <dgm:spPr/>
      <dgm:t>
        <a:bodyPr/>
        <a:lstStyle/>
        <a:p>
          <a:endParaRPr lang="en-US"/>
        </a:p>
      </dgm:t>
    </dgm:pt>
    <dgm:pt modelId="{8C9DCC66-BD84-4C4C-926B-6E5DE8D0D990}" type="sibTrans" cxnId="{0422F300-D519-4F29-BCBF-782AE9CC54DA}">
      <dgm:prSet/>
      <dgm:spPr/>
      <dgm:t>
        <a:bodyPr/>
        <a:lstStyle/>
        <a:p>
          <a:endParaRPr lang="en-US"/>
        </a:p>
      </dgm:t>
    </dgm:pt>
    <dgm:pt modelId="{892F99B0-2C29-477A-9640-20782FD86FD7}" type="pres">
      <dgm:prSet presAssocID="{36EEFAA9-3A74-414F-8262-AEA0EA4BABF8}" presName="Name0" presStyleCnt="0">
        <dgm:presLayoutVars>
          <dgm:chMax val="7"/>
          <dgm:dir/>
          <dgm:animLvl val="lvl"/>
          <dgm:resizeHandles val="exact"/>
        </dgm:presLayoutVars>
      </dgm:prSet>
      <dgm:spPr/>
    </dgm:pt>
    <dgm:pt modelId="{5723135B-41AF-4589-B47E-F07338DA7B75}" type="pres">
      <dgm:prSet presAssocID="{11938DA4-3E14-472C-B46E-7553491221B0}" presName="circle1" presStyleLbl="node1" presStyleIdx="0" presStyleCnt="3"/>
      <dgm:spPr/>
    </dgm:pt>
    <dgm:pt modelId="{28124F62-B04B-49B2-978E-6F8D1855EA85}" type="pres">
      <dgm:prSet presAssocID="{11938DA4-3E14-472C-B46E-7553491221B0}" presName="space" presStyleCnt="0"/>
      <dgm:spPr/>
    </dgm:pt>
    <dgm:pt modelId="{203B0BCB-6A40-4D00-8F4C-E52F21916616}" type="pres">
      <dgm:prSet presAssocID="{11938DA4-3E14-472C-B46E-7553491221B0}" presName="rect1" presStyleLbl="alignAcc1" presStyleIdx="0" presStyleCnt="3"/>
      <dgm:spPr/>
    </dgm:pt>
    <dgm:pt modelId="{5C82F86B-291E-46F6-8CA7-1243107FE355}" type="pres">
      <dgm:prSet presAssocID="{FE725FBB-B14A-49F7-AE5E-C970E658808F}" presName="vertSpace2" presStyleLbl="node1" presStyleIdx="0" presStyleCnt="3"/>
      <dgm:spPr/>
    </dgm:pt>
    <dgm:pt modelId="{E4CBD061-4EA6-4C57-89DB-381135714247}" type="pres">
      <dgm:prSet presAssocID="{FE725FBB-B14A-49F7-AE5E-C970E658808F}" presName="circle2" presStyleLbl="node1" presStyleIdx="1" presStyleCnt="3"/>
      <dgm:spPr/>
    </dgm:pt>
    <dgm:pt modelId="{8D2C7D62-00EC-4E2D-BCD1-FC3C6C3D6679}" type="pres">
      <dgm:prSet presAssocID="{FE725FBB-B14A-49F7-AE5E-C970E658808F}" presName="rect2" presStyleLbl="alignAcc1" presStyleIdx="1" presStyleCnt="3"/>
      <dgm:spPr/>
    </dgm:pt>
    <dgm:pt modelId="{AA622397-49E2-413B-812A-1814073A9763}" type="pres">
      <dgm:prSet presAssocID="{64D418B4-03F6-4FB2-8359-48D9F0F4922A}" presName="vertSpace3" presStyleLbl="node1" presStyleIdx="1" presStyleCnt="3"/>
      <dgm:spPr/>
    </dgm:pt>
    <dgm:pt modelId="{9AB3AC78-BEAD-41D9-93D5-43A70FC19103}" type="pres">
      <dgm:prSet presAssocID="{64D418B4-03F6-4FB2-8359-48D9F0F4922A}" presName="circle3" presStyleLbl="node1" presStyleIdx="2" presStyleCnt="3"/>
      <dgm:spPr/>
    </dgm:pt>
    <dgm:pt modelId="{4A32872A-E50F-4F3A-AB36-48CB59D466D4}" type="pres">
      <dgm:prSet presAssocID="{64D418B4-03F6-4FB2-8359-48D9F0F4922A}" presName="rect3" presStyleLbl="alignAcc1" presStyleIdx="2" presStyleCnt="3"/>
      <dgm:spPr/>
    </dgm:pt>
    <dgm:pt modelId="{283468CD-3C65-4436-9B54-9BAF80E0C46E}" type="pres">
      <dgm:prSet presAssocID="{11938DA4-3E14-472C-B46E-7553491221B0}" presName="rect1ParTx" presStyleLbl="alignAcc1" presStyleIdx="2" presStyleCnt="3">
        <dgm:presLayoutVars>
          <dgm:chMax val="1"/>
          <dgm:bulletEnabled val="1"/>
        </dgm:presLayoutVars>
      </dgm:prSet>
      <dgm:spPr/>
    </dgm:pt>
    <dgm:pt modelId="{1C279239-93D5-42FF-B1F7-257DFDE6F9A9}" type="pres">
      <dgm:prSet presAssocID="{11938DA4-3E14-472C-B46E-7553491221B0}" presName="rect1ChTx" presStyleLbl="alignAcc1" presStyleIdx="2" presStyleCnt="3">
        <dgm:presLayoutVars>
          <dgm:bulletEnabled val="1"/>
        </dgm:presLayoutVars>
      </dgm:prSet>
      <dgm:spPr/>
    </dgm:pt>
    <dgm:pt modelId="{E825BE6F-3233-42FD-806E-D561DE4E3B86}" type="pres">
      <dgm:prSet presAssocID="{FE725FBB-B14A-49F7-AE5E-C970E658808F}" presName="rect2ParTx" presStyleLbl="alignAcc1" presStyleIdx="2" presStyleCnt="3">
        <dgm:presLayoutVars>
          <dgm:chMax val="1"/>
          <dgm:bulletEnabled val="1"/>
        </dgm:presLayoutVars>
      </dgm:prSet>
      <dgm:spPr/>
    </dgm:pt>
    <dgm:pt modelId="{4758322C-953B-4F3B-B639-E63DD900ACD3}" type="pres">
      <dgm:prSet presAssocID="{FE725FBB-B14A-49F7-AE5E-C970E658808F}" presName="rect2ChTx" presStyleLbl="alignAcc1" presStyleIdx="2" presStyleCnt="3">
        <dgm:presLayoutVars>
          <dgm:bulletEnabled val="1"/>
        </dgm:presLayoutVars>
      </dgm:prSet>
      <dgm:spPr/>
    </dgm:pt>
    <dgm:pt modelId="{F2A0CD27-024D-49BF-A956-039AAA3EE0E0}" type="pres">
      <dgm:prSet presAssocID="{64D418B4-03F6-4FB2-8359-48D9F0F4922A}" presName="rect3ParTx" presStyleLbl="alignAcc1" presStyleIdx="2" presStyleCnt="3">
        <dgm:presLayoutVars>
          <dgm:chMax val="1"/>
          <dgm:bulletEnabled val="1"/>
        </dgm:presLayoutVars>
      </dgm:prSet>
      <dgm:spPr/>
    </dgm:pt>
    <dgm:pt modelId="{7275EFBC-89DD-46DE-BE02-201699F874D2}" type="pres">
      <dgm:prSet presAssocID="{64D418B4-03F6-4FB2-8359-48D9F0F4922A}" presName="rect3ChTx" presStyleLbl="alignAcc1" presStyleIdx="2" presStyleCnt="3">
        <dgm:presLayoutVars>
          <dgm:bulletEnabled val="1"/>
        </dgm:presLayoutVars>
      </dgm:prSet>
      <dgm:spPr/>
    </dgm:pt>
  </dgm:ptLst>
  <dgm:cxnLst>
    <dgm:cxn modelId="{0422F300-D519-4F29-BCBF-782AE9CC54DA}" srcId="{FE725FBB-B14A-49F7-AE5E-C970E658808F}" destId="{254A36FE-0037-4CDD-85EE-2D522B44BF67}" srcOrd="0" destOrd="0" parTransId="{DB61123A-3748-4CFB-9D63-8E2B5C0DB06D}" sibTransId="{8C9DCC66-BD84-4C4C-926B-6E5DE8D0D990}"/>
    <dgm:cxn modelId="{BD88480F-9E74-44D2-AB89-6A1B12E48C1B}" type="presOf" srcId="{FE725FBB-B14A-49F7-AE5E-C970E658808F}" destId="{8D2C7D62-00EC-4E2D-BCD1-FC3C6C3D6679}" srcOrd="0" destOrd="0" presId="urn:microsoft.com/office/officeart/2005/8/layout/target3"/>
    <dgm:cxn modelId="{F1C07816-5C27-40B4-80CB-A3FB4BA8BD69}" srcId="{36EEFAA9-3A74-414F-8262-AEA0EA4BABF8}" destId="{64D418B4-03F6-4FB2-8359-48D9F0F4922A}" srcOrd="2" destOrd="0" parTransId="{5ADFFE68-52C4-48CC-A9EB-6AC969ED4ADB}" sibTransId="{FEB1A0DE-8F78-4E03-8B59-A7F03E030A45}"/>
    <dgm:cxn modelId="{7F3F8019-609D-460E-AB6C-651F9E225268}" type="presOf" srcId="{64D418B4-03F6-4FB2-8359-48D9F0F4922A}" destId="{4A32872A-E50F-4F3A-AB36-48CB59D466D4}" srcOrd="0" destOrd="0" presId="urn:microsoft.com/office/officeart/2005/8/layout/target3"/>
    <dgm:cxn modelId="{E0E28022-9C7C-4CF0-9828-5E4A004374C1}" type="presOf" srcId="{11938DA4-3E14-472C-B46E-7553491221B0}" destId="{283468CD-3C65-4436-9B54-9BAF80E0C46E}" srcOrd="1" destOrd="0" presId="urn:microsoft.com/office/officeart/2005/8/layout/target3"/>
    <dgm:cxn modelId="{A43D3435-823C-4323-BA52-6469C1090396}" srcId="{36EEFAA9-3A74-414F-8262-AEA0EA4BABF8}" destId="{FE725FBB-B14A-49F7-AE5E-C970E658808F}" srcOrd="1" destOrd="0" parTransId="{5B6B5CDF-C0DE-457C-B365-2CFCA67F2262}" sibTransId="{3848AAA7-9838-4866-BE43-AC2045A3C2C7}"/>
    <dgm:cxn modelId="{0924763A-A471-4B39-8472-1A33B6452C51}" type="presOf" srcId="{64D418B4-03F6-4FB2-8359-48D9F0F4922A}" destId="{F2A0CD27-024D-49BF-A956-039AAA3EE0E0}" srcOrd="1" destOrd="0" presId="urn:microsoft.com/office/officeart/2005/8/layout/target3"/>
    <dgm:cxn modelId="{4507A94C-8D26-4096-8C37-39B44F161ADB}" type="presOf" srcId="{254A36FE-0037-4CDD-85EE-2D522B44BF67}" destId="{4758322C-953B-4F3B-B639-E63DD900ACD3}" srcOrd="0" destOrd="0" presId="urn:microsoft.com/office/officeart/2005/8/layout/target3"/>
    <dgm:cxn modelId="{5947064E-F6BB-4AD6-968D-791A29E40ECF}" type="presOf" srcId="{FE725FBB-B14A-49F7-AE5E-C970E658808F}" destId="{E825BE6F-3233-42FD-806E-D561DE4E3B86}" srcOrd="1" destOrd="0" presId="urn:microsoft.com/office/officeart/2005/8/layout/target3"/>
    <dgm:cxn modelId="{C0774650-ACD1-44BE-AEF3-0E805870EBB5}" type="presOf" srcId="{0D0462E2-78D2-4E2A-AC0E-5943AD4F5E4C}" destId="{1C279239-93D5-42FF-B1F7-257DFDE6F9A9}" srcOrd="0" destOrd="0" presId="urn:microsoft.com/office/officeart/2005/8/layout/target3"/>
    <dgm:cxn modelId="{28B06572-6F35-4282-A770-655801A0EFAD}" srcId="{11938DA4-3E14-472C-B46E-7553491221B0}" destId="{267F4A6B-ACDC-467B-8FD2-146863BB3148}" srcOrd="1" destOrd="0" parTransId="{C6D47962-C2CD-4C69-8CF3-74E89AECF12B}" sibTransId="{AB1BB298-1BCE-4277-94F6-E7144B461E0F}"/>
    <dgm:cxn modelId="{EBAAB453-0B76-4062-9D69-51EBC59CC287}" type="presOf" srcId="{F55DC837-453C-4C60-9DE4-CE4D22F42EFD}" destId="{1C279239-93D5-42FF-B1F7-257DFDE6F9A9}" srcOrd="0" destOrd="2" presId="urn:microsoft.com/office/officeart/2005/8/layout/target3"/>
    <dgm:cxn modelId="{9D26147B-F3C4-481E-8A9A-C5EB2DE363FE}" type="presOf" srcId="{63C54003-8788-4B38-8B46-8F961D948178}" destId="{7275EFBC-89DD-46DE-BE02-201699F874D2}" srcOrd="0" destOrd="0" presId="urn:microsoft.com/office/officeart/2005/8/layout/target3"/>
    <dgm:cxn modelId="{1DBB7086-B3A3-447A-9F1B-46107D674A9A}" type="presOf" srcId="{36EEFAA9-3A74-414F-8262-AEA0EA4BABF8}" destId="{892F99B0-2C29-477A-9640-20782FD86FD7}" srcOrd="0" destOrd="0" presId="urn:microsoft.com/office/officeart/2005/8/layout/target3"/>
    <dgm:cxn modelId="{C3F91F8A-E965-466F-BFBA-668E6E568B0D}" srcId="{36EEFAA9-3A74-414F-8262-AEA0EA4BABF8}" destId="{11938DA4-3E14-472C-B46E-7553491221B0}" srcOrd="0" destOrd="0" parTransId="{D07B1611-78EF-43D0-8B63-78022420EE88}" sibTransId="{325FFEBF-C2A3-4160-AFB4-0E1583EC5430}"/>
    <dgm:cxn modelId="{81E028B6-D6F2-4791-9227-55B48FC2471F}" srcId="{64D418B4-03F6-4FB2-8359-48D9F0F4922A}" destId="{63C54003-8788-4B38-8B46-8F961D948178}" srcOrd="0" destOrd="0" parTransId="{C0766527-1442-4253-B885-1FB15AE9542A}" sibTransId="{4652D361-DB61-4B7D-8510-5D7AE220EF20}"/>
    <dgm:cxn modelId="{C31BE4C1-3E9B-40D5-B397-E18478C7628E}" type="presOf" srcId="{11938DA4-3E14-472C-B46E-7553491221B0}" destId="{203B0BCB-6A40-4D00-8F4C-E52F21916616}" srcOrd="0" destOrd="0" presId="urn:microsoft.com/office/officeart/2005/8/layout/target3"/>
    <dgm:cxn modelId="{E455D9C5-B752-452C-8CAA-51919E6DC894}" srcId="{11938DA4-3E14-472C-B46E-7553491221B0}" destId="{F55DC837-453C-4C60-9DE4-CE4D22F42EFD}" srcOrd="2" destOrd="0" parTransId="{2F64869C-6EDD-4F5D-A769-51B160B08091}" sibTransId="{0A71CB19-06D0-42F2-A885-A8AE3FE52156}"/>
    <dgm:cxn modelId="{546454D3-EF20-4AD8-AE70-CF590AFBED13}" srcId="{11938DA4-3E14-472C-B46E-7553491221B0}" destId="{0D0462E2-78D2-4E2A-AC0E-5943AD4F5E4C}" srcOrd="0" destOrd="0" parTransId="{7A34A794-E02C-42CD-9779-6DC25F82A59D}" sibTransId="{50C2C907-1E2F-4C53-86F9-B3737D365564}"/>
    <dgm:cxn modelId="{974C93DA-0473-4F5D-8BCE-7B841F656600}" type="presOf" srcId="{267F4A6B-ACDC-467B-8FD2-146863BB3148}" destId="{1C279239-93D5-42FF-B1F7-257DFDE6F9A9}" srcOrd="0" destOrd="1" presId="urn:microsoft.com/office/officeart/2005/8/layout/target3"/>
    <dgm:cxn modelId="{0631529F-DDD8-477C-91A1-59A4C33BC971}" type="presParOf" srcId="{892F99B0-2C29-477A-9640-20782FD86FD7}" destId="{5723135B-41AF-4589-B47E-F07338DA7B75}" srcOrd="0" destOrd="0" presId="urn:microsoft.com/office/officeart/2005/8/layout/target3"/>
    <dgm:cxn modelId="{0D78DD40-0BC9-4EC2-8FE3-A5B110FC1A20}" type="presParOf" srcId="{892F99B0-2C29-477A-9640-20782FD86FD7}" destId="{28124F62-B04B-49B2-978E-6F8D1855EA85}" srcOrd="1" destOrd="0" presId="urn:microsoft.com/office/officeart/2005/8/layout/target3"/>
    <dgm:cxn modelId="{F8175A62-8CBA-4323-8511-6F051AFD5348}" type="presParOf" srcId="{892F99B0-2C29-477A-9640-20782FD86FD7}" destId="{203B0BCB-6A40-4D00-8F4C-E52F21916616}" srcOrd="2" destOrd="0" presId="urn:microsoft.com/office/officeart/2005/8/layout/target3"/>
    <dgm:cxn modelId="{B46D58DA-72B8-4103-948E-E596FC030446}" type="presParOf" srcId="{892F99B0-2C29-477A-9640-20782FD86FD7}" destId="{5C82F86B-291E-46F6-8CA7-1243107FE355}" srcOrd="3" destOrd="0" presId="urn:microsoft.com/office/officeart/2005/8/layout/target3"/>
    <dgm:cxn modelId="{781479BC-6A67-47F9-9533-54C16FD3D9D4}" type="presParOf" srcId="{892F99B0-2C29-477A-9640-20782FD86FD7}" destId="{E4CBD061-4EA6-4C57-89DB-381135714247}" srcOrd="4" destOrd="0" presId="urn:microsoft.com/office/officeart/2005/8/layout/target3"/>
    <dgm:cxn modelId="{52D36F0D-2842-4FCA-A0E3-6560A25EE938}" type="presParOf" srcId="{892F99B0-2C29-477A-9640-20782FD86FD7}" destId="{8D2C7D62-00EC-4E2D-BCD1-FC3C6C3D6679}" srcOrd="5" destOrd="0" presId="urn:microsoft.com/office/officeart/2005/8/layout/target3"/>
    <dgm:cxn modelId="{2FE1330C-8E1B-422B-B94B-233EA62EAB50}" type="presParOf" srcId="{892F99B0-2C29-477A-9640-20782FD86FD7}" destId="{AA622397-49E2-413B-812A-1814073A9763}" srcOrd="6" destOrd="0" presId="urn:microsoft.com/office/officeart/2005/8/layout/target3"/>
    <dgm:cxn modelId="{188B5B41-3208-41AF-AFD8-D333BE50455E}" type="presParOf" srcId="{892F99B0-2C29-477A-9640-20782FD86FD7}" destId="{9AB3AC78-BEAD-41D9-93D5-43A70FC19103}" srcOrd="7" destOrd="0" presId="urn:microsoft.com/office/officeart/2005/8/layout/target3"/>
    <dgm:cxn modelId="{F584DD80-BAB7-4B2F-88C6-78F32D1C3C67}" type="presParOf" srcId="{892F99B0-2C29-477A-9640-20782FD86FD7}" destId="{4A32872A-E50F-4F3A-AB36-48CB59D466D4}" srcOrd="8" destOrd="0" presId="urn:microsoft.com/office/officeart/2005/8/layout/target3"/>
    <dgm:cxn modelId="{B0D7F336-2263-4295-B8EE-0A4B0CC83214}" type="presParOf" srcId="{892F99B0-2C29-477A-9640-20782FD86FD7}" destId="{283468CD-3C65-4436-9B54-9BAF80E0C46E}" srcOrd="9" destOrd="0" presId="urn:microsoft.com/office/officeart/2005/8/layout/target3"/>
    <dgm:cxn modelId="{D92BE6CC-8B1B-4456-81CC-BD04E3B00238}" type="presParOf" srcId="{892F99B0-2C29-477A-9640-20782FD86FD7}" destId="{1C279239-93D5-42FF-B1F7-257DFDE6F9A9}" srcOrd="10" destOrd="0" presId="urn:microsoft.com/office/officeart/2005/8/layout/target3"/>
    <dgm:cxn modelId="{5DE58D1B-BD85-47C8-821D-0A3BD4E15240}" type="presParOf" srcId="{892F99B0-2C29-477A-9640-20782FD86FD7}" destId="{E825BE6F-3233-42FD-806E-D561DE4E3B86}" srcOrd="11" destOrd="0" presId="urn:microsoft.com/office/officeart/2005/8/layout/target3"/>
    <dgm:cxn modelId="{3A1046BB-94BE-44C7-B6C8-A63B96B7E6B1}" type="presParOf" srcId="{892F99B0-2C29-477A-9640-20782FD86FD7}" destId="{4758322C-953B-4F3B-B639-E63DD900ACD3}" srcOrd="12" destOrd="0" presId="urn:microsoft.com/office/officeart/2005/8/layout/target3"/>
    <dgm:cxn modelId="{220938A1-B240-4433-8B55-BC414CF23B6E}" type="presParOf" srcId="{892F99B0-2C29-477A-9640-20782FD86FD7}" destId="{F2A0CD27-024D-49BF-A956-039AAA3EE0E0}" srcOrd="13" destOrd="0" presId="urn:microsoft.com/office/officeart/2005/8/layout/target3"/>
    <dgm:cxn modelId="{A4EADD89-BD6C-43F8-90D1-0B9F00D5A2EC}" type="presParOf" srcId="{892F99B0-2C29-477A-9640-20782FD86FD7}" destId="{7275EFBC-89DD-46DE-BE02-201699F874D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09FB9F-FC55-44F2-ACCB-42F8886FE09C}"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E4CBDEE-61D0-4396-B201-FBA2F3CDA2C6}">
      <dgm:prSet/>
      <dgm:spPr/>
      <dgm:t>
        <a:bodyPr/>
        <a:lstStyle/>
        <a:p>
          <a:r>
            <a:rPr lang="en-CA" sz="3000" baseline="0"/>
            <a:t>Problem</a:t>
          </a:r>
          <a:endParaRPr lang="en-US" sz="3000"/>
        </a:p>
      </dgm:t>
    </dgm:pt>
    <dgm:pt modelId="{B53BD2B4-C1E0-4D1A-BEE8-65B2C40222AC}" type="parTrans" cxnId="{4DF742DA-8FAB-409B-A988-CBC5C202F9B5}">
      <dgm:prSet/>
      <dgm:spPr/>
      <dgm:t>
        <a:bodyPr/>
        <a:lstStyle/>
        <a:p>
          <a:endParaRPr lang="en-US"/>
        </a:p>
      </dgm:t>
    </dgm:pt>
    <dgm:pt modelId="{C58FE1F0-254A-48FD-B58D-BA728053B1C6}" type="sibTrans" cxnId="{4DF742DA-8FAB-409B-A988-CBC5C202F9B5}">
      <dgm:prSet/>
      <dgm:spPr/>
      <dgm:t>
        <a:bodyPr/>
        <a:lstStyle/>
        <a:p>
          <a:endParaRPr lang="en-US"/>
        </a:p>
      </dgm:t>
    </dgm:pt>
    <dgm:pt modelId="{6BCBB2B2-D769-46AE-A08E-8C9B52EADF66}">
      <dgm:prSet custT="1"/>
      <dgm:spPr/>
      <dgm:t>
        <a:bodyPr/>
        <a:lstStyle/>
        <a:p>
          <a:r>
            <a:rPr lang="en-CA" sz="2200" baseline="0"/>
            <a:t>Product is delivered to a location for </a:t>
          </a:r>
          <a:r>
            <a:rPr lang="en-CA" sz="2200" baseline="0" err="1"/>
            <a:t>Putaway</a:t>
          </a:r>
          <a:r>
            <a:rPr lang="en-CA" sz="2200" baseline="0"/>
            <a:t> but the Supply Order’s status is “Extracted.”</a:t>
          </a:r>
          <a:endParaRPr lang="en-US" sz="2200"/>
        </a:p>
      </dgm:t>
    </dgm:pt>
    <dgm:pt modelId="{103971D5-B8A2-496E-B70E-F21534F4BF33}" type="parTrans" cxnId="{869CCAEA-240D-47D0-B87C-E749A4207862}">
      <dgm:prSet/>
      <dgm:spPr/>
      <dgm:t>
        <a:bodyPr/>
        <a:lstStyle/>
        <a:p>
          <a:endParaRPr lang="en-US"/>
        </a:p>
      </dgm:t>
    </dgm:pt>
    <dgm:pt modelId="{CD0F92AB-47AB-40EF-8AC3-0616C9DB3E93}" type="sibTrans" cxnId="{869CCAEA-240D-47D0-B87C-E749A4207862}">
      <dgm:prSet/>
      <dgm:spPr/>
      <dgm:t>
        <a:bodyPr/>
        <a:lstStyle/>
        <a:p>
          <a:endParaRPr lang="en-US"/>
        </a:p>
      </dgm:t>
    </dgm:pt>
    <dgm:pt modelId="{068D2D78-AFD7-422F-BB88-72902925CF60}">
      <dgm:prSet/>
      <dgm:spPr/>
      <dgm:t>
        <a:bodyPr/>
        <a:lstStyle/>
        <a:p>
          <a:r>
            <a:rPr lang="en-CA" sz="3000" baseline="0"/>
            <a:t>Solution</a:t>
          </a:r>
          <a:endParaRPr lang="en-US" sz="3000"/>
        </a:p>
      </dgm:t>
    </dgm:pt>
    <dgm:pt modelId="{135047B7-ABAC-4012-B587-1D03B4E92AD4}" type="parTrans" cxnId="{1CFF3BD2-46E9-4F8E-AD4C-0FA4BA49D4AE}">
      <dgm:prSet/>
      <dgm:spPr/>
      <dgm:t>
        <a:bodyPr/>
        <a:lstStyle/>
        <a:p>
          <a:endParaRPr lang="en-US"/>
        </a:p>
      </dgm:t>
    </dgm:pt>
    <dgm:pt modelId="{4199B781-F21C-4397-8E5A-396BC37475B4}" type="sibTrans" cxnId="{1CFF3BD2-46E9-4F8E-AD4C-0FA4BA49D4AE}">
      <dgm:prSet/>
      <dgm:spPr/>
      <dgm:t>
        <a:bodyPr/>
        <a:lstStyle/>
        <a:p>
          <a:endParaRPr lang="en-US"/>
        </a:p>
      </dgm:t>
    </dgm:pt>
    <dgm:pt modelId="{E1471C9E-3CE3-4686-81DA-946C08387161}">
      <dgm:prSet custT="1"/>
      <dgm:spPr/>
      <dgm:t>
        <a:bodyPr/>
        <a:lstStyle/>
        <a:p>
          <a:r>
            <a:rPr lang="en-CA" sz="2200" baseline="0" dirty="0"/>
            <a:t> The Supply Order needs to be received in Workday for the Delivery Receipt to interface to </a:t>
          </a:r>
          <a:r>
            <a:rPr lang="en-CA" sz="2200" baseline="0" dirty="0" err="1"/>
            <a:t>Tecsys</a:t>
          </a:r>
          <a:r>
            <a:rPr lang="en-CA" sz="2200" baseline="0" dirty="0"/>
            <a:t> for </a:t>
          </a:r>
          <a:r>
            <a:rPr lang="en-CA" sz="2200" baseline="0" dirty="0" err="1"/>
            <a:t>Putaway</a:t>
          </a:r>
          <a:r>
            <a:rPr lang="en-CA" sz="2200" baseline="0" dirty="0"/>
            <a:t> to occur.</a:t>
          </a:r>
          <a:endParaRPr lang="en-US" sz="2200" dirty="0"/>
        </a:p>
      </dgm:t>
    </dgm:pt>
    <dgm:pt modelId="{606FC130-CFC7-4185-A370-0F889F04473B}" type="parTrans" cxnId="{1F3FB9A3-D84D-42D0-8869-37115887341C}">
      <dgm:prSet/>
      <dgm:spPr/>
      <dgm:t>
        <a:bodyPr/>
        <a:lstStyle/>
        <a:p>
          <a:endParaRPr lang="en-US"/>
        </a:p>
      </dgm:t>
    </dgm:pt>
    <dgm:pt modelId="{20EA570F-CE31-4277-B6D3-B2271A51A3C1}" type="sibTrans" cxnId="{1F3FB9A3-D84D-42D0-8869-37115887341C}">
      <dgm:prSet/>
      <dgm:spPr/>
      <dgm:t>
        <a:bodyPr/>
        <a:lstStyle/>
        <a:p>
          <a:endParaRPr lang="en-US"/>
        </a:p>
      </dgm:t>
    </dgm:pt>
    <dgm:pt modelId="{C5F1969E-E697-47BE-B3D3-5D97BABED11B}" type="pres">
      <dgm:prSet presAssocID="{5D09FB9F-FC55-44F2-ACCB-42F8886FE09C}" presName="Name0" presStyleCnt="0">
        <dgm:presLayoutVars>
          <dgm:dir/>
          <dgm:resizeHandles val="exact"/>
        </dgm:presLayoutVars>
      </dgm:prSet>
      <dgm:spPr/>
    </dgm:pt>
    <dgm:pt modelId="{A01405D2-332C-4647-8C84-7EF3A495954F}" type="pres">
      <dgm:prSet presAssocID="{5D09FB9F-FC55-44F2-ACCB-42F8886FE09C}" presName="vNodes" presStyleCnt="0"/>
      <dgm:spPr/>
    </dgm:pt>
    <dgm:pt modelId="{C611972D-57C1-4888-8323-09029ED2A17D}" type="pres">
      <dgm:prSet presAssocID="{1E4CBDEE-61D0-4396-B201-FBA2F3CDA2C6}" presName="node" presStyleLbl="node1" presStyleIdx="0" presStyleCnt="2">
        <dgm:presLayoutVars>
          <dgm:bulletEnabled val="1"/>
        </dgm:presLayoutVars>
      </dgm:prSet>
      <dgm:spPr/>
    </dgm:pt>
    <dgm:pt modelId="{5D0A78A0-72DD-4C33-8376-CD819B92C1BB}" type="pres">
      <dgm:prSet presAssocID="{5D09FB9F-FC55-44F2-ACCB-42F8886FE09C}" presName="sibTransLast" presStyleLbl="sibTrans2D1" presStyleIdx="0" presStyleCnt="1"/>
      <dgm:spPr/>
    </dgm:pt>
    <dgm:pt modelId="{D41F3170-4A1B-4FB9-AF35-4A109C79CB32}" type="pres">
      <dgm:prSet presAssocID="{5D09FB9F-FC55-44F2-ACCB-42F8886FE09C}" presName="connectorText" presStyleLbl="sibTrans2D1" presStyleIdx="0" presStyleCnt="1"/>
      <dgm:spPr/>
    </dgm:pt>
    <dgm:pt modelId="{FC821319-4FE2-407F-B7CD-8EBE3E28176B}" type="pres">
      <dgm:prSet presAssocID="{5D09FB9F-FC55-44F2-ACCB-42F8886FE09C}" presName="lastNode" presStyleLbl="node1" presStyleIdx="1" presStyleCnt="2">
        <dgm:presLayoutVars>
          <dgm:bulletEnabled val="1"/>
        </dgm:presLayoutVars>
      </dgm:prSet>
      <dgm:spPr/>
    </dgm:pt>
  </dgm:ptLst>
  <dgm:cxnLst>
    <dgm:cxn modelId="{12C92309-9790-4C47-AD22-1B60AD36DAF7}" type="presOf" srcId="{5D09FB9F-FC55-44F2-ACCB-42F8886FE09C}" destId="{C5F1969E-E697-47BE-B3D3-5D97BABED11B}" srcOrd="0" destOrd="0" presId="urn:microsoft.com/office/officeart/2005/8/layout/equation2"/>
    <dgm:cxn modelId="{C8F74F1C-DB40-40FF-89C2-106714D25855}" type="presOf" srcId="{1E4CBDEE-61D0-4396-B201-FBA2F3CDA2C6}" destId="{C611972D-57C1-4888-8323-09029ED2A17D}" srcOrd="0" destOrd="0" presId="urn:microsoft.com/office/officeart/2005/8/layout/equation2"/>
    <dgm:cxn modelId="{F6321854-E389-4C21-8E44-343ED09B569D}" type="presOf" srcId="{C58FE1F0-254A-48FD-B58D-BA728053B1C6}" destId="{D41F3170-4A1B-4FB9-AF35-4A109C79CB32}" srcOrd="1" destOrd="0" presId="urn:microsoft.com/office/officeart/2005/8/layout/equation2"/>
    <dgm:cxn modelId="{25F91693-EBF6-40C2-9BF5-85F767D010C3}" type="presOf" srcId="{068D2D78-AFD7-422F-BB88-72902925CF60}" destId="{FC821319-4FE2-407F-B7CD-8EBE3E28176B}" srcOrd="0" destOrd="0" presId="urn:microsoft.com/office/officeart/2005/8/layout/equation2"/>
    <dgm:cxn modelId="{1F3FB9A3-D84D-42D0-8869-37115887341C}" srcId="{068D2D78-AFD7-422F-BB88-72902925CF60}" destId="{E1471C9E-3CE3-4686-81DA-946C08387161}" srcOrd="0" destOrd="0" parTransId="{606FC130-CFC7-4185-A370-0F889F04473B}" sibTransId="{20EA570F-CE31-4277-B6D3-B2271A51A3C1}"/>
    <dgm:cxn modelId="{B13F31B0-C2BE-4BE8-B594-F4F69D17B83F}" type="presOf" srcId="{C58FE1F0-254A-48FD-B58D-BA728053B1C6}" destId="{5D0A78A0-72DD-4C33-8376-CD819B92C1BB}" srcOrd="0" destOrd="0" presId="urn:microsoft.com/office/officeart/2005/8/layout/equation2"/>
    <dgm:cxn modelId="{1CFF3BD2-46E9-4F8E-AD4C-0FA4BA49D4AE}" srcId="{5D09FB9F-FC55-44F2-ACCB-42F8886FE09C}" destId="{068D2D78-AFD7-422F-BB88-72902925CF60}" srcOrd="1" destOrd="0" parTransId="{135047B7-ABAC-4012-B587-1D03B4E92AD4}" sibTransId="{4199B781-F21C-4397-8E5A-396BC37475B4}"/>
    <dgm:cxn modelId="{4DF742DA-8FAB-409B-A988-CBC5C202F9B5}" srcId="{5D09FB9F-FC55-44F2-ACCB-42F8886FE09C}" destId="{1E4CBDEE-61D0-4396-B201-FBA2F3CDA2C6}" srcOrd="0" destOrd="0" parTransId="{B53BD2B4-C1E0-4D1A-BEE8-65B2C40222AC}" sibTransId="{C58FE1F0-254A-48FD-B58D-BA728053B1C6}"/>
    <dgm:cxn modelId="{0B15D7E5-2EB0-4EF5-BC91-18A977298B0D}" type="presOf" srcId="{E1471C9E-3CE3-4686-81DA-946C08387161}" destId="{FC821319-4FE2-407F-B7CD-8EBE3E28176B}" srcOrd="0" destOrd="1" presId="urn:microsoft.com/office/officeart/2005/8/layout/equation2"/>
    <dgm:cxn modelId="{869CCAEA-240D-47D0-B87C-E749A4207862}" srcId="{1E4CBDEE-61D0-4396-B201-FBA2F3CDA2C6}" destId="{6BCBB2B2-D769-46AE-A08E-8C9B52EADF66}" srcOrd="0" destOrd="0" parTransId="{103971D5-B8A2-496E-B70E-F21534F4BF33}" sibTransId="{CD0F92AB-47AB-40EF-8AC3-0616C9DB3E93}"/>
    <dgm:cxn modelId="{2B46E1F7-5C85-47E3-8B00-EAD1293CFD02}" type="presOf" srcId="{6BCBB2B2-D769-46AE-A08E-8C9B52EADF66}" destId="{C611972D-57C1-4888-8323-09029ED2A17D}" srcOrd="0" destOrd="1" presId="urn:microsoft.com/office/officeart/2005/8/layout/equation2"/>
    <dgm:cxn modelId="{C4053D4B-7D2A-494E-9613-8F1B9CE175BD}" type="presParOf" srcId="{C5F1969E-E697-47BE-B3D3-5D97BABED11B}" destId="{A01405D2-332C-4647-8C84-7EF3A495954F}" srcOrd="0" destOrd="0" presId="urn:microsoft.com/office/officeart/2005/8/layout/equation2"/>
    <dgm:cxn modelId="{59AA4231-FF65-4F42-AAB5-F8E08E84151D}" type="presParOf" srcId="{A01405D2-332C-4647-8C84-7EF3A495954F}" destId="{C611972D-57C1-4888-8323-09029ED2A17D}" srcOrd="0" destOrd="0" presId="urn:microsoft.com/office/officeart/2005/8/layout/equation2"/>
    <dgm:cxn modelId="{F3FA56B4-A3FB-4EF3-AECC-259AD01FBAF6}" type="presParOf" srcId="{C5F1969E-E697-47BE-B3D3-5D97BABED11B}" destId="{5D0A78A0-72DD-4C33-8376-CD819B92C1BB}" srcOrd="1" destOrd="0" presId="urn:microsoft.com/office/officeart/2005/8/layout/equation2"/>
    <dgm:cxn modelId="{621728A2-12B0-46B8-B87A-458D6D989BD7}" type="presParOf" srcId="{5D0A78A0-72DD-4C33-8376-CD819B92C1BB}" destId="{D41F3170-4A1B-4FB9-AF35-4A109C79CB32}" srcOrd="0" destOrd="0" presId="urn:microsoft.com/office/officeart/2005/8/layout/equation2"/>
    <dgm:cxn modelId="{3B34457B-F98F-451D-B454-D02814644A79}" type="presParOf" srcId="{C5F1969E-E697-47BE-B3D3-5D97BABED11B}" destId="{FC821319-4FE2-407F-B7CD-8EBE3E28176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074BE2-91ED-4145-B7AF-302CCFB869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5A4692-9FAD-43C5-BB9A-3B53574B7D9C}">
      <dgm:prSet phldrT="[Text]"/>
      <dgm:spPr/>
      <dgm:t>
        <a:bodyPr/>
        <a:lstStyle/>
        <a:p>
          <a:pPr>
            <a:buFont typeface="Arial" panose="020B0604020202020204" pitchFamily="34" charset="0"/>
            <a:buChar char="•"/>
          </a:pPr>
          <a:r>
            <a:rPr lang="en-US"/>
            <a:t>Return it</a:t>
          </a:r>
        </a:p>
      </dgm:t>
    </dgm:pt>
    <dgm:pt modelId="{C9EFD479-4E85-4B1E-952F-8DBF62DD0F54}" type="parTrans" cxnId="{341553E5-FFDB-48FC-ACB9-935EFE56D718}">
      <dgm:prSet/>
      <dgm:spPr/>
      <dgm:t>
        <a:bodyPr/>
        <a:lstStyle/>
        <a:p>
          <a:endParaRPr lang="en-US"/>
        </a:p>
      </dgm:t>
    </dgm:pt>
    <dgm:pt modelId="{A9EE6251-84CB-4D18-A9CD-1A12796BBB85}" type="sibTrans" cxnId="{341553E5-FFDB-48FC-ACB9-935EFE56D718}">
      <dgm:prSet/>
      <dgm:spPr/>
      <dgm:t>
        <a:bodyPr/>
        <a:lstStyle/>
        <a:p>
          <a:endParaRPr lang="en-US"/>
        </a:p>
      </dgm:t>
    </dgm:pt>
    <dgm:pt modelId="{6A7AE7D9-90DF-4909-981A-D71A5A74C3C5}">
      <dgm:prSet/>
      <dgm:spPr/>
      <dgm:t>
        <a:bodyPr/>
        <a:lstStyle/>
        <a:p>
          <a:r>
            <a:rPr lang="en-US"/>
            <a:t>Return the overstock to the vendor / warehouse</a:t>
          </a:r>
        </a:p>
      </dgm:t>
    </dgm:pt>
    <dgm:pt modelId="{58DDB9A7-C2E4-4E20-934B-846F1A73557E}" type="parTrans" cxnId="{829EB0EB-2D1A-4911-8282-72BA1424BB45}">
      <dgm:prSet/>
      <dgm:spPr/>
      <dgm:t>
        <a:bodyPr/>
        <a:lstStyle/>
        <a:p>
          <a:endParaRPr lang="en-US"/>
        </a:p>
      </dgm:t>
    </dgm:pt>
    <dgm:pt modelId="{02C6C896-884C-494B-8FEA-FB8A5D6B083A}" type="sibTrans" cxnId="{829EB0EB-2D1A-4911-8282-72BA1424BB45}">
      <dgm:prSet/>
      <dgm:spPr/>
      <dgm:t>
        <a:bodyPr/>
        <a:lstStyle/>
        <a:p>
          <a:endParaRPr lang="en-US"/>
        </a:p>
      </dgm:t>
    </dgm:pt>
    <dgm:pt modelId="{AEBEBC4D-3707-48C4-B9FA-5E0CB1462295}">
      <dgm:prSet/>
      <dgm:spPr/>
      <dgm:t>
        <a:bodyPr/>
        <a:lstStyle/>
        <a:p>
          <a:r>
            <a:rPr lang="en-US"/>
            <a:t>Receive it</a:t>
          </a:r>
        </a:p>
      </dgm:t>
    </dgm:pt>
    <dgm:pt modelId="{B1C43F97-766E-4297-A815-110089DB9C4E}" type="parTrans" cxnId="{103B2B2D-849D-42D4-90D8-94701AFDEC97}">
      <dgm:prSet/>
      <dgm:spPr/>
      <dgm:t>
        <a:bodyPr/>
        <a:lstStyle/>
        <a:p>
          <a:endParaRPr lang="en-US"/>
        </a:p>
      </dgm:t>
    </dgm:pt>
    <dgm:pt modelId="{E26DB75D-8FAC-42B2-B4B0-5B030D4CE574}" type="sibTrans" cxnId="{103B2B2D-849D-42D4-90D8-94701AFDEC97}">
      <dgm:prSet/>
      <dgm:spPr/>
      <dgm:t>
        <a:bodyPr/>
        <a:lstStyle/>
        <a:p>
          <a:endParaRPr lang="en-US"/>
        </a:p>
      </dgm:t>
    </dgm:pt>
    <dgm:pt modelId="{4505F88A-7A5E-4779-BDA1-65D3952FB0D6}">
      <dgm:prSet/>
      <dgm:spPr/>
      <dgm:t>
        <a:bodyPr/>
        <a:lstStyle/>
        <a:p>
          <a:r>
            <a:rPr lang="en-US"/>
            <a:t>Receive it into inventory and overstock the bins</a:t>
          </a:r>
        </a:p>
      </dgm:t>
    </dgm:pt>
    <dgm:pt modelId="{96CE833C-B614-41D2-AC9A-0B547AA8FCCE}" type="parTrans" cxnId="{F486516F-0F92-428F-8B42-82C8E7986299}">
      <dgm:prSet/>
      <dgm:spPr/>
      <dgm:t>
        <a:bodyPr/>
        <a:lstStyle/>
        <a:p>
          <a:endParaRPr lang="en-US"/>
        </a:p>
      </dgm:t>
    </dgm:pt>
    <dgm:pt modelId="{D622A66E-8335-446D-B73B-45D07D31F123}" type="sibTrans" cxnId="{F486516F-0F92-428F-8B42-82C8E7986299}">
      <dgm:prSet/>
      <dgm:spPr/>
      <dgm:t>
        <a:bodyPr/>
        <a:lstStyle/>
        <a:p>
          <a:endParaRPr lang="en-US"/>
        </a:p>
      </dgm:t>
    </dgm:pt>
    <dgm:pt modelId="{6235DF8C-F094-4C85-9D27-D24AC9F5D113}" type="pres">
      <dgm:prSet presAssocID="{FD074BE2-91ED-4145-B7AF-302CCFB869C4}" presName="Name0" presStyleCnt="0">
        <dgm:presLayoutVars>
          <dgm:dir/>
          <dgm:animLvl val="lvl"/>
          <dgm:resizeHandles val="exact"/>
        </dgm:presLayoutVars>
      </dgm:prSet>
      <dgm:spPr/>
    </dgm:pt>
    <dgm:pt modelId="{AB651B57-C20A-49F1-92C4-826F0C0F9BFD}" type="pres">
      <dgm:prSet presAssocID="{C85A4692-9FAD-43C5-BB9A-3B53574B7D9C}" presName="linNode" presStyleCnt="0"/>
      <dgm:spPr/>
    </dgm:pt>
    <dgm:pt modelId="{96FFFB5D-05A1-40CD-A503-44160E75B74A}" type="pres">
      <dgm:prSet presAssocID="{C85A4692-9FAD-43C5-BB9A-3B53574B7D9C}" presName="parentText" presStyleLbl="node1" presStyleIdx="0" presStyleCnt="2">
        <dgm:presLayoutVars>
          <dgm:chMax val="1"/>
          <dgm:bulletEnabled val="1"/>
        </dgm:presLayoutVars>
      </dgm:prSet>
      <dgm:spPr/>
    </dgm:pt>
    <dgm:pt modelId="{A1851469-3D5B-40E7-97B1-5DE000CFFEE4}" type="pres">
      <dgm:prSet presAssocID="{C85A4692-9FAD-43C5-BB9A-3B53574B7D9C}" presName="descendantText" presStyleLbl="alignAccFollowNode1" presStyleIdx="0" presStyleCnt="2">
        <dgm:presLayoutVars>
          <dgm:bulletEnabled val="1"/>
        </dgm:presLayoutVars>
      </dgm:prSet>
      <dgm:spPr/>
    </dgm:pt>
    <dgm:pt modelId="{B0288981-F98E-4214-BE25-0574B78EEB68}" type="pres">
      <dgm:prSet presAssocID="{A9EE6251-84CB-4D18-A9CD-1A12796BBB85}" presName="sp" presStyleCnt="0"/>
      <dgm:spPr/>
    </dgm:pt>
    <dgm:pt modelId="{956CD104-AAC4-4CDC-A49C-B00A98F9A685}" type="pres">
      <dgm:prSet presAssocID="{AEBEBC4D-3707-48C4-B9FA-5E0CB1462295}" presName="linNode" presStyleCnt="0"/>
      <dgm:spPr/>
    </dgm:pt>
    <dgm:pt modelId="{8D8E0735-626F-4006-954B-BE59D1598DF8}" type="pres">
      <dgm:prSet presAssocID="{AEBEBC4D-3707-48C4-B9FA-5E0CB1462295}" presName="parentText" presStyleLbl="node1" presStyleIdx="1" presStyleCnt="2">
        <dgm:presLayoutVars>
          <dgm:chMax val="1"/>
          <dgm:bulletEnabled val="1"/>
        </dgm:presLayoutVars>
      </dgm:prSet>
      <dgm:spPr/>
    </dgm:pt>
    <dgm:pt modelId="{46CA2EAF-F1D9-4C51-8AE3-400A44F6D2BE}" type="pres">
      <dgm:prSet presAssocID="{AEBEBC4D-3707-48C4-B9FA-5E0CB1462295}" presName="descendantText" presStyleLbl="alignAccFollowNode1" presStyleIdx="1" presStyleCnt="2">
        <dgm:presLayoutVars>
          <dgm:bulletEnabled val="1"/>
        </dgm:presLayoutVars>
      </dgm:prSet>
      <dgm:spPr/>
    </dgm:pt>
  </dgm:ptLst>
  <dgm:cxnLst>
    <dgm:cxn modelId="{2182F71F-1368-4D40-BA78-603CBA6B9FA2}" type="presOf" srcId="{6A7AE7D9-90DF-4909-981A-D71A5A74C3C5}" destId="{A1851469-3D5B-40E7-97B1-5DE000CFFEE4}" srcOrd="0" destOrd="0" presId="urn:microsoft.com/office/officeart/2005/8/layout/vList5"/>
    <dgm:cxn modelId="{103B2B2D-849D-42D4-90D8-94701AFDEC97}" srcId="{FD074BE2-91ED-4145-B7AF-302CCFB869C4}" destId="{AEBEBC4D-3707-48C4-B9FA-5E0CB1462295}" srcOrd="1" destOrd="0" parTransId="{B1C43F97-766E-4297-A815-110089DB9C4E}" sibTransId="{E26DB75D-8FAC-42B2-B4B0-5B030D4CE574}"/>
    <dgm:cxn modelId="{A03AD832-F8C0-46D0-87DA-6C3F0B263529}" type="presOf" srcId="{4505F88A-7A5E-4779-BDA1-65D3952FB0D6}" destId="{46CA2EAF-F1D9-4C51-8AE3-400A44F6D2BE}" srcOrd="0" destOrd="0" presId="urn:microsoft.com/office/officeart/2005/8/layout/vList5"/>
    <dgm:cxn modelId="{F486516F-0F92-428F-8B42-82C8E7986299}" srcId="{AEBEBC4D-3707-48C4-B9FA-5E0CB1462295}" destId="{4505F88A-7A5E-4779-BDA1-65D3952FB0D6}" srcOrd="0" destOrd="0" parTransId="{96CE833C-B614-41D2-AC9A-0B547AA8FCCE}" sibTransId="{D622A66E-8335-446D-B73B-45D07D31F123}"/>
    <dgm:cxn modelId="{9076057A-B8E5-4146-8969-E11B6C9B7DE4}" type="presOf" srcId="{AEBEBC4D-3707-48C4-B9FA-5E0CB1462295}" destId="{8D8E0735-626F-4006-954B-BE59D1598DF8}" srcOrd="0" destOrd="0" presId="urn:microsoft.com/office/officeart/2005/8/layout/vList5"/>
    <dgm:cxn modelId="{339E5CB2-1A5E-49C9-88BF-401E1957C9CB}" type="presOf" srcId="{FD074BE2-91ED-4145-B7AF-302CCFB869C4}" destId="{6235DF8C-F094-4C85-9D27-D24AC9F5D113}" srcOrd="0" destOrd="0" presId="urn:microsoft.com/office/officeart/2005/8/layout/vList5"/>
    <dgm:cxn modelId="{61C916C0-E52F-417D-BC25-6F5C4F307EC1}" type="presOf" srcId="{C85A4692-9FAD-43C5-BB9A-3B53574B7D9C}" destId="{96FFFB5D-05A1-40CD-A503-44160E75B74A}" srcOrd="0" destOrd="0" presId="urn:microsoft.com/office/officeart/2005/8/layout/vList5"/>
    <dgm:cxn modelId="{341553E5-FFDB-48FC-ACB9-935EFE56D718}" srcId="{FD074BE2-91ED-4145-B7AF-302CCFB869C4}" destId="{C85A4692-9FAD-43C5-BB9A-3B53574B7D9C}" srcOrd="0" destOrd="0" parTransId="{C9EFD479-4E85-4B1E-952F-8DBF62DD0F54}" sibTransId="{A9EE6251-84CB-4D18-A9CD-1A12796BBB85}"/>
    <dgm:cxn modelId="{829EB0EB-2D1A-4911-8282-72BA1424BB45}" srcId="{C85A4692-9FAD-43C5-BB9A-3B53574B7D9C}" destId="{6A7AE7D9-90DF-4909-981A-D71A5A74C3C5}" srcOrd="0" destOrd="0" parTransId="{58DDB9A7-C2E4-4E20-934B-846F1A73557E}" sibTransId="{02C6C896-884C-494B-8FEA-FB8A5D6B083A}"/>
    <dgm:cxn modelId="{1928A9CA-4D90-4D23-B8A8-35B88C7C78BC}" type="presParOf" srcId="{6235DF8C-F094-4C85-9D27-D24AC9F5D113}" destId="{AB651B57-C20A-49F1-92C4-826F0C0F9BFD}" srcOrd="0" destOrd="0" presId="urn:microsoft.com/office/officeart/2005/8/layout/vList5"/>
    <dgm:cxn modelId="{A7D53768-8110-4E8A-9E7E-273E9D058737}" type="presParOf" srcId="{AB651B57-C20A-49F1-92C4-826F0C0F9BFD}" destId="{96FFFB5D-05A1-40CD-A503-44160E75B74A}" srcOrd="0" destOrd="0" presId="urn:microsoft.com/office/officeart/2005/8/layout/vList5"/>
    <dgm:cxn modelId="{D30D9A85-0603-4A6B-BF47-AC11D5E3B82F}" type="presParOf" srcId="{AB651B57-C20A-49F1-92C4-826F0C0F9BFD}" destId="{A1851469-3D5B-40E7-97B1-5DE000CFFEE4}" srcOrd="1" destOrd="0" presId="urn:microsoft.com/office/officeart/2005/8/layout/vList5"/>
    <dgm:cxn modelId="{D16105E4-E30B-4924-A35E-CA25E6D947A0}" type="presParOf" srcId="{6235DF8C-F094-4C85-9D27-D24AC9F5D113}" destId="{B0288981-F98E-4214-BE25-0574B78EEB68}" srcOrd="1" destOrd="0" presId="urn:microsoft.com/office/officeart/2005/8/layout/vList5"/>
    <dgm:cxn modelId="{57501167-9965-479B-8D38-3EA0A341FDD3}" type="presParOf" srcId="{6235DF8C-F094-4C85-9D27-D24AC9F5D113}" destId="{956CD104-AAC4-4CDC-A49C-B00A98F9A685}" srcOrd="2" destOrd="0" presId="urn:microsoft.com/office/officeart/2005/8/layout/vList5"/>
    <dgm:cxn modelId="{D369FA42-7D00-4AAD-88F2-BF88F14183CD}" type="presParOf" srcId="{956CD104-AAC4-4CDC-A49C-B00A98F9A685}" destId="{8D8E0735-626F-4006-954B-BE59D1598DF8}" srcOrd="0" destOrd="0" presId="urn:microsoft.com/office/officeart/2005/8/layout/vList5"/>
    <dgm:cxn modelId="{FDDED690-2992-49F3-BCE5-645F76BE3708}" type="presParOf" srcId="{956CD104-AAC4-4CDC-A49C-B00A98F9A685}" destId="{46CA2EAF-F1D9-4C51-8AE3-400A44F6D2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E91F3C-BFC9-448B-B8FC-EE4255883AE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016438-9997-4CD2-8804-89F1765C1631}">
      <dgm:prSet/>
      <dgm:spPr/>
      <dgm:t>
        <a:bodyPr/>
        <a:lstStyle/>
        <a:p>
          <a:r>
            <a:rPr lang="en-CA" baseline="0"/>
            <a:t>Update the location item record.</a:t>
          </a:r>
          <a:endParaRPr lang="en-US"/>
        </a:p>
      </dgm:t>
    </dgm:pt>
    <dgm:pt modelId="{1BD33BE0-ED77-484E-80C1-4ECCBBDB6047}" type="parTrans" cxnId="{C4563F10-930B-4924-848E-42D67C49BE95}">
      <dgm:prSet/>
      <dgm:spPr/>
      <dgm:t>
        <a:bodyPr/>
        <a:lstStyle/>
        <a:p>
          <a:endParaRPr lang="en-US"/>
        </a:p>
      </dgm:t>
    </dgm:pt>
    <dgm:pt modelId="{B5F83071-1D3E-44E3-AE2F-284D30CFF7EA}" type="sibTrans" cxnId="{C4563F10-930B-4924-848E-42D67C49BE95}">
      <dgm:prSet/>
      <dgm:spPr/>
      <dgm:t>
        <a:bodyPr/>
        <a:lstStyle/>
        <a:p>
          <a:endParaRPr lang="en-US"/>
        </a:p>
      </dgm:t>
    </dgm:pt>
    <dgm:pt modelId="{F1A930E7-1F03-408C-AF1E-0D05CBAFF951}">
      <dgm:prSet/>
      <dgm:spPr/>
      <dgm:t>
        <a:bodyPr/>
        <a:lstStyle/>
        <a:p>
          <a:r>
            <a:rPr lang="en-CA" baseline="0"/>
            <a:t>Adjust Movement Type to “Lost During </a:t>
          </a:r>
          <a:r>
            <a:rPr lang="en-CA" baseline="0" err="1"/>
            <a:t>Putaway</a:t>
          </a:r>
          <a:r>
            <a:rPr lang="en-CA" baseline="0"/>
            <a:t>”.</a:t>
          </a:r>
          <a:endParaRPr lang="en-US"/>
        </a:p>
      </dgm:t>
    </dgm:pt>
    <dgm:pt modelId="{369FB660-9A11-4AA0-AF4D-1B47349BC89A}" type="parTrans" cxnId="{B7A38DE4-BA20-42B8-AEE0-A7A11CC9B94D}">
      <dgm:prSet/>
      <dgm:spPr/>
      <dgm:t>
        <a:bodyPr/>
        <a:lstStyle/>
        <a:p>
          <a:endParaRPr lang="en-US"/>
        </a:p>
      </dgm:t>
    </dgm:pt>
    <dgm:pt modelId="{F7708509-EAA8-471A-AA18-F4D7EA366CEC}" type="sibTrans" cxnId="{B7A38DE4-BA20-42B8-AEE0-A7A11CC9B94D}">
      <dgm:prSet/>
      <dgm:spPr/>
      <dgm:t>
        <a:bodyPr/>
        <a:lstStyle/>
        <a:p>
          <a:endParaRPr lang="en-US"/>
        </a:p>
      </dgm:t>
    </dgm:pt>
    <dgm:pt modelId="{7D454ACF-8C8E-4959-9B14-1B8DDD5A1791}" type="pres">
      <dgm:prSet presAssocID="{0CE91F3C-BFC9-448B-B8FC-EE4255883AE2}" presName="Name0" presStyleCnt="0">
        <dgm:presLayoutVars>
          <dgm:dir/>
          <dgm:resizeHandles val="exact"/>
        </dgm:presLayoutVars>
      </dgm:prSet>
      <dgm:spPr/>
    </dgm:pt>
    <dgm:pt modelId="{0971FCEA-2BC4-4C86-A4FF-601AFA959A7D}" type="pres">
      <dgm:prSet presAssocID="{1C016438-9997-4CD2-8804-89F1765C1631}" presName="node" presStyleLbl="node1" presStyleIdx="0" presStyleCnt="2">
        <dgm:presLayoutVars>
          <dgm:bulletEnabled val="1"/>
        </dgm:presLayoutVars>
      </dgm:prSet>
      <dgm:spPr/>
    </dgm:pt>
    <dgm:pt modelId="{232BB1B6-E468-4587-B4BF-16EACA410FBF}" type="pres">
      <dgm:prSet presAssocID="{B5F83071-1D3E-44E3-AE2F-284D30CFF7EA}" presName="sibTrans" presStyleLbl="sibTrans2D1" presStyleIdx="0" presStyleCnt="1"/>
      <dgm:spPr/>
    </dgm:pt>
    <dgm:pt modelId="{441613AD-D4CB-4818-B7A0-B2B7BEF88042}" type="pres">
      <dgm:prSet presAssocID="{B5F83071-1D3E-44E3-AE2F-284D30CFF7EA}" presName="connectorText" presStyleLbl="sibTrans2D1" presStyleIdx="0" presStyleCnt="1"/>
      <dgm:spPr/>
    </dgm:pt>
    <dgm:pt modelId="{C5CF1DF1-F2A0-4267-88A6-6A3BA7244B6B}" type="pres">
      <dgm:prSet presAssocID="{F1A930E7-1F03-408C-AF1E-0D05CBAFF951}" presName="node" presStyleLbl="node1" presStyleIdx="1" presStyleCnt="2">
        <dgm:presLayoutVars>
          <dgm:bulletEnabled val="1"/>
        </dgm:presLayoutVars>
      </dgm:prSet>
      <dgm:spPr/>
    </dgm:pt>
  </dgm:ptLst>
  <dgm:cxnLst>
    <dgm:cxn modelId="{3A8FA505-8887-4F3B-AE4E-9EF678F03F7B}" type="presOf" srcId="{0CE91F3C-BFC9-448B-B8FC-EE4255883AE2}" destId="{7D454ACF-8C8E-4959-9B14-1B8DDD5A1791}" srcOrd="0" destOrd="0" presId="urn:microsoft.com/office/officeart/2005/8/layout/process1"/>
    <dgm:cxn modelId="{C4563F10-930B-4924-848E-42D67C49BE95}" srcId="{0CE91F3C-BFC9-448B-B8FC-EE4255883AE2}" destId="{1C016438-9997-4CD2-8804-89F1765C1631}" srcOrd="0" destOrd="0" parTransId="{1BD33BE0-ED77-484E-80C1-4ECCBBDB6047}" sibTransId="{B5F83071-1D3E-44E3-AE2F-284D30CFF7EA}"/>
    <dgm:cxn modelId="{8FF14423-DC55-4BE7-AD14-95FDF37F2C58}" type="presOf" srcId="{1C016438-9997-4CD2-8804-89F1765C1631}" destId="{0971FCEA-2BC4-4C86-A4FF-601AFA959A7D}" srcOrd="0" destOrd="0" presId="urn:microsoft.com/office/officeart/2005/8/layout/process1"/>
    <dgm:cxn modelId="{353DB5E0-62C5-4A09-9AFC-1495BEFC217F}" type="presOf" srcId="{B5F83071-1D3E-44E3-AE2F-284D30CFF7EA}" destId="{232BB1B6-E468-4587-B4BF-16EACA410FBF}" srcOrd="0" destOrd="0" presId="urn:microsoft.com/office/officeart/2005/8/layout/process1"/>
    <dgm:cxn modelId="{B7A38DE4-BA20-42B8-AEE0-A7A11CC9B94D}" srcId="{0CE91F3C-BFC9-448B-B8FC-EE4255883AE2}" destId="{F1A930E7-1F03-408C-AF1E-0D05CBAFF951}" srcOrd="1" destOrd="0" parTransId="{369FB660-9A11-4AA0-AF4D-1B47349BC89A}" sibTransId="{F7708509-EAA8-471A-AA18-F4D7EA366CEC}"/>
    <dgm:cxn modelId="{7A5B99E9-A61B-423A-BB71-966B9A7E4463}" type="presOf" srcId="{B5F83071-1D3E-44E3-AE2F-284D30CFF7EA}" destId="{441613AD-D4CB-4818-B7A0-B2B7BEF88042}" srcOrd="1" destOrd="0" presId="urn:microsoft.com/office/officeart/2005/8/layout/process1"/>
    <dgm:cxn modelId="{65A44EF7-A305-4876-BA0F-7A78C16108F8}" type="presOf" srcId="{F1A930E7-1F03-408C-AF1E-0D05CBAFF951}" destId="{C5CF1DF1-F2A0-4267-88A6-6A3BA7244B6B}" srcOrd="0" destOrd="0" presId="urn:microsoft.com/office/officeart/2005/8/layout/process1"/>
    <dgm:cxn modelId="{6BB49A17-F257-489C-A195-84EE070FAFC2}" type="presParOf" srcId="{7D454ACF-8C8E-4959-9B14-1B8DDD5A1791}" destId="{0971FCEA-2BC4-4C86-A4FF-601AFA959A7D}" srcOrd="0" destOrd="0" presId="urn:microsoft.com/office/officeart/2005/8/layout/process1"/>
    <dgm:cxn modelId="{4311F354-8C6F-41B3-9F99-C3F7512BE897}" type="presParOf" srcId="{7D454ACF-8C8E-4959-9B14-1B8DDD5A1791}" destId="{232BB1B6-E468-4587-B4BF-16EACA410FBF}" srcOrd="1" destOrd="0" presId="urn:microsoft.com/office/officeart/2005/8/layout/process1"/>
    <dgm:cxn modelId="{15B44AC9-9C01-45E4-B48B-1AD7277A7960}" type="presParOf" srcId="{232BB1B6-E468-4587-B4BF-16EACA410FBF}" destId="{441613AD-D4CB-4818-B7A0-B2B7BEF88042}" srcOrd="0" destOrd="0" presId="urn:microsoft.com/office/officeart/2005/8/layout/process1"/>
    <dgm:cxn modelId="{B881E62A-AB25-4DDF-A04B-07C195D8FE64}" type="presParOf" srcId="{7D454ACF-8C8E-4959-9B14-1B8DDD5A1791}" destId="{C5CF1DF1-F2A0-4267-88A6-6A3BA7244B6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E8E33D0-2953-47CB-87CD-1D3BC8ACA39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E171368-1C59-4D36-9123-FB6A9495CD23}">
      <dgm:prSet/>
      <dgm:spPr/>
      <dgm:t>
        <a:bodyPr/>
        <a:lstStyle/>
        <a:p>
          <a:r>
            <a:rPr lang="en-CA" baseline="0"/>
            <a:t>Update the location item record.</a:t>
          </a:r>
          <a:endParaRPr lang="en-US"/>
        </a:p>
      </dgm:t>
    </dgm:pt>
    <dgm:pt modelId="{401222B8-B60C-4CCE-ABAF-AA783BAB1BFE}" type="parTrans" cxnId="{CFDCE7DB-262B-4E34-ACCA-2E1544121C10}">
      <dgm:prSet/>
      <dgm:spPr/>
      <dgm:t>
        <a:bodyPr/>
        <a:lstStyle/>
        <a:p>
          <a:endParaRPr lang="en-US"/>
        </a:p>
      </dgm:t>
    </dgm:pt>
    <dgm:pt modelId="{660558D4-0D21-4F6A-AD46-128705C9B518}" type="sibTrans" cxnId="{CFDCE7DB-262B-4E34-ACCA-2E1544121C10}">
      <dgm:prSet/>
      <dgm:spPr/>
      <dgm:t>
        <a:bodyPr/>
        <a:lstStyle/>
        <a:p>
          <a:endParaRPr lang="en-US"/>
        </a:p>
      </dgm:t>
    </dgm:pt>
    <dgm:pt modelId="{CD8647E5-94CE-4EE6-A384-BC505686BD56}">
      <dgm:prSet/>
      <dgm:spPr/>
      <dgm:t>
        <a:bodyPr/>
        <a:lstStyle/>
        <a:p>
          <a:r>
            <a:rPr lang="en-CA" baseline="0"/>
            <a:t>Result in a </a:t>
          </a:r>
          <a:r>
            <a:rPr lang="en-CA" b="0" baseline="0"/>
            <a:t>“Lost During </a:t>
          </a:r>
          <a:r>
            <a:rPr lang="en-CA" b="0" baseline="0" err="1"/>
            <a:t>Putaway</a:t>
          </a:r>
          <a:r>
            <a:rPr lang="en-CA" b="0" baseline="0"/>
            <a:t>” </a:t>
          </a:r>
          <a:r>
            <a:rPr lang="en-CA" baseline="0"/>
            <a:t>inventory movement.</a:t>
          </a:r>
          <a:endParaRPr lang="en-US"/>
        </a:p>
      </dgm:t>
    </dgm:pt>
    <dgm:pt modelId="{E262B8DE-2A08-4C07-84B7-34906F9A0948}" type="parTrans" cxnId="{6B9ACD8E-2887-44D7-B827-681D47A4677A}">
      <dgm:prSet/>
      <dgm:spPr/>
      <dgm:t>
        <a:bodyPr/>
        <a:lstStyle/>
        <a:p>
          <a:endParaRPr lang="en-US"/>
        </a:p>
      </dgm:t>
    </dgm:pt>
    <dgm:pt modelId="{6BC94E63-B743-4D7A-B31E-B44FB80A2EF7}" type="sibTrans" cxnId="{6B9ACD8E-2887-44D7-B827-681D47A4677A}">
      <dgm:prSet/>
      <dgm:spPr/>
      <dgm:t>
        <a:bodyPr/>
        <a:lstStyle/>
        <a:p>
          <a:endParaRPr lang="en-US"/>
        </a:p>
      </dgm:t>
    </dgm:pt>
    <dgm:pt modelId="{B5830352-7EFD-4963-A725-FA0723A3FF74}">
      <dgm:prSet/>
      <dgm:spPr/>
      <dgm:t>
        <a:bodyPr/>
        <a:lstStyle/>
        <a:p>
          <a:r>
            <a:rPr lang="en-CA"/>
            <a:t>Completing the delivery will:</a:t>
          </a:r>
          <a:endParaRPr lang="en-US"/>
        </a:p>
      </dgm:t>
    </dgm:pt>
    <dgm:pt modelId="{100B1013-277C-4AA2-9E1A-A8ED33B66B7B}" type="parTrans" cxnId="{C93B69E3-4ED3-4496-A8D7-FED70616FC49}">
      <dgm:prSet/>
      <dgm:spPr/>
      <dgm:t>
        <a:bodyPr/>
        <a:lstStyle/>
        <a:p>
          <a:endParaRPr lang="en-US"/>
        </a:p>
      </dgm:t>
    </dgm:pt>
    <dgm:pt modelId="{8B4D2BA2-E219-49FE-B93B-58B59E84AA2E}" type="sibTrans" cxnId="{C93B69E3-4ED3-4496-A8D7-FED70616FC49}">
      <dgm:prSet/>
      <dgm:spPr/>
      <dgm:t>
        <a:bodyPr/>
        <a:lstStyle/>
        <a:p>
          <a:endParaRPr lang="en-US"/>
        </a:p>
      </dgm:t>
    </dgm:pt>
    <dgm:pt modelId="{209FA9FC-18B3-42B8-9DD2-9F06A289294C}" type="pres">
      <dgm:prSet presAssocID="{2E8E33D0-2953-47CB-87CD-1D3BC8ACA392}" presName="Name0" presStyleCnt="0">
        <dgm:presLayoutVars>
          <dgm:dir/>
          <dgm:animLvl val="lvl"/>
          <dgm:resizeHandles val="exact"/>
        </dgm:presLayoutVars>
      </dgm:prSet>
      <dgm:spPr/>
    </dgm:pt>
    <dgm:pt modelId="{3B9A9AA5-E79A-44A7-945A-0396C4C22055}" type="pres">
      <dgm:prSet presAssocID="{B5830352-7EFD-4963-A725-FA0723A3FF74}" presName="boxAndChildren" presStyleCnt="0"/>
      <dgm:spPr/>
    </dgm:pt>
    <dgm:pt modelId="{F7C17043-7BA4-4053-8450-4363EB2BA307}" type="pres">
      <dgm:prSet presAssocID="{B5830352-7EFD-4963-A725-FA0723A3FF74}" presName="parentTextBox" presStyleLbl="node1" presStyleIdx="0" presStyleCnt="1"/>
      <dgm:spPr/>
    </dgm:pt>
    <dgm:pt modelId="{8842AB54-1C20-4A0A-9E05-1EB2C06005F8}" type="pres">
      <dgm:prSet presAssocID="{B5830352-7EFD-4963-A725-FA0723A3FF74}" presName="entireBox" presStyleLbl="node1" presStyleIdx="0" presStyleCnt="1"/>
      <dgm:spPr/>
    </dgm:pt>
    <dgm:pt modelId="{17FFD188-9CFC-469A-8E33-B416EEE597F0}" type="pres">
      <dgm:prSet presAssocID="{B5830352-7EFD-4963-A725-FA0723A3FF74}" presName="descendantBox" presStyleCnt="0"/>
      <dgm:spPr/>
    </dgm:pt>
    <dgm:pt modelId="{8589C860-6ED3-4655-A8F8-46B161DD8C0F}" type="pres">
      <dgm:prSet presAssocID="{DE171368-1C59-4D36-9123-FB6A9495CD23}" presName="childTextBox" presStyleLbl="fgAccFollowNode1" presStyleIdx="0" presStyleCnt="2">
        <dgm:presLayoutVars>
          <dgm:bulletEnabled val="1"/>
        </dgm:presLayoutVars>
      </dgm:prSet>
      <dgm:spPr/>
    </dgm:pt>
    <dgm:pt modelId="{0CD87F5C-12B6-42BF-ABAE-128BB6F2035C}" type="pres">
      <dgm:prSet presAssocID="{CD8647E5-94CE-4EE6-A384-BC505686BD56}" presName="childTextBox" presStyleLbl="fgAccFollowNode1" presStyleIdx="1" presStyleCnt="2">
        <dgm:presLayoutVars>
          <dgm:bulletEnabled val="1"/>
        </dgm:presLayoutVars>
      </dgm:prSet>
      <dgm:spPr/>
    </dgm:pt>
  </dgm:ptLst>
  <dgm:cxnLst>
    <dgm:cxn modelId="{682BAA07-F5E8-4950-B711-B4FF77BED755}" type="presOf" srcId="{2E8E33D0-2953-47CB-87CD-1D3BC8ACA392}" destId="{209FA9FC-18B3-42B8-9DD2-9F06A289294C}" srcOrd="0" destOrd="0" presId="urn:microsoft.com/office/officeart/2005/8/layout/process4"/>
    <dgm:cxn modelId="{CB7D0474-DAC1-4577-B5B8-09FC796A6504}" type="presOf" srcId="{B5830352-7EFD-4963-A725-FA0723A3FF74}" destId="{8842AB54-1C20-4A0A-9E05-1EB2C06005F8}" srcOrd="1" destOrd="0" presId="urn:microsoft.com/office/officeart/2005/8/layout/process4"/>
    <dgm:cxn modelId="{8C786958-A97E-4793-B755-A32B2223DBCD}" type="presOf" srcId="{CD8647E5-94CE-4EE6-A384-BC505686BD56}" destId="{0CD87F5C-12B6-42BF-ABAE-128BB6F2035C}" srcOrd="0" destOrd="0" presId="urn:microsoft.com/office/officeart/2005/8/layout/process4"/>
    <dgm:cxn modelId="{3395527B-618B-467A-B331-92C04B98057E}" type="presOf" srcId="{B5830352-7EFD-4963-A725-FA0723A3FF74}" destId="{F7C17043-7BA4-4053-8450-4363EB2BA307}" srcOrd="0" destOrd="0" presId="urn:microsoft.com/office/officeart/2005/8/layout/process4"/>
    <dgm:cxn modelId="{6B9ACD8E-2887-44D7-B827-681D47A4677A}" srcId="{B5830352-7EFD-4963-A725-FA0723A3FF74}" destId="{CD8647E5-94CE-4EE6-A384-BC505686BD56}" srcOrd="1" destOrd="0" parTransId="{E262B8DE-2A08-4C07-84B7-34906F9A0948}" sibTransId="{6BC94E63-B743-4D7A-B31E-B44FB80A2EF7}"/>
    <dgm:cxn modelId="{BC5D25B9-948A-49DB-B23D-93BFFA67CB8D}" type="presOf" srcId="{DE171368-1C59-4D36-9123-FB6A9495CD23}" destId="{8589C860-6ED3-4655-A8F8-46B161DD8C0F}" srcOrd="0" destOrd="0" presId="urn:microsoft.com/office/officeart/2005/8/layout/process4"/>
    <dgm:cxn modelId="{CFDCE7DB-262B-4E34-ACCA-2E1544121C10}" srcId="{B5830352-7EFD-4963-A725-FA0723A3FF74}" destId="{DE171368-1C59-4D36-9123-FB6A9495CD23}" srcOrd="0" destOrd="0" parTransId="{401222B8-B60C-4CCE-ABAF-AA783BAB1BFE}" sibTransId="{660558D4-0D21-4F6A-AD46-128705C9B518}"/>
    <dgm:cxn modelId="{C93B69E3-4ED3-4496-A8D7-FED70616FC49}" srcId="{2E8E33D0-2953-47CB-87CD-1D3BC8ACA392}" destId="{B5830352-7EFD-4963-A725-FA0723A3FF74}" srcOrd="0" destOrd="0" parTransId="{100B1013-277C-4AA2-9E1A-A8ED33B66B7B}" sibTransId="{8B4D2BA2-E219-49FE-B93B-58B59E84AA2E}"/>
    <dgm:cxn modelId="{65D65B98-BB5C-4890-A4AD-FA8026FF39B5}" type="presParOf" srcId="{209FA9FC-18B3-42B8-9DD2-9F06A289294C}" destId="{3B9A9AA5-E79A-44A7-945A-0396C4C22055}" srcOrd="0" destOrd="0" presId="urn:microsoft.com/office/officeart/2005/8/layout/process4"/>
    <dgm:cxn modelId="{1EF7A464-7D5B-4628-919B-CEF2BA9C3E56}" type="presParOf" srcId="{3B9A9AA5-E79A-44A7-945A-0396C4C22055}" destId="{F7C17043-7BA4-4053-8450-4363EB2BA307}" srcOrd="0" destOrd="0" presId="urn:microsoft.com/office/officeart/2005/8/layout/process4"/>
    <dgm:cxn modelId="{7971F30C-610C-4C2B-8BC1-59FE50F67346}" type="presParOf" srcId="{3B9A9AA5-E79A-44A7-945A-0396C4C22055}" destId="{8842AB54-1C20-4A0A-9E05-1EB2C06005F8}" srcOrd="1" destOrd="0" presId="urn:microsoft.com/office/officeart/2005/8/layout/process4"/>
    <dgm:cxn modelId="{1E4C0B88-3463-4CBC-AD8D-8101DEDBDC05}" type="presParOf" srcId="{3B9A9AA5-E79A-44A7-945A-0396C4C22055}" destId="{17FFD188-9CFC-469A-8E33-B416EEE597F0}" srcOrd="2" destOrd="0" presId="urn:microsoft.com/office/officeart/2005/8/layout/process4"/>
    <dgm:cxn modelId="{4E749790-4D09-4517-8EC9-E12D499A8EAC}" type="presParOf" srcId="{17FFD188-9CFC-469A-8E33-B416EEE597F0}" destId="{8589C860-6ED3-4655-A8F8-46B161DD8C0F}" srcOrd="0" destOrd="0" presId="urn:microsoft.com/office/officeart/2005/8/layout/process4"/>
    <dgm:cxn modelId="{D267D3C0-A286-405B-886C-7315D4FE40B3}" type="presParOf" srcId="{17FFD188-9CFC-469A-8E33-B416EEE597F0}" destId="{0CD87F5C-12B6-42BF-ABAE-128BB6F2035C}"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A9288C3-7E2F-47F5-B6A1-82B652AE67F3}" type="doc">
      <dgm:prSet loTypeId="urn:microsoft.com/office/officeart/2005/8/layout/process1" loCatId="process" qsTypeId="urn:microsoft.com/office/officeart/2005/8/quickstyle/simple1" qsCatId="simple" csTypeId="urn:microsoft.com/office/officeart/2005/8/colors/accent1_2" csCatId="accent1" phldr="1"/>
      <dgm:spPr/>
    </dgm:pt>
    <dgm:pt modelId="{C6446051-532D-4B8B-9385-67DE09E75BEF}">
      <dgm:prSet phldrT="[Text]"/>
      <dgm:spPr/>
      <dgm:t>
        <a:bodyPr/>
        <a:lstStyle/>
        <a:p>
          <a:pPr>
            <a:buFont typeface="Arial" panose="020B0604020202020204" pitchFamily="34" charset="0"/>
            <a:buChar char="•"/>
          </a:pPr>
          <a:r>
            <a:rPr lang="en-US"/>
            <a:t>Usage item record is created</a:t>
          </a:r>
        </a:p>
      </dgm:t>
    </dgm:pt>
    <dgm:pt modelId="{52FF77DD-AE75-4F1C-BDE4-4CDDF7E4FF8C}" type="parTrans" cxnId="{833A07EC-F314-483E-8101-BCD60E37B25B}">
      <dgm:prSet/>
      <dgm:spPr/>
      <dgm:t>
        <a:bodyPr/>
        <a:lstStyle/>
        <a:p>
          <a:endParaRPr lang="en-US"/>
        </a:p>
      </dgm:t>
    </dgm:pt>
    <dgm:pt modelId="{0BEDE218-25C6-41AA-B193-FA940A5EFEEA}" type="sibTrans" cxnId="{833A07EC-F314-483E-8101-BCD60E37B25B}">
      <dgm:prSet/>
      <dgm:spPr/>
      <dgm:t>
        <a:bodyPr/>
        <a:lstStyle/>
        <a:p>
          <a:endParaRPr lang="en-US"/>
        </a:p>
      </dgm:t>
    </dgm:pt>
    <dgm:pt modelId="{B65260D4-06E1-47BD-9312-E107A94FC48F}">
      <dgm:prSet phldrT="[Text]"/>
      <dgm:spPr/>
      <dgm:t>
        <a:bodyPr/>
        <a:lstStyle/>
        <a:p>
          <a:pPr>
            <a:buFont typeface="Arial" panose="020B0604020202020204" pitchFamily="34" charset="0"/>
            <a:buChar char="•"/>
          </a:pPr>
          <a:r>
            <a:rPr lang="en-US"/>
            <a:t>Record is sent to the  Consignment Billing Requests resource</a:t>
          </a:r>
        </a:p>
      </dgm:t>
    </dgm:pt>
    <dgm:pt modelId="{5C8CFA1D-D1EA-427D-BF01-E7C63E443405}" type="parTrans" cxnId="{5D835BB0-870E-41BF-8A4F-D8F42387BCCA}">
      <dgm:prSet/>
      <dgm:spPr/>
      <dgm:t>
        <a:bodyPr/>
        <a:lstStyle/>
        <a:p>
          <a:endParaRPr lang="en-US"/>
        </a:p>
      </dgm:t>
    </dgm:pt>
    <dgm:pt modelId="{10EF7B89-0D19-4DF4-8886-54FC98CCC8CD}" type="sibTrans" cxnId="{5D835BB0-870E-41BF-8A4F-D8F42387BCCA}">
      <dgm:prSet/>
      <dgm:spPr/>
      <dgm:t>
        <a:bodyPr/>
        <a:lstStyle/>
        <a:p>
          <a:endParaRPr lang="en-US"/>
        </a:p>
      </dgm:t>
    </dgm:pt>
    <dgm:pt modelId="{272DE624-43E7-4524-A21E-C585863EBF8B}">
      <dgm:prSet phldrT="[Text]"/>
      <dgm:spPr/>
      <dgm:t>
        <a:bodyPr/>
        <a:lstStyle/>
        <a:p>
          <a:pPr>
            <a:buFont typeface="Arial" panose="020B0604020202020204" pitchFamily="34" charset="0"/>
            <a:buChar char="•"/>
          </a:pPr>
          <a:r>
            <a:rPr lang="en-US"/>
            <a:t>Select the record, and then the </a:t>
          </a:r>
          <a:r>
            <a:rPr lang="en-US" b="1"/>
            <a:t>Request Billing</a:t>
          </a:r>
          <a:r>
            <a:rPr lang="en-US"/>
            <a:t> button</a:t>
          </a:r>
        </a:p>
      </dgm:t>
    </dgm:pt>
    <dgm:pt modelId="{37526580-F35D-4149-93D8-6CE895A2358E}" type="parTrans" cxnId="{B431F90D-510B-41AE-8690-7A8AD545F078}">
      <dgm:prSet/>
      <dgm:spPr/>
      <dgm:t>
        <a:bodyPr/>
        <a:lstStyle/>
        <a:p>
          <a:endParaRPr lang="en-US"/>
        </a:p>
      </dgm:t>
    </dgm:pt>
    <dgm:pt modelId="{63DD7F8C-930D-48F0-8BE9-FB1D9D1F863A}" type="sibTrans" cxnId="{B431F90D-510B-41AE-8690-7A8AD545F078}">
      <dgm:prSet/>
      <dgm:spPr/>
      <dgm:t>
        <a:bodyPr/>
        <a:lstStyle/>
        <a:p>
          <a:endParaRPr lang="en-US"/>
        </a:p>
      </dgm:t>
    </dgm:pt>
    <dgm:pt modelId="{EDFBAAD4-9148-4512-9B09-38DAEF501E36}">
      <dgm:prSet phldrT="[Text]"/>
      <dgm:spPr/>
      <dgm:t>
        <a:bodyPr/>
        <a:lstStyle/>
        <a:p>
          <a:pPr>
            <a:buFont typeface="Arial" panose="020B0604020202020204" pitchFamily="34" charset="0"/>
            <a:buChar char="•"/>
          </a:pPr>
          <a:r>
            <a:rPr lang="en-US"/>
            <a:t>Supply order generated</a:t>
          </a:r>
        </a:p>
      </dgm:t>
    </dgm:pt>
    <dgm:pt modelId="{29C6066E-19EE-4089-9A2E-7E62E48341B1}" type="parTrans" cxnId="{751687F9-DD6A-41B2-8534-9106E0102B42}">
      <dgm:prSet/>
      <dgm:spPr/>
      <dgm:t>
        <a:bodyPr/>
        <a:lstStyle/>
        <a:p>
          <a:endParaRPr lang="en-US"/>
        </a:p>
      </dgm:t>
    </dgm:pt>
    <dgm:pt modelId="{BB8EDB1E-80E4-49EC-9312-920ED68C83F5}" type="sibTrans" cxnId="{751687F9-DD6A-41B2-8534-9106E0102B42}">
      <dgm:prSet/>
      <dgm:spPr/>
      <dgm:t>
        <a:bodyPr/>
        <a:lstStyle/>
        <a:p>
          <a:endParaRPr lang="en-US"/>
        </a:p>
      </dgm:t>
    </dgm:pt>
    <dgm:pt modelId="{A11CEFD5-A24A-483F-B0A0-861F27630170}" type="pres">
      <dgm:prSet presAssocID="{BA9288C3-7E2F-47F5-B6A1-82B652AE67F3}" presName="Name0" presStyleCnt="0">
        <dgm:presLayoutVars>
          <dgm:dir/>
          <dgm:resizeHandles val="exact"/>
        </dgm:presLayoutVars>
      </dgm:prSet>
      <dgm:spPr/>
    </dgm:pt>
    <dgm:pt modelId="{C4F58CC9-EBCC-432F-9CA1-110C09C8AD6B}" type="pres">
      <dgm:prSet presAssocID="{C6446051-532D-4B8B-9385-67DE09E75BEF}" presName="node" presStyleLbl="node1" presStyleIdx="0" presStyleCnt="4">
        <dgm:presLayoutVars>
          <dgm:bulletEnabled val="1"/>
        </dgm:presLayoutVars>
      </dgm:prSet>
      <dgm:spPr/>
    </dgm:pt>
    <dgm:pt modelId="{4933AB7A-E7DB-4A44-86EF-2FCD6A5F45AA}" type="pres">
      <dgm:prSet presAssocID="{0BEDE218-25C6-41AA-B193-FA940A5EFEEA}" presName="sibTrans" presStyleLbl="sibTrans2D1" presStyleIdx="0" presStyleCnt="3"/>
      <dgm:spPr/>
    </dgm:pt>
    <dgm:pt modelId="{E49865DD-3467-4B42-9FB3-4171678C5F3C}" type="pres">
      <dgm:prSet presAssocID="{0BEDE218-25C6-41AA-B193-FA940A5EFEEA}" presName="connectorText" presStyleLbl="sibTrans2D1" presStyleIdx="0" presStyleCnt="3"/>
      <dgm:spPr/>
    </dgm:pt>
    <dgm:pt modelId="{BDCA6846-C8EB-4505-8C06-19577D46E8BF}" type="pres">
      <dgm:prSet presAssocID="{B65260D4-06E1-47BD-9312-E107A94FC48F}" presName="node" presStyleLbl="node1" presStyleIdx="1" presStyleCnt="4">
        <dgm:presLayoutVars>
          <dgm:bulletEnabled val="1"/>
        </dgm:presLayoutVars>
      </dgm:prSet>
      <dgm:spPr/>
    </dgm:pt>
    <dgm:pt modelId="{5481078B-F091-4152-B84F-1D40F9A3CCB5}" type="pres">
      <dgm:prSet presAssocID="{10EF7B89-0D19-4DF4-8886-54FC98CCC8CD}" presName="sibTrans" presStyleLbl="sibTrans2D1" presStyleIdx="1" presStyleCnt="3"/>
      <dgm:spPr/>
    </dgm:pt>
    <dgm:pt modelId="{51068328-F328-4287-817B-78F20A920F67}" type="pres">
      <dgm:prSet presAssocID="{10EF7B89-0D19-4DF4-8886-54FC98CCC8CD}" presName="connectorText" presStyleLbl="sibTrans2D1" presStyleIdx="1" presStyleCnt="3"/>
      <dgm:spPr/>
    </dgm:pt>
    <dgm:pt modelId="{233CFE72-CDAE-41EC-B8CB-893AFA690F1F}" type="pres">
      <dgm:prSet presAssocID="{272DE624-43E7-4524-A21E-C585863EBF8B}" presName="node" presStyleLbl="node1" presStyleIdx="2" presStyleCnt="4">
        <dgm:presLayoutVars>
          <dgm:bulletEnabled val="1"/>
        </dgm:presLayoutVars>
      </dgm:prSet>
      <dgm:spPr/>
    </dgm:pt>
    <dgm:pt modelId="{8344ACD1-F367-442C-90FA-77E08EE221E8}" type="pres">
      <dgm:prSet presAssocID="{63DD7F8C-930D-48F0-8BE9-FB1D9D1F863A}" presName="sibTrans" presStyleLbl="sibTrans2D1" presStyleIdx="2" presStyleCnt="3"/>
      <dgm:spPr/>
    </dgm:pt>
    <dgm:pt modelId="{C9269819-9709-485C-92CA-489043B11E7C}" type="pres">
      <dgm:prSet presAssocID="{63DD7F8C-930D-48F0-8BE9-FB1D9D1F863A}" presName="connectorText" presStyleLbl="sibTrans2D1" presStyleIdx="2" presStyleCnt="3"/>
      <dgm:spPr/>
    </dgm:pt>
    <dgm:pt modelId="{FF641896-41ED-4B7B-9230-7C8661ED9BAB}" type="pres">
      <dgm:prSet presAssocID="{EDFBAAD4-9148-4512-9B09-38DAEF501E36}" presName="node" presStyleLbl="node1" presStyleIdx="3" presStyleCnt="4">
        <dgm:presLayoutVars>
          <dgm:bulletEnabled val="1"/>
        </dgm:presLayoutVars>
      </dgm:prSet>
      <dgm:spPr/>
    </dgm:pt>
  </dgm:ptLst>
  <dgm:cxnLst>
    <dgm:cxn modelId="{B431F90D-510B-41AE-8690-7A8AD545F078}" srcId="{BA9288C3-7E2F-47F5-B6A1-82B652AE67F3}" destId="{272DE624-43E7-4524-A21E-C585863EBF8B}" srcOrd="2" destOrd="0" parTransId="{37526580-F35D-4149-93D8-6CE895A2358E}" sibTransId="{63DD7F8C-930D-48F0-8BE9-FB1D9D1F863A}"/>
    <dgm:cxn modelId="{A39E4213-815B-4F98-AE2E-ECA1F7B1BC55}" type="presOf" srcId="{B65260D4-06E1-47BD-9312-E107A94FC48F}" destId="{BDCA6846-C8EB-4505-8C06-19577D46E8BF}" srcOrd="0" destOrd="0" presId="urn:microsoft.com/office/officeart/2005/8/layout/process1"/>
    <dgm:cxn modelId="{DC42E313-7AC4-46DC-BA1B-8782D90EF9AC}" type="presOf" srcId="{63DD7F8C-930D-48F0-8BE9-FB1D9D1F863A}" destId="{8344ACD1-F367-442C-90FA-77E08EE221E8}" srcOrd="0" destOrd="0" presId="urn:microsoft.com/office/officeart/2005/8/layout/process1"/>
    <dgm:cxn modelId="{352A3462-C40B-4521-977B-69DBBD6220B3}" type="presOf" srcId="{63DD7F8C-930D-48F0-8BE9-FB1D9D1F863A}" destId="{C9269819-9709-485C-92CA-489043B11E7C}" srcOrd="1" destOrd="0" presId="urn:microsoft.com/office/officeart/2005/8/layout/process1"/>
    <dgm:cxn modelId="{43635669-450D-42DA-97B8-8331039252BD}" type="presOf" srcId="{0BEDE218-25C6-41AA-B193-FA940A5EFEEA}" destId="{4933AB7A-E7DB-4A44-86EF-2FCD6A5F45AA}" srcOrd="0" destOrd="0" presId="urn:microsoft.com/office/officeart/2005/8/layout/process1"/>
    <dgm:cxn modelId="{D361B877-AB7C-45F7-99FE-CE86C36F1FE4}" type="presOf" srcId="{272DE624-43E7-4524-A21E-C585863EBF8B}" destId="{233CFE72-CDAE-41EC-B8CB-893AFA690F1F}" srcOrd="0" destOrd="0" presId="urn:microsoft.com/office/officeart/2005/8/layout/process1"/>
    <dgm:cxn modelId="{970BED78-7379-46CB-A6F4-DB3CE0F66875}" type="presOf" srcId="{0BEDE218-25C6-41AA-B193-FA940A5EFEEA}" destId="{E49865DD-3467-4B42-9FB3-4171678C5F3C}" srcOrd="1" destOrd="0" presId="urn:microsoft.com/office/officeart/2005/8/layout/process1"/>
    <dgm:cxn modelId="{9173BF93-398F-4DE3-8363-FAE1A1A6D36D}" type="presOf" srcId="{10EF7B89-0D19-4DF4-8886-54FC98CCC8CD}" destId="{5481078B-F091-4152-B84F-1D40F9A3CCB5}" srcOrd="0" destOrd="0" presId="urn:microsoft.com/office/officeart/2005/8/layout/process1"/>
    <dgm:cxn modelId="{479405A8-0F20-4E2D-8C0B-1866988A6A1D}" type="presOf" srcId="{BA9288C3-7E2F-47F5-B6A1-82B652AE67F3}" destId="{A11CEFD5-A24A-483F-B0A0-861F27630170}" srcOrd="0" destOrd="0" presId="urn:microsoft.com/office/officeart/2005/8/layout/process1"/>
    <dgm:cxn modelId="{5D835BB0-870E-41BF-8A4F-D8F42387BCCA}" srcId="{BA9288C3-7E2F-47F5-B6A1-82B652AE67F3}" destId="{B65260D4-06E1-47BD-9312-E107A94FC48F}" srcOrd="1" destOrd="0" parTransId="{5C8CFA1D-D1EA-427D-BF01-E7C63E443405}" sibTransId="{10EF7B89-0D19-4DF4-8886-54FC98CCC8CD}"/>
    <dgm:cxn modelId="{84FC49BB-2F2D-406A-A694-B776D9B3CE8A}" type="presOf" srcId="{EDFBAAD4-9148-4512-9B09-38DAEF501E36}" destId="{FF641896-41ED-4B7B-9230-7C8661ED9BAB}" srcOrd="0" destOrd="0" presId="urn:microsoft.com/office/officeart/2005/8/layout/process1"/>
    <dgm:cxn modelId="{A9814DE0-E2FE-4C05-A610-61B8641CBDF6}" type="presOf" srcId="{C6446051-532D-4B8B-9385-67DE09E75BEF}" destId="{C4F58CC9-EBCC-432F-9CA1-110C09C8AD6B}" srcOrd="0" destOrd="0" presId="urn:microsoft.com/office/officeart/2005/8/layout/process1"/>
    <dgm:cxn modelId="{833A07EC-F314-483E-8101-BCD60E37B25B}" srcId="{BA9288C3-7E2F-47F5-B6A1-82B652AE67F3}" destId="{C6446051-532D-4B8B-9385-67DE09E75BEF}" srcOrd="0" destOrd="0" parTransId="{52FF77DD-AE75-4F1C-BDE4-4CDDF7E4FF8C}" sibTransId="{0BEDE218-25C6-41AA-B193-FA940A5EFEEA}"/>
    <dgm:cxn modelId="{613BBFED-05B3-4CF0-BEF2-C2A443803118}" type="presOf" srcId="{10EF7B89-0D19-4DF4-8886-54FC98CCC8CD}" destId="{51068328-F328-4287-817B-78F20A920F67}" srcOrd="1" destOrd="0" presId="urn:microsoft.com/office/officeart/2005/8/layout/process1"/>
    <dgm:cxn modelId="{751687F9-DD6A-41B2-8534-9106E0102B42}" srcId="{BA9288C3-7E2F-47F5-B6A1-82B652AE67F3}" destId="{EDFBAAD4-9148-4512-9B09-38DAEF501E36}" srcOrd="3" destOrd="0" parTransId="{29C6066E-19EE-4089-9A2E-7E62E48341B1}" sibTransId="{BB8EDB1E-80E4-49EC-9312-920ED68C83F5}"/>
    <dgm:cxn modelId="{0D435112-4395-4B5F-9E00-D82AD2DE00EA}" type="presParOf" srcId="{A11CEFD5-A24A-483F-B0A0-861F27630170}" destId="{C4F58CC9-EBCC-432F-9CA1-110C09C8AD6B}" srcOrd="0" destOrd="0" presId="urn:microsoft.com/office/officeart/2005/8/layout/process1"/>
    <dgm:cxn modelId="{3DBA0D7A-37CF-4211-B0B0-A88AB3E6E14E}" type="presParOf" srcId="{A11CEFD5-A24A-483F-B0A0-861F27630170}" destId="{4933AB7A-E7DB-4A44-86EF-2FCD6A5F45AA}" srcOrd="1" destOrd="0" presId="urn:microsoft.com/office/officeart/2005/8/layout/process1"/>
    <dgm:cxn modelId="{AC652C48-456C-4574-8609-498D4745B93A}" type="presParOf" srcId="{4933AB7A-E7DB-4A44-86EF-2FCD6A5F45AA}" destId="{E49865DD-3467-4B42-9FB3-4171678C5F3C}" srcOrd="0" destOrd="0" presId="urn:microsoft.com/office/officeart/2005/8/layout/process1"/>
    <dgm:cxn modelId="{EB396874-8964-4A63-AD98-C7877F985447}" type="presParOf" srcId="{A11CEFD5-A24A-483F-B0A0-861F27630170}" destId="{BDCA6846-C8EB-4505-8C06-19577D46E8BF}" srcOrd="2" destOrd="0" presId="urn:microsoft.com/office/officeart/2005/8/layout/process1"/>
    <dgm:cxn modelId="{DE460AE7-3259-453F-A35F-808979922560}" type="presParOf" srcId="{A11CEFD5-A24A-483F-B0A0-861F27630170}" destId="{5481078B-F091-4152-B84F-1D40F9A3CCB5}" srcOrd="3" destOrd="0" presId="urn:microsoft.com/office/officeart/2005/8/layout/process1"/>
    <dgm:cxn modelId="{FB1192CC-7923-4652-B1EC-D24AE76482DE}" type="presParOf" srcId="{5481078B-F091-4152-B84F-1D40F9A3CCB5}" destId="{51068328-F328-4287-817B-78F20A920F67}" srcOrd="0" destOrd="0" presId="urn:microsoft.com/office/officeart/2005/8/layout/process1"/>
    <dgm:cxn modelId="{BE6DE869-E7AA-40D4-BD3D-77D9914E37A5}" type="presParOf" srcId="{A11CEFD5-A24A-483F-B0A0-861F27630170}" destId="{233CFE72-CDAE-41EC-B8CB-893AFA690F1F}" srcOrd="4" destOrd="0" presId="urn:microsoft.com/office/officeart/2005/8/layout/process1"/>
    <dgm:cxn modelId="{B98F682E-8912-40B1-B9CE-8815D735A0CB}" type="presParOf" srcId="{A11CEFD5-A24A-483F-B0A0-861F27630170}" destId="{8344ACD1-F367-442C-90FA-77E08EE221E8}" srcOrd="5" destOrd="0" presId="urn:microsoft.com/office/officeart/2005/8/layout/process1"/>
    <dgm:cxn modelId="{4194EC23-046C-4E76-905A-6C71954AA9EB}" type="presParOf" srcId="{8344ACD1-F367-442C-90FA-77E08EE221E8}" destId="{C9269819-9709-485C-92CA-489043B11E7C}" srcOrd="0" destOrd="0" presId="urn:microsoft.com/office/officeart/2005/8/layout/process1"/>
    <dgm:cxn modelId="{32FB6B16-2F40-4502-A13F-D88CBB39B2D6}" type="presParOf" srcId="{A11CEFD5-A24A-483F-B0A0-861F27630170}" destId="{FF641896-41ED-4B7B-9230-7C8661ED9BA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9952AAB-5D1B-41D0-8093-65FBAEEB7A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B686860-9B33-4407-916C-E1E7B905B2F4}">
      <dgm:prSet phldrT="[Text]"/>
      <dgm:spPr/>
      <dgm:t>
        <a:bodyPr/>
        <a:lstStyle/>
        <a:p>
          <a:r>
            <a:rPr lang="en-US"/>
            <a:t>0 - New (default)</a:t>
          </a:r>
        </a:p>
      </dgm:t>
    </dgm:pt>
    <dgm:pt modelId="{E5D72D05-1F1F-4D95-96E0-5713959F6268}" type="parTrans" cxnId="{661FC6A3-B962-4534-A5DA-1FDEF8702CAD}">
      <dgm:prSet/>
      <dgm:spPr/>
      <dgm:t>
        <a:bodyPr/>
        <a:lstStyle/>
        <a:p>
          <a:endParaRPr lang="en-US"/>
        </a:p>
      </dgm:t>
    </dgm:pt>
    <dgm:pt modelId="{843F7331-728E-47AB-AB74-8D694B2A67CB}" type="sibTrans" cxnId="{661FC6A3-B962-4534-A5DA-1FDEF8702CAD}">
      <dgm:prSet/>
      <dgm:spPr/>
      <dgm:t>
        <a:bodyPr/>
        <a:lstStyle/>
        <a:p>
          <a:endParaRPr lang="en-US"/>
        </a:p>
      </dgm:t>
    </dgm:pt>
    <dgm:pt modelId="{068F0A74-5430-4E6A-A73E-68533BE811E5}">
      <dgm:prSet/>
      <dgm:spPr/>
      <dgm:t>
        <a:bodyPr/>
        <a:lstStyle/>
        <a:p>
          <a:r>
            <a:rPr lang="en-US"/>
            <a:t>1 - Billing Requested</a:t>
          </a:r>
        </a:p>
      </dgm:t>
    </dgm:pt>
    <dgm:pt modelId="{95D5D6E9-5CC6-420E-917D-DB1D433D2514}" type="parTrans" cxnId="{D1D3C0C8-8B75-4F29-A69C-13DAACB8F4AC}">
      <dgm:prSet/>
      <dgm:spPr/>
      <dgm:t>
        <a:bodyPr/>
        <a:lstStyle/>
        <a:p>
          <a:endParaRPr lang="en-US"/>
        </a:p>
      </dgm:t>
    </dgm:pt>
    <dgm:pt modelId="{1FB67B73-B53A-4F74-959B-6325222E61D9}" type="sibTrans" cxnId="{D1D3C0C8-8B75-4F29-A69C-13DAACB8F4AC}">
      <dgm:prSet/>
      <dgm:spPr/>
      <dgm:t>
        <a:bodyPr/>
        <a:lstStyle/>
        <a:p>
          <a:endParaRPr lang="en-US"/>
        </a:p>
      </dgm:t>
    </dgm:pt>
    <dgm:pt modelId="{11520120-38E8-43BF-9174-71408A645C2B}">
      <dgm:prSet/>
      <dgm:spPr/>
      <dgm:t>
        <a:bodyPr/>
        <a:lstStyle/>
        <a:p>
          <a:r>
            <a:rPr lang="en-US"/>
            <a:t>2 - Returned</a:t>
          </a:r>
        </a:p>
      </dgm:t>
    </dgm:pt>
    <dgm:pt modelId="{C6E519DF-1006-4297-A143-B7506E6C695A}" type="parTrans" cxnId="{ACEF722F-2317-4852-B8AA-0BB069C4D4AA}">
      <dgm:prSet/>
      <dgm:spPr/>
      <dgm:t>
        <a:bodyPr/>
        <a:lstStyle/>
        <a:p>
          <a:endParaRPr lang="en-US"/>
        </a:p>
      </dgm:t>
    </dgm:pt>
    <dgm:pt modelId="{4A482BFA-616C-482D-AF3C-8B6D7F37CFAA}" type="sibTrans" cxnId="{ACEF722F-2317-4852-B8AA-0BB069C4D4AA}">
      <dgm:prSet/>
      <dgm:spPr/>
      <dgm:t>
        <a:bodyPr/>
        <a:lstStyle/>
        <a:p>
          <a:endParaRPr lang="en-US"/>
        </a:p>
      </dgm:t>
    </dgm:pt>
    <dgm:pt modelId="{529E3532-7DCA-4CD7-9154-8BFDA9EA462D}">
      <dgm:prSet/>
      <dgm:spPr/>
      <dgm:t>
        <a:bodyPr/>
        <a:lstStyle/>
        <a:p>
          <a:r>
            <a:rPr lang="en-US"/>
            <a:t>Usage was reversed in Case Documentation.</a:t>
          </a:r>
        </a:p>
      </dgm:t>
    </dgm:pt>
    <dgm:pt modelId="{28B309EB-1524-46CB-8091-42B0047B91AE}" type="parTrans" cxnId="{987CDCD5-E2B7-4737-86AC-DD783E36F4B1}">
      <dgm:prSet/>
      <dgm:spPr/>
      <dgm:t>
        <a:bodyPr/>
        <a:lstStyle/>
        <a:p>
          <a:endParaRPr lang="en-US"/>
        </a:p>
      </dgm:t>
    </dgm:pt>
    <dgm:pt modelId="{9235D209-8626-46F9-90C1-0242DAB8C382}" type="sibTrans" cxnId="{987CDCD5-E2B7-4737-86AC-DD783E36F4B1}">
      <dgm:prSet/>
      <dgm:spPr/>
      <dgm:t>
        <a:bodyPr/>
        <a:lstStyle/>
        <a:p>
          <a:endParaRPr lang="en-US"/>
        </a:p>
      </dgm:t>
    </dgm:pt>
    <dgm:pt modelId="{F391192F-A229-42B6-8EA3-22B2FE95C99A}">
      <dgm:prSet/>
      <dgm:spPr/>
      <dgm:t>
        <a:bodyPr/>
        <a:lstStyle/>
        <a:p>
          <a:r>
            <a:rPr lang="en-US"/>
            <a:t>Issuance of billing requests to the host system is approved.</a:t>
          </a:r>
        </a:p>
      </dgm:t>
    </dgm:pt>
    <dgm:pt modelId="{57AA1735-2FD5-4BE1-9769-C493F3E78A07}" type="parTrans" cxnId="{86619E0F-A359-41BE-A724-EED18BA8EF3B}">
      <dgm:prSet/>
      <dgm:spPr/>
      <dgm:t>
        <a:bodyPr/>
        <a:lstStyle/>
        <a:p>
          <a:endParaRPr lang="en-US"/>
        </a:p>
      </dgm:t>
    </dgm:pt>
    <dgm:pt modelId="{4840A44F-F0AC-4D2D-AA33-0320EDCD3393}" type="sibTrans" cxnId="{86619E0F-A359-41BE-A724-EED18BA8EF3B}">
      <dgm:prSet/>
      <dgm:spPr/>
      <dgm:t>
        <a:bodyPr/>
        <a:lstStyle/>
        <a:p>
          <a:endParaRPr lang="en-US"/>
        </a:p>
      </dgm:t>
    </dgm:pt>
    <dgm:pt modelId="{ED501451-355C-41E3-B4CF-7B7C963801FF}">
      <dgm:prSet phldrT="[Text]"/>
      <dgm:spPr/>
      <dgm:t>
        <a:bodyPr/>
        <a:lstStyle/>
        <a:p>
          <a:r>
            <a:rPr lang="en-US"/>
            <a:t>Billing items where no request has been sent.</a:t>
          </a:r>
        </a:p>
      </dgm:t>
    </dgm:pt>
    <dgm:pt modelId="{34234BAC-5EF3-46E5-9CB0-C78E02C3062A}" type="parTrans" cxnId="{F4DCA046-F552-471C-B18B-BCF50B4D0BE8}">
      <dgm:prSet/>
      <dgm:spPr/>
      <dgm:t>
        <a:bodyPr/>
        <a:lstStyle/>
        <a:p>
          <a:endParaRPr lang="en-US"/>
        </a:p>
      </dgm:t>
    </dgm:pt>
    <dgm:pt modelId="{80CDC964-86DF-48E0-88D0-6EBBEFAA96D0}" type="sibTrans" cxnId="{F4DCA046-F552-471C-B18B-BCF50B4D0BE8}">
      <dgm:prSet/>
      <dgm:spPr/>
      <dgm:t>
        <a:bodyPr/>
        <a:lstStyle/>
        <a:p>
          <a:endParaRPr lang="en-US"/>
        </a:p>
      </dgm:t>
    </dgm:pt>
    <dgm:pt modelId="{BBF11A91-7B6F-4E54-8AA0-D5EF4350FF69}" type="pres">
      <dgm:prSet presAssocID="{E9952AAB-5D1B-41D0-8093-65FBAEEB7A9C}" presName="Name0" presStyleCnt="0">
        <dgm:presLayoutVars>
          <dgm:dir/>
          <dgm:animLvl val="lvl"/>
          <dgm:resizeHandles val="exact"/>
        </dgm:presLayoutVars>
      </dgm:prSet>
      <dgm:spPr/>
    </dgm:pt>
    <dgm:pt modelId="{9B3593E4-8AF0-4BC5-B35D-8147105A2534}" type="pres">
      <dgm:prSet presAssocID="{BB686860-9B33-4407-916C-E1E7B905B2F4}" presName="linNode" presStyleCnt="0"/>
      <dgm:spPr/>
    </dgm:pt>
    <dgm:pt modelId="{50359462-A331-42AE-809D-AFE29BF3EF5E}" type="pres">
      <dgm:prSet presAssocID="{BB686860-9B33-4407-916C-E1E7B905B2F4}" presName="parentText" presStyleLbl="node1" presStyleIdx="0" presStyleCnt="3">
        <dgm:presLayoutVars>
          <dgm:chMax val="1"/>
          <dgm:bulletEnabled val="1"/>
        </dgm:presLayoutVars>
      </dgm:prSet>
      <dgm:spPr/>
    </dgm:pt>
    <dgm:pt modelId="{EDB86B2D-3838-4354-9B42-BADD510E4D3B}" type="pres">
      <dgm:prSet presAssocID="{BB686860-9B33-4407-916C-E1E7B905B2F4}" presName="descendantText" presStyleLbl="alignAccFollowNode1" presStyleIdx="0" presStyleCnt="3">
        <dgm:presLayoutVars>
          <dgm:bulletEnabled val="1"/>
        </dgm:presLayoutVars>
      </dgm:prSet>
      <dgm:spPr/>
    </dgm:pt>
    <dgm:pt modelId="{7F8AA5EC-C809-41B9-B120-EE047BE9C252}" type="pres">
      <dgm:prSet presAssocID="{843F7331-728E-47AB-AB74-8D694B2A67CB}" presName="sp" presStyleCnt="0"/>
      <dgm:spPr/>
    </dgm:pt>
    <dgm:pt modelId="{90F8FB69-4FFC-41CA-98FB-73B233690864}" type="pres">
      <dgm:prSet presAssocID="{068F0A74-5430-4E6A-A73E-68533BE811E5}" presName="linNode" presStyleCnt="0"/>
      <dgm:spPr/>
    </dgm:pt>
    <dgm:pt modelId="{6AA986DE-6DF5-4094-9E9D-661F74107C92}" type="pres">
      <dgm:prSet presAssocID="{068F0A74-5430-4E6A-A73E-68533BE811E5}" presName="parentText" presStyleLbl="node1" presStyleIdx="1" presStyleCnt="3">
        <dgm:presLayoutVars>
          <dgm:chMax val="1"/>
          <dgm:bulletEnabled val="1"/>
        </dgm:presLayoutVars>
      </dgm:prSet>
      <dgm:spPr/>
    </dgm:pt>
    <dgm:pt modelId="{5440EB49-213A-462A-BFC1-5073A1195E15}" type="pres">
      <dgm:prSet presAssocID="{068F0A74-5430-4E6A-A73E-68533BE811E5}" presName="descendantText" presStyleLbl="alignAccFollowNode1" presStyleIdx="1" presStyleCnt="3">
        <dgm:presLayoutVars>
          <dgm:bulletEnabled val="1"/>
        </dgm:presLayoutVars>
      </dgm:prSet>
      <dgm:spPr/>
    </dgm:pt>
    <dgm:pt modelId="{21BD958C-BB64-43E1-A030-6648DA2A197B}" type="pres">
      <dgm:prSet presAssocID="{1FB67B73-B53A-4F74-959B-6325222E61D9}" presName="sp" presStyleCnt="0"/>
      <dgm:spPr/>
    </dgm:pt>
    <dgm:pt modelId="{6867BCF2-0B10-4A3D-972F-A4E38DF12B1D}" type="pres">
      <dgm:prSet presAssocID="{11520120-38E8-43BF-9174-71408A645C2B}" presName="linNode" presStyleCnt="0"/>
      <dgm:spPr/>
    </dgm:pt>
    <dgm:pt modelId="{4D613C86-3781-4322-8F77-CA6696B1EBFB}" type="pres">
      <dgm:prSet presAssocID="{11520120-38E8-43BF-9174-71408A645C2B}" presName="parentText" presStyleLbl="node1" presStyleIdx="2" presStyleCnt="3">
        <dgm:presLayoutVars>
          <dgm:chMax val="1"/>
          <dgm:bulletEnabled val="1"/>
        </dgm:presLayoutVars>
      </dgm:prSet>
      <dgm:spPr/>
    </dgm:pt>
    <dgm:pt modelId="{4FA4C107-49F6-4C53-BAD3-0701C3FACC4D}" type="pres">
      <dgm:prSet presAssocID="{11520120-38E8-43BF-9174-71408A645C2B}" presName="descendantText" presStyleLbl="alignAccFollowNode1" presStyleIdx="2" presStyleCnt="3">
        <dgm:presLayoutVars>
          <dgm:bulletEnabled val="1"/>
        </dgm:presLayoutVars>
      </dgm:prSet>
      <dgm:spPr/>
    </dgm:pt>
  </dgm:ptLst>
  <dgm:cxnLst>
    <dgm:cxn modelId="{86619E0F-A359-41BE-A724-EED18BA8EF3B}" srcId="{068F0A74-5430-4E6A-A73E-68533BE811E5}" destId="{F391192F-A229-42B6-8EA3-22B2FE95C99A}" srcOrd="0" destOrd="0" parTransId="{57AA1735-2FD5-4BE1-9769-C493F3E78A07}" sibTransId="{4840A44F-F0AC-4D2D-AA33-0320EDCD3393}"/>
    <dgm:cxn modelId="{ACEF722F-2317-4852-B8AA-0BB069C4D4AA}" srcId="{E9952AAB-5D1B-41D0-8093-65FBAEEB7A9C}" destId="{11520120-38E8-43BF-9174-71408A645C2B}" srcOrd="2" destOrd="0" parTransId="{C6E519DF-1006-4297-A143-B7506E6C695A}" sibTransId="{4A482BFA-616C-482D-AF3C-8B6D7F37CFAA}"/>
    <dgm:cxn modelId="{1E904234-7B7E-482E-9D21-C1FCC507A001}" type="presOf" srcId="{F391192F-A229-42B6-8EA3-22B2FE95C99A}" destId="{5440EB49-213A-462A-BFC1-5073A1195E15}" srcOrd="0" destOrd="0" presId="urn:microsoft.com/office/officeart/2005/8/layout/vList5"/>
    <dgm:cxn modelId="{F4DCA046-F552-471C-B18B-BCF50B4D0BE8}" srcId="{BB686860-9B33-4407-916C-E1E7B905B2F4}" destId="{ED501451-355C-41E3-B4CF-7B7C963801FF}" srcOrd="0" destOrd="0" parTransId="{34234BAC-5EF3-46E5-9CB0-C78E02C3062A}" sibTransId="{80CDC964-86DF-48E0-88D0-6EBBEFAA96D0}"/>
    <dgm:cxn modelId="{DEFAC194-DBC7-413D-A877-8A2B8AED35CC}" type="presOf" srcId="{BB686860-9B33-4407-916C-E1E7B905B2F4}" destId="{50359462-A331-42AE-809D-AFE29BF3EF5E}" srcOrd="0" destOrd="0" presId="urn:microsoft.com/office/officeart/2005/8/layout/vList5"/>
    <dgm:cxn modelId="{661FC6A3-B962-4534-A5DA-1FDEF8702CAD}" srcId="{E9952AAB-5D1B-41D0-8093-65FBAEEB7A9C}" destId="{BB686860-9B33-4407-916C-E1E7B905B2F4}" srcOrd="0" destOrd="0" parTransId="{E5D72D05-1F1F-4D95-96E0-5713959F6268}" sibTransId="{843F7331-728E-47AB-AB74-8D694B2A67CB}"/>
    <dgm:cxn modelId="{2B96EFBF-BFA4-4B97-BDBA-E8D5B25AFB40}" type="presOf" srcId="{ED501451-355C-41E3-B4CF-7B7C963801FF}" destId="{EDB86B2D-3838-4354-9B42-BADD510E4D3B}" srcOrd="0" destOrd="0" presId="urn:microsoft.com/office/officeart/2005/8/layout/vList5"/>
    <dgm:cxn modelId="{14A4BBC4-9133-468E-8CF1-F28667418D90}" type="presOf" srcId="{068F0A74-5430-4E6A-A73E-68533BE811E5}" destId="{6AA986DE-6DF5-4094-9E9D-661F74107C92}" srcOrd="0" destOrd="0" presId="urn:microsoft.com/office/officeart/2005/8/layout/vList5"/>
    <dgm:cxn modelId="{D1D3C0C8-8B75-4F29-A69C-13DAACB8F4AC}" srcId="{E9952AAB-5D1B-41D0-8093-65FBAEEB7A9C}" destId="{068F0A74-5430-4E6A-A73E-68533BE811E5}" srcOrd="1" destOrd="0" parTransId="{95D5D6E9-5CC6-420E-917D-DB1D433D2514}" sibTransId="{1FB67B73-B53A-4F74-959B-6325222E61D9}"/>
    <dgm:cxn modelId="{987CDCD5-E2B7-4737-86AC-DD783E36F4B1}" srcId="{11520120-38E8-43BF-9174-71408A645C2B}" destId="{529E3532-7DCA-4CD7-9154-8BFDA9EA462D}" srcOrd="0" destOrd="0" parTransId="{28B309EB-1524-46CB-8091-42B0047B91AE}" sibTransId="{9235D209-8626-46F9-90C1-0242DAB8C382}"/>
    <dgm:cxn modelId="{59E4BDDE-3328-49E0-8EB5-777E0B50A64C}" type="presOf" srcId="{11520120-38E8-43BF-9174-71408A645C2B}" destId="{4D613C86-3781-4322-8F77-CA6696B1EBFB}" srcOrd="0" destOrd="0" presId="urn:microsoft.com/office/officeart/2005/8/layout/vList5"/>
    <dgm:cxn modelId="{7B262DE2-6D4A-437F-BAA5-BFC6DA308B69}" type="presOf" srcId="{529E3532-7DCA-4CD7-9154-8BFDA9EA462D}" destId="{4FA4C107-49F6-4C53-BAD3-0701C3FACC4D}" srcOrd="0" destOrd="0" presId="urn:microsoft.com/office/officeart/2005/8/layout/vList5"/>
    <dgm:cxn modelId="{C52680F4-3169-4E0D-9FBA-52BF715D1EE5}" type="presOf" srcId="{E9952AAB-5D1B-41D0-8093-65FBAEEB7A9C}" destId="{BBF11A91-7B6F-4E54-8AA0-D5EF4350FF69}" srcOrd="0" destOrd="0" presId="urn:microsoft.com/office/officeart/2005/8/layout/vList5"/>
    <dgm:cxn modelId="{37A8BB9F-D6A5-448C-94C0-D398C0888CF2}" type="presParOf" srcId="{BBF11A91-7B6F-4E54-8AA0-D5EF4350FF69}" destId="{9B3593E4-8AF0-4BC5-B35D-8147105A2534}" srcOrd="0" destOrd="0" presId="urn:microsoft.com/office/officeart/2005/8/layout/vList5"/>
    <dgm:cxn modelId="{F7D5EA06-14F4-494E-AB5E-3A349DB9FE98}" type="presParOf" srcId="{9B3593E4-8AF0-4BC5-B35D-8147105A2534}" destId="{50359462-A331-42AE-809D-AFE29BF3EF5E}" srcOrd="0" destOrd="0" presId="urn:microsoft.com/office/officeart/2005/8/layout/vList5"/>
    <dgm:cxn modelId="{C33C79AC-1613-42BF-B855-88C4E11B1487}" type="presParOf" srcId="{9B3593E4-8AF0-4BC5-B35D-8147105A2534}" destId="{EDB86B2D-3838-4354-9B42-BADD510E4D3B}" srcOrd="1" destOrd="0" presId="urn:microsoft.com/office/officeart/2005/8/layout/vList5"/>
    <dgm:cxn modelId="{834F25A2-8566-4572-81CD-FAE339321583}" type="presParOf" srcId="{BBF11A91-7B6F-4E54-8AA0-D5EF4350FF69}" destId="{7F8AA5EC-C809-41B9-B120-EE047BE9C252}" srcOrd="1" destOrd="0" presId="urn:microsoft.com/office/officeart/2005/8/layout/vList5"/>
    <dgm:cxn modelId="{3F0ACE12-5EEE-405D-93F6-C07B3B0C3CB9}" type="presParOf" srcId="{BBF11A91-7B6F-4E54-8AA0-D5EF4350FF69}" destId="{90F8FB69-4FFC-41CA-98FB-73B233690864}" srcOrd="2" destOrd="0" presId="urn:microsoft.com/office/officeart/2005/8/layout/vList5"/>
    <dgm:cxn modelId="{69C6877E-A814-4B72-9E89-5ADAE366E2D8}" type="presParOf" srcId="{90F8FB69-4FFC-41CA-98FB-73B233690864}" destId="{6AA986DE-6DF5-4094-9E9D-661F74107C92}" srcOrd="0" destOrd="0" presId="urn:microsoft.com/office/officeart/2005/8/layout/vList5"/>
    <dgm:cxn modelId="{00A8CD03-EFE7-466D-AC8B-CDCE836E59EC}" type="presParOf" srcId="{90F8FB69-4FFC-41CA-98FB-73B233690864}" destId="{5440EB49-213A-462A-BFC1-5073A1195E15}" srcOrd="1" destOrd="0" presId="urn:microsoft.com/office/officeart/2005/8/layout/vList5"/>
    <dgm:cxn modelId="{0E0C6855-49BB-4064-9D82-6EEAB4EF5B15}" type="presParOf" srcId="{BBF11A91-7B6F-4E54-8AA0-D5EF4350FF69}" destId="{21BD958C-BB64-43E1-A030-6648DA2A197B}" srcOrd="3" destOrd="0" presId="urn:microsoft.com/office/officeart/2005/8/layout/vList5"/>
    <dgm:cxn modelId="{9888CA56-F43A-43BE-94E3-401FCA951636}" type="presParOf" srcId="{BBF11A91-7B6F-4E54-8AA0-D5EF4350FF69}" destId="{6867BCF2-0B10-4A3D-972F-A4E38DF12B1D}" srcOrd="4" destOrd="0" presId="urn:microsoft.com/office/officeart/2005/8/layout/vList5"/>
    <dgm:cxn modelId="{458A10B3-738C-45F5-9CF7-310C58A94921}" type="presParOf" srcId="{6867BCF2-0B10-4A3D-972F-A4E38DF12B1D}" destId="{4D613C86-3781-4322-8F77-CA6696B1EBFB}" srcOrd="0" destOrd="0" presId="urn:microsoft.com/office/officeart/2005/8/layout/vList5"/>
    <dgm:cxn modelId="{C37CA883-9FBF-463B-9777-F2286FCAD37D}" type="presParOf" srcId="{6867BCF2-0B10-4A3D-972F-A4E38DF12B1D}" destId="{4FA4C107-49F6-4C53-BAD3-0701C3FACC4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1C7B38-A045-4219-8DF7-E5B21DC6423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6BBD963A-F1D7-48D0-9268-D00BDB8B87CD}">
      <dgm:prSet/>
      <dgm:spPr/>
      <dgm:t>
        <a:bodyPr/>
        <a:lstStyle/>
        <a:p>
          <a:r>
            <a:rPr lang="en-US" baseline="0"/>
            <a:t>Confirm consumption and trigger the request for billing in POU (SMS).</a:t>
          </a:r>
          <a:endParaRPr lang="en-US"/>
        </a:p>
      </dgm:t>
    </dgm:pt>
    <dgm:pt modelId="{A8890564-AD3E-4916-8EBB-615F72D9DC6A}" type="parTrans" cxnId="{227AEC65-4A6E-4FEC-87BC-C005462EB53F}">
      <dgm:prSet/>
      <dgm:spPr/>
      <dgm:t>
        <a:bodyPr/>
        <a:lstStyle/>
        <a:p>
          <a:endParaRPr lang="en-US"/>
        </a:p>
      </dgm:t>
    </dgm:pt>
    <dgm:pt modelId="{D60735D5-1AEE-44F2-ABA2-820C23F85018}" type="sibTrans" cxnId="{227AEC65-4A6E-4FEC-87BC-C005462EB53F}">
      <dgm:prSet/>
      <dgm:spPr/>
      <dgm:t>
        <a:bodyPr/>
        <a:lstStyle/>
        <a:p>
          <a:endParaRPr lang="en-US"/>
        </a:p>
      </dgm:t>
    </dgm:pt>
    <dgm:pt modelId="{8BD80377-10D6-4C3D-A778-5326ECC0306E}">
      <dgm:prSet/>
      <dgm:spPr/>
      <dgm:t>
        <a:bodyPr/>
        <a:lstStyle/>
        <a:p>
          <a:r>
            <a:rPr lang="en-US" baseline="0" dirty="0"/>
            <a:t>Usage information is sent to Workday where “Bill Only” and “Bill and Replace” requisitions are created.</a:t>
          </a:r>
          <a:endParaRPr lang="en-US" dirty="0"/>
        </a:p>
      </dgm:t>
    </dgm:pt>
    <dgm:pt modelId="{414B4416-3BBE-488D-94C4-7249FC028204}" type="parTrans" cxnId="{AF3664B7-9199-4C0A-9FB4-9DA9C6ED5B51}">
      <dgm:prSet/>
      <dgm:spPr/>
      <dgm:t>
        <a:bodyPr/>
        <a:lstStyle/>
        <a:p>
          <a:endParaRPr lang="en-US"/>
        </a:p>
      </dgm:t>
    </dgm:pt>
    <dgm:pt modelId="{DAF052C3-58D7-49EF-8DB6-4B637E797651}" type="sibTrans" cxnId="{AF3664B7-9199-4C0A-9FB4-9DA9C6ED5B51}">
      <dgm:prSet/>
      <dgm:spPr/>
      <dgm:t>
        <a:bodyPr/>
        <a:lstStyle/>
        <a:p>
          <a:endParaRPr lang="en-US"/>
        </a:p>
      </dgm:t>
    </dgm:pt>
    <dgm:pt modelId="{0EE33DE3-BFBF-4DE9-803B-DFD0642EF86F}">
      <dgm:prSet/>
      <dgm:spPr/>
      <dgm:t>
        <a:bodyPr/>
        <a:lstStyle/>
        <a:p>
          <a:r>
            <a:rPr lang="en-US" baseline="0" dirty="0"/>
            <a:t>Add the required line-item information needed for processing in the requisition within Workday.</a:t>
          </a:r>
          <a:endParaRPr lang="en-US" dirty="0"/>
        </a:p>
      </dgm:t>
    </dgm:pt>
    <dgm:pt modelId="{99730857-A585-424A-A237-BEB660BC31D1}" type="parTrans" cxnId="{2BBCC5C6-4DFB-4195-963E-EB707E69D0BE}">
      <dgm:prSet/>
      <dgm:spPr/>
      <dgm:t>
        <a:bodyPr/>
        <a:lstStyle/>
        <a:p>
          <a:endParaRPr lang="en-US"/>
        </a:p>
      </dgm:t>
    </dgm:pt>
    <dgm:pt modelId="{99909D56-73D1-453B-9EE6-9F0D8BA5B45B}" type="sibTrans" cxnId="{2BBCC5C6-4DFB-4195-963E-EB707E69D0BE}">
      <dgm:prSet/>
      <dgm:spPr/>
      <dgm:t>
        <a:bodyPr/>
        <a:lstStyle/>
        <a:p>
          <a:endParaRPr lang="en-US"/>
        </a:p>
      </dgm:t>
    </dgm:pt>
    <dgm:pt modelId="{D2920E98-E243-4BA9-9100-3487B588D35E}">
      <dgm:prSet/>
      <dgm:spPr/>
      <dgm:t>
        <a:bodyPr/>
        <a:lstStyle/>
        <a:p>
          <a:r>
            <a:rPr lang="en-US" baseline="0" dirty="0"/>
            <a:t>Workday sends the “Bill Only” and “Bill and Replace” POs to the vendors.</a:t>
          </a:r>
          <a:endParaRPr lang="en-US" dirty="0"/>
        </a:p>
      </dgm:t>
    </dgm:pt>
    <dgm:pt modelId="{6859DA58-E152-4184-8064-A708C8844138}" type="parTrans" cxnId="{740F974E-DC5C-4317-89DA-2718C8257354}">
      <dgm:prSet/>
      <dgm:spPr/>
      <dgm:t>
        <a:bodyPr/>
        <a:lstStyle/>
        <a:p>
          <a:endParaRPr lang="en-US"/>
        </a:p>
      </dgm:t>
    </dgm:pt>
    <dgm:pt modelId="{35467DA1-42D8-4DA1-835D-E75573FC1742}" type="sibTrans" cxnId="{740F974E-DC5C-4317-89DA-2718C8257354}">
      <dgm:prSet/>
      <dgm:spPr/>
      <dgm:t>
        <a:bodyPr/>
        <a:lstStyle/>
        <a:p>
          <a:endParaRPr lang="en-US"/>
        </a:p>
      </dgm:t>
    </dgm:pt>
    <dgm:pt modelId="{FCDC7E70-6230-4FFE-9818-302D00EA631D}">
      <dgm:prSet/>
      <dgm:spPr/>
      <dgm:t>
        <a:bodyPr/>
        <a:lstStyle/>
        <a:p>
          <a:r>
            <a:rPr lang="en-US" baseline="0"/>
            <a:t>Tecsys POU (SMS)  will create a delivery automatically upon creation of a bill and replace an order.</a:t>
          </a:r>
          <a:endParaRPr lang="en-US"/>
        </a:p>
      </dgm:t>
    </dgm:pt>
    <dgm:pt modelId="{7A55E4E4-241B-4236-ADFE-D38CD5970725}" type="parTrans" cxnId="{EC4F49F7-9E18-4F21-9C66-FD98C2D563E4}">
      <dgm:prSet/>
      <dgm:spPr/>
      <dgm:t>
        <a:bodyPr/>
        <a:lstStyle/>
        <a:p>
          <a:endParaRPr lang="en-US"/>
        </a:p>
      </dgm:t>
    </dgm:pt>
    <dgm:pt modelId="{0CFE067A-E061-4241-A1AA-0C9AFD2A6759}" type="sibTrans" cxnId="{EC4F49F7-9E18-4F21-9C66-FD98C2D563E4}">
      <dgm:prSet/>
      <dgm:spPr/>
      <dgm:t>
        <a:bodyPr/>
        <a:lstStyle/>
        <a:p>
          <a:endParaRPr lang="en-US"/>
        </a:p>
      </dgm:t>
    </dgm:pt>
    <dgm:pt modelId="{64D79FC3-F3E1-4D21-A024-966E306A324D}">
      <dgm:prSet/>
      <dgm:spPr/>
      <dgm:t>
        <a:bodyPr/>
        <a:lstStyle/>
        <a:p>
          <a:r>
            <a:rPr lang="en-US" baseline="0"/>
            <a:t>The replacement will be received in Tecsys POU (SMS) once arrived at the hospital. </a:t>
          </a:r>
          <a:endParaRPr lang="en-US"/>
        </a:p>
      </dgm:t>
    </dgm:pt>
    <dgm:pt modelId="{34A7257B-B911-4D77-9DB7-C831EEE31D78}" type="parTrans" cxnId="{37866BC6-DB68-4D5F-B35C-78526EB29DC3}">
      <dgm:prSet/>
      <dgm:spPr/>
      <dgm:t>
        <a:bodyPr/>
        <a:lstStyle/>
        <a:p>
          <a:endParaRPr lang="en-US"/>
        </a:p>
      </dgm:t>
    </dgm:pt>
    <dgm:pt modelId="{DB26292C-6C42-4C52-A6B9-E81E03124ED9}" type="sibTrans" cxnId="{37866BC6-DB68-4D5F-B35C-78526EB29DC3}">
      <dgm:prSet/>
      <dgm:spPr/>
      <dgm:t>
        <a:bodyPr/>
        <a:lstStyle/>
        <a:p>
          <a:endParaRPr lang="en-US"/>
        </a:p>
      </dgm:t>
    </dgm:pt>
    <dgm:pt modelId="{78AB0718-62EE-46B2-B109-61F7C6B9C934}" type="pres">
      <dgm:prSet presAssocID="{991C7B38-A045-4219-8DF7-E5B21DC64238}" presName="Name0" presStyleCnt="0">
        <dgm:presLayoutVars>
          <dgm:dir/>
          <dgm:resizeHandles val="exact"/>
        </dgm:presLayoutVars>
      </dgm:prSet>
      <dgm:spPr/>
    </dgm:pt>
    <dgm:pt modelId="{C42D46FA-3919-46AA-A864-E62C433FAD72}" type="pres">
      <dgm:prSet presAssocID="{991C7B38-A045-4219-8DF7-E5B21DC64238}" presName="arrow" presStyleLbl="bgShp" presStyleIdx="0" presStyleCnt="1"/>
      <dgm:spPr/>
    </dgm:pt>
    <dgm:pt modelId="{EA1D123E-CF56-4C1B-82B8-16C6D1B5152F}" type="pres">
      <dgm:prSet presAssocID="{991C7B38-A045-4219-8DF7-E5B21DC64238}" presName="points" presStyleCnt="0"/>
      <dgm:spPr/>
    </dgm:pt>
    <dgm:pt modelId="{06890BE6-D6CA-45E6-9302-9147B79680C0}" type="pres">
      <dgm:prSet presAssocID="{6BBD963A-F1D7-48D0-9268-D00BDB8B87CD}" presName="compositeA" presStyleCnt="0"/>
      <dgm:spPr/>
    </dgm:pt>
    <dgm:pt modelId="{E813DB7A-95D6-40B6-89B2-1E422F098187}" type="pres">
      <dgm:prSet presAssocID="{6BBD963A-F1D7-48D0-9268-D00BDB8B87CD}" presName="textA" presStyleLbl="revTx" presStyleIdx="0" presStyleCnt="6">
        <dgm:presLayoutVars>
          <dgm:bulletEnabled val="1"/>
        </dgm:presLayoutVars>
      </dgm:prSet>
      <dgm:spPr/>
    </dgm:pt>
    <dgm:pt modelId="{364FAB30-6460-4795-8361-959F7EABDCB1}" type="pres">
      <dgm:prSet presAssocID="{6BBD963A-F1D7-48D0-9268-D00BDB8B87CD}" presName="circleA" presStyleLbl="node1" presStyleIdx="0" presStyleCnt="6"/>
      <dgm:spPr/>
    </dgm:pt>
    <dgm:pt modelId="{FF38EFB8-C35D-48E5-9A9C-1C36C18806E3}" type="pres">
      <dgm:prSet presAssocID="{6BBD963A-F1D7-48D0-9268-D00BDB8B87CD}" presName="spaceA" presStyleCnt="0"/>
      <dgm:spPr/>
    </dgm:pt>
    <dgm:pt modelId="{3C60D26A-0125-44F5-9D21-6B81155E2CE7}" type="pres">
      <dgm:prSet presAssocID="{D60735D5-1AEE-44F2-ABA2-820C23F85018}" presName="space" presStyleCnt="0"/>
      <dgm:spPr/>
    </dgm:pt>
    <dgm:pt modelId="{D9899C89-9808-4954-9B92-0828533EF5E4}" type="pres">
      <dgm:prSet presAssocID="{8BD80377-10D6-4C3D-A778-5326ECC0306E}" presName="compositeB" presStyleCnt="0"/>
      <dgm:spPr/>
    </dgm:pt>
    <dgm:pt modelId="{6D1AF535-C94E-4B23-ABB5-0390BE82A5A6}" type="pres">
      <dgm:prSet presAssocID="{8BD80377-10D6-4C3D-A778-5326ECC0306E}" presName="textB" presStyleLbl="revTx" presStyleIdx="1" presStyleCnt="6">
        <dgm:presLayoutVars>
          <dgm:bulletEnabled val="1"/>
        </dgm:presLayoutVars>
      </dgm:prSet>
      <dgm:spPr/>
    </dgm:pt>
    <dgm:pt modelId="{349C7106-E9B5-4B61-8CC3-88FCE6CF14BE}" type="pres">
      <dgm:prSet presAssocID="{8BD80377-10D6-4C3D-A778-5326ECC0306E}" presName="circleB" presStyleLbl="node1" presStyleIdx="1" presStyleCnt="6"/>
      <dgm:spPr/>
    </dgm:pt>
    <dgm:pt modelId="{32162F5D-EC44-45B4-9A36-6B3F16887967}" type="pres">
      <dgm:prSet presAssocID="{8BD80377-10D6-4C3D-A778-5326ECC0306E}" presName="spaceB" presStyleCnt="0"/>
      <dgm:spPr/>
    </dgm:pt>
    <dgm:pt modelId="{1A7BE2C2-1622-47C3-AF18-FA3CB8498286}" type="pres">
      <dgm:prSet presAssocID="{DAF052C3-58D7-49EF-8DB6-4B637E797651}" presName="space" presStyleCnt="0"/>
      <dgm:spPr/>
    </dgm:pt>
    <dgm:pt modelId="{8A162A75-37B3-47D1-8426-4EDAA1FE19D5}" type="pres">
      <dgm:prSet presAssocID="{0EE33DE3-BFBF-4DE9-803B-DFD0642EF86F}" presName="compositeA" presStyleCnt="0"/>
      <dgm:spPr/>
    </dgm:pt>
    <dgm:pt modelId="{BFFE1EF8-E3B0-4641-BB6B-F09C11A0503D}" type="pres">
      <dgm:prSet presAssocID="{0EE33DE3-BFBF-4DE9-803B-DFD0642EF86F}" presName="textA" presStyleLbl="revTx" presStyleIdx="2" presStyleCnt="6">
        <dgm:presLayoutVars>
          <dgm:bulletEnabled val="1"/>
        </dgm:presLayoutVars>
      </dgm:prSet>
      <dgm:spPr/>
    </dgm:pt>
    <dgm:pt modelId="{6BC20E38-C45A-4294-9D4F-427AB02B70EC}" type="pres">
      <dgm:prSet presAssocID="{0EE33DE3-BFBF-4DE9-803B-DFD0642EF86F}" presName="circleA" presStyleLbl="node1" presStyleIdx="2" presStyleCnt="6"/>
      <dgm:spPr/>
    </dgm:pt>
    <dgm:pt modelId="{9401E293-8C1E-4B67-B4CA-4BBFDE7DB48B}" type="pres">
      <dgm:prSet presAssocID="{0EE33DE3-BFBF-4DE9-803B-DFD0642EF86F}" presName="spaceA" presStyleCnt="0"/>
      <dgm:spPr/>
    </dgm:pt>
    <dgm:pt modelId="{A61A1B7D-86EB-43B9-A3AC-66D145E29BA1}" type="pres">
      <dgm:prSet presAssocID="{99909D56-73D1-453B-9EE6-9F0D8BA5B45B}" presName="space" presStyleCnt="0"/>
      <dgm:spPr/>
    </dgm:pt>
    <dgm:pt modelId="{B0BAFE9A-662E-49D5-B511-6FA240A23A4D}" type="pres">
      <dgm:prSet presAssocID="{D2920E98-E243-4BA9-9100-3487B588D35E}" presName="compositeB" presStyleCnt="0"/>
      <dgm:spPr/>
    </dgm:pt>
    <dgm:pt modelId="{71DB1C85-7EA4-4E4D-9036-A39410626558}" type="pres">
      <dgm:prSet presAssocID="{D2920E98-E243-4BA9-9100-3487B588D35E}" presName="textB" presStyleLbl="revTx" presStyleIdx="3" presStyleCnt="6">
        <dgm:presLayoutVars>
          <dgm:bulletEnabled val="1"/>
        </dgm:presLayoutVars>
      </dgm:prSet>
      <dgm:spPr/>
    </dgm:pt>
    <dgm:pt modelId="{950B8FC8-8D55-41D3-9DA8-D3E1A95D5B49}" type="pres">
      <dgm:prSet presAssocID="{D2920E98-E243-4BA9-9100-3487B588D35E}" presName="circleB" presStyleLbl="node1" presStyleIdx="3" presStyleCnt="6"/>
      <dgm:spPr/>
    </dgm:pt>
    <dgm:pt modelId="{9A0916BD-07E2-4E7B-AFC0-93635E684D6F}" type="pres">
      <dgm:prSet presAssocID="{D2920E98-E243-4BA9-9100-3487B588D35E}" presName="spaceB" presStyleCnt="0"/>
      <dgm:spPr/>
    </dgm:pt>
    <dgm:pt modelId="{DD163D06-8077-493C-B281-2374A647FD25}" type="pres">
      <dgm:prSet presAssocID="{35467DA1-42D8-4DA1-835D-E75573FC1742}" presName="space" presStyleCnt="0"/>
      <dgm:spPr/>
    </dgm:pt>
    <dgm:pt modelId="{200D3A58-261C-463E-9573-0E776A657AB6}" type="pres">
      <dgm:prSet presAssocID="{FCDC7E70-6230-4FFE-9818-302D00EA631D}" presName="compositeA" presStyleCnt="0"/>
      <dgm:spPr/>
    </dgm:pt>
    <dgm:pt modelId="{D8BC49D6-7C5F-4CE2-BAFF-6CE04B080A68}" type="pres">
      <dgm:prSet presAssocID="{FCDC7E70-6230-4FFE-9818-302D00EA631D}" presName="textA" presStyleLbl="revTx" presStyleIdx="4" presStyleCnt="6">
        <dgm:presLayoutVars>
          <dgm:bulletEnabled val="1"/>
        </dgm:presLayoutVars>
      </dgm:prSet>
      <dgm:spPr/>
    </dgm:pt>
    <dgm:pt modelId="{0220BA8E-806E-473D-A714-E7804788852D}" type="pres">
      <dgm:prSet presAssocID="{FCDC7E70-6230-4FFE-9818-302D00EA631D}" presName="circleA" presStyleLbl="node1" presStyleIdx="4" presStyleCnt="6"/>
      <dgm:spPr/>
    </dgm:pt>
    <dgm:pt modelId="{0D7CADB9-C90F-4567-AD69-CA92E10B2EE8}" type="pres">
      <dgm:prSet presAssocID="{FCDC7E70-6230-4FFE-9818-302D00EA631D}" presName="spaceA" presStyleCnt="0"/>
      <dgm:spPr/>
    </dgm:pt>
    <dgm:pt modelId="{AA5D481B-434A-4145-B39C-6C2DDDE602BD}" type="pres">
      <dgm:prSet presAssocID="{0CFE067A-E061-4241-A1AA-0C9AFD2A6759}" presName="space" presStyleCnt="0"/>
      <dgm:spPr/>
    </dgm:pt>
    <dgm:pt modelId="{6A277C5C-B9B5-49E8-9416-45EB331BAC5D}" type="pres">
      <dgm:prSet presAssocID="{64D79FC3-F3E1-4D21-A024-966E306A324D}" presName="compositeB" presStyleCnt="0"/>
      <dgm:spPr/>
    </dgm:pt>
    <dgm:pt modelId="{E7745C70-52F4-458E-B4C8-D02E2FFF361A}" type="pres">
      <dgm:prSet presAssocID="{64D79FC3-F3E1-4D21-A024-966E306A324D}" presName="textB" presStyleLbl="revTx" presStyleIdx="5" presStyleCnt="6">
        <dgm:presLayoutVars>
          <dgm:bulletEnabled val="1"/>
        </dgm:presLayoutVars>
      </dgm:prSet>
      <dgm:spPr/>
    </dgm:pt>
    <dgm:pt modelId="{141E7F76-1BAE-49A8-A0D9-6914CBCE024D}" type="pres">
      <dgm:prSet presAssocID="{64D79FC3-F3E1-4D21-A024-966E306A324D}" presName="circleB" presStyleLbl="node1" presStyleIdx="5" presStyleCnt="6"/>
      <dgm:spPr/>
    </dgm:pt>
    <dgm:pt modelId="{AAF6FBBF-9065-44BF-9BE7-11455B40B68B}" type="pres">
      <dgm:prSet presAssocID="{64D79FC3-F3E1-4D21-A024-966E306A324D}" presName="spaceB" presStyleCnt="0"/>
      <dgm:spPr/>
    </dgm:pt>
  </dgm:ptLst>
  <dgm:cxnLst>
    <dgm:cxn modelId="{227AEC65-4A6E-4FEC-87BC-C005462EB53F}" srcId="{991C7B38-A045-4219-8DF7-E5B21DC64238}" destId="{6BBD963A-F1D7-48D0-9268-D00BDB8B87CD}" srcOrd="0" destOrd="0" parTransId="{A8890564-AD3E-4916-8EBB-615F72D9DC6A}" sibTransId="{D60735D5-1AEE-44F2-ABA2-820C23F85018}"/>
    <dgm:cxn modelId="{CF400D4D-2DAC-4C9A-92C5-B3D98B85616E}" type="presOf" srcId="{991C7B38-A045-4219-8DF7-E5B21DC64238}" destId="{78AB0718-62EE-46B2-B109-61F7C6B9C934}" srcOrd="0" destOrd="0" presId="urn:microsoft.com/office/officeart/2005/8/layout/hProcess11"/>
    <dgm:cxn modelId="{740F974E-DC5C-4317-89DA-2718C8257354}" srcId="{991C7B38-A045-4219-8DF7-E5B21DC64238}" destId="{D2920E98-E243-4BA9-9100-3487B588D35E}" srcOrd="3" destOrd="0" parTransId="{6859DA58-E152-4184-8064-A708C8844138}" sibTransId="{35467DA1-42D8-4DA1-835D-E75573FC1742}"/>
    <dgm:cxn modelId="{8BB96D7B-BF86-4ABC-B5B6-A494681ED41E}" type="presOf" srcId="{64D79FC3-F3E1-4D21-A024-966E306A324D}" destId="{E7745C70-52F4-458E-B4C8-D02E2FFF361A}" srcOrd="0" destOrd="0" presId="urn:microsoft.com/office/officeart/2005/8/layout/hProcess11"/>
    <dgm:cxn modelId="{248055B0-E723-434A-93AD-E873083D222E}" type="presOf" srcId="{FCDC7E70-6230-4FFE-9818-302D00EA631D}" destId="{D8BC49D6-7C5F-4CE2-BAFF-6CE04B080A68}" srcOrd="0" destOrd="0" presId="urn:microsoft.com/office/officeart/2005/8/layout/hProcess11"/>
    <dgm:cxn modelId="{7E7AC5B3-1680-4B9A-8FE3-09691C2FE222}" type="presOf" srcId="{D2920E98-E243-4BA9-9100-3487B588D35E}" destId="{71DB1C85-7EA4-4E4D-9036-A39410626558}" srcOrd="0" destOrd="0" presId="urn:microsoft.com/office/officeart/2005/8/layout/hProcess11"/>
    <dgm:cxn modelId="{AF3664B7-9199-4C0A-9FB4-9DA9C6ED5B51}" srcId="{991C7B38-A045-4219-8DF7-E5B21DC64238}" destId="{8BD80377-10D6-4C3D-A778-5326ECC0306E}" srcOrd="1" destOrd="0" parTransId="{414B4416-3BBE-488D-94C4-7249FC028204}" sibTransId="{DAF052C3-58D7-49EF-8DB6-4B637E797651}"/>
    <dgm:cxn modelId="{638543C1-58F8-41B0-98DC-805AFEB3E8FF}" type="presOf" srcId="{0EE33DE3-BFBF-4DE9-803B-DFD0642EF86F}" destId="{BFFE1EF8-E3B0-4641-BB6B-F09C11A0503D}" srcOrd="0" destOrd="0" presId="urn:microsoft.com/office/officeart/2005/8/layout/hProcess11"/>
    <dgm:cxn modelId="{37866BC6-DB68-4D5F-B35C-78526EB29DC3}" srcId="{991C7B38-A045-4219-8DF7-E5B21DC64238}" destId="{64D79FC3-F3E1-4D21-A024-966E306A324D}" srcOrd="5" destOrd="0" parTransId="{34A7257B-B911-4D77-9DB7-C831EEE31D78}" sibTransId="{DB26292C-6C42-4C52-A6B9-E81E03124ED9}"/>
    <dgm:cxn modelId="{2BBCC5C6-4DFB-4195-963E-EB707E69D0BE}" srcId="{991C7B38-A045-4219-8DF7-E5B21DC64238}" destId="{0EE33DE3-BFBF-4DE9-803B-DFD0642EF86F}" srcOrd="2" destOrd="0" parTransId="{99730857-A585-424A-A237-BEB660BC31D1}" sibTransId="{99909D56-73D1-453B-9EE6-9F0D8BA5B45B}"/>
    <dgm:cxn modelId="{481426D2-7467-4029-BA65-B5781701887F}" type="presOf" srcId="{6BBD963A-F1D7-48D0-9268-D00BDB8B87CD}" destId="{E813DB7A-95D6-40B6-89B2-1E422F098187}" srcOrd="0" destOrd="0" presId="urn:microsoft.com/office/officeart/2005/8/layout/hProcess11"/>
    <dgm:cxn modelId="{AA5958F4-0977-4AF2-B1B9-4C463B0225F4}" type="presOf" srcId="{8BD80377-10D6-4C3D-A778-5326ECC0306E}" destId="{6D1AF535-C94E-4B23-ABB5-0390BE82A5A6}" srcOrd="0" destOrd="0" presId="urn:microsoft.com/office/officeart/2005/8/layout/hProcess11"/>
    <dgm:cxn modelId="{EC4F49F7-9E18-4F21-9C66-FD98C2D563E4}" srcId="{991C7B38-A045-4219-8DF7-E5B21DC64238}" destId="{FCDC7E70-6230-4FFE-9818-302D00EA631D}" srcOrd="4" destOrd="0" parTransId="{7A55E4E4-241B-4236-ADFE-D38CD5970725}" sibTransId="{0CFE067A-E061-4241-A1AA-0C9AFD2A6759}"/>
    <dgm:cxn modelId="{A2B5B9CE-0A7A-4932-95C7-9CFBFA0C3369}" type="presParOf" srcId="{78AB0718-62EE-46B2-B109-61F7C6B9C934}" destId="{C42D46FA-3919-46AA-A864-E62C433FAD72}" srcOrd="0" destOrd="0" presId="urn:microsoft.com/office/officeart/2005/8/layout/hProcess11"/>
    <dgm:cxn modelId="{8AABA02D-750F-4398-9EFF-3C6BE67A6FAB}" type="presParOf" srcId="{78AB0718-62EE-46B2-B109-61F7C6B9C934}" destId="{EA1D123E-CF56-4C1B-82B8-16C6D1B5152F}" srcOrd="1" destOrd="0" presId="urn:microsoft.com/office/officeart/2005/8/layout/hProcess11"/>
    <dgm:cxn modelId="{FA0DCB50-DB03-4EAD-9E37-70CF9F350D81}" type="presParOf" srcId="{EA1D123E-CF56-4C1B-82B8-16C6D1B5152F}" destId="{06890BE6-D6CA-45E6-9302-9147B79680C0}" srcOrd="0" destOrd="0" presId="urn:microsoft.com/office/officeart/2005/8/layout/hProcess11"/>
    <dgm:cxn modelId="{656742AA-16C0-4D0F-96DB-4AA8DA63A2B7}" type="presParOf" srcId="{06890BE6-D6CA-45E6-9302-9147B79680C0}" destId="{E813DB7A-95D6-40B6-89B2-1E422F098187}" srcOrd="0" destOrd="0" presId="urn:microsoft.com/office/officeart/2005/8/layout/hProcess11"/>
    <dgm:cxn modelId="{8AD968A1-F8BC-49C1-B768-33D7FD4DE31B}" type="presParOf" srcId="{06890BE6-D6CA-45E6-9302-9147B79680C0}" destId="{364FAB30-6460-4795-8361-959F7EABDCB1}" srcOrd="1" destOrd="0" presId="urn:microsoft.com/office/officeart/2005/8/layout/hProcess11"/>
    <dgm:cxn modelId="{401B98AF-3DB3-43BA-9B37-094A279C6561}" type="presParOf" srcId="{06890BE6-D6CA-45E6-9302-9147B79680C0}" destId="{FF38EFB8-C35D-48E5-9A9C-1C36C18806E3}" srcOrd="2" destOrd="0" presId="urn:microsoft.com/office/officeart/2005/8/layout/hProcess11"/>
    <dgm:cxn modelId="{5CC38F70-FB60-4CAB-B59F-06A29735F6BD}" type="presParOf" srcId="{EA1D123E-CF56-4C1B-82B8-16C6D1B5152F}" destId="{3C60D26A-0125-44F5-9D21-6B81155E2CE7}" srcOrd="1" destOrd="0" presId="urn:microsoft.com/office/officeart/2005/8/layout/hProcess11"/>
    <dgm:cxn modelId="{B26D733A-1CF6-4F40-B690-EEF6A52F4D6A}" type="presParOf" srcId="{EA1D123E-CF56-4C1B-82B8-16C6D1B5152F}" destId="{D9899C89-9808-4954-9B92-0828533EF5E4}" srcOrd="2" destOrd="0" presId="urn:microsoft.com/office/officeart/2005/8/layout/hProcess11"/>
    <dgm:cxn modelId="{0C2E6FEF-AA74-45CD-9B11-3BD7DDE4C5B4}" type="presParOf" srcId="{D9899C89-9808-4954-9B92-0828533EF5E4}" destId="{6D1AF535-C94E-4B23-ABB5-0390BE82A5A6}" srcOrd="0" destOrd="0" presId="urn:microsoft.com/office/officeart/2005/8/layout/hProcess11"/>
    <dgm:cxn modelId="{5806C396-3026-4217-AF69-912CC460127C}" type="presParOf" srcId="{D9899C89-9808-4954-9B92-0828533EF5E4}" destId="{349C7106-E9B5-4B61-8CC3-88FCE6CF14BE}" srcOrd="1" destOrd="0" presId="urn:microsoft.com/office/officeart/2005/8/layout/hProcess11"/>
    <dgm:cxn modelId="{AB08D00F-C603-45B3-9184-62F8BA505EB0}" type="presParOf" srcId="{D9899C89-9808-4954-9B92-0828533EF5E4}" destId="{32162F5D-EC44-45B4-9A36-6B3F16887967}" srcOrd="2" destOrd="0" presId="urn:microsoft.com/office/officeart/2005/8/layout/hProcess11"/>
    <dgm:cxn modelId="{B739A321-8220-4AAF-A0BB-5559ACD1110B}" type="presParOf" srcId="{EA1D123E-CF56-4C1B-82B8-16C6D1B5152F}" destId="{1A7BE2C2-1622-47C3-AF18-FA3CB8498286}" srcOrd="3" destOrd="0" presId="urn:microsoft.com/office/officeart/2005/8/layout/hProcess11"/>
    <dgm:cxn modelId="{8D2CB564-42E1-48A0-9F6A-EF458B12C810}" type="presParOf" srcId="{EA1D123E-CF56-4C1B-82B8-16C6D1B5152F}" destId="{8A162A75-37B3-47D1-8426-4EDAA1FE19D5}" srcOrd="4" destOrd="0" presId="urn:microsoft.com/office/officeart/2005/8/layout/hProcess11"/>
    <dgm:cxn modelId="{C307ECF7-EF52-454E-8DFA-6E85E5CF8CC1}" type="presParOf" srcId="{8A162A75-37B3-47D1-8426-4EDAA1FE19D5}" destId="{BFFE1EF8-E3B0-4641-BB6B-F09C11A0503D}" srcOrd="0" destOrd="0" presId="urn:microsoft.com/office/officeart/2005/8/layout/hProcess11"/>
    <dgm:cxn modelId="{300E1FD8-5540-4E9E-95A9-B8BB4299419E}" type="presParOf" srcId="{8A162A75-37B3-47D1-8426-4EDAA1FE19D5}" destId="{6BC20E38-C45A-4294-9D4F-427AB02B70EC}" srcOrd="1" destOrd="0" presId="urn:microsoft.com/office/officeart/2005/8/layout/hProcess11"/>
    <dgm:cxn modelId="{D954794C-87AE-4F20-89B1-D03BC9A8EBAD}" type="presParOf" srcId="{8A162A75-37B3-47D1-8426-4EDAA1FE19D5}" destId="{9401E293-8C1E-4B67-B4CA-4BBFDE7DB48B}" srcOrd="2" destOrd="0" presId="urn:microsoft.com/office/officeart/2005/8/layout/hProcess11"/>
    <dgm:cxn modelId="{A45F85C6-949A-447F-8E44-940472F22C49}" type="presParOf" srcId="{EA1D123E-CF56-4C1B-82B8-16C6D1B5152F}" destId="{A61A1B7D-86EB-43B9-A3AC-66D145E29BA1}" srcOrd="5" destOrd="0" presId="urn:microsoft.com/office/officeart/2005/8/layout/hProcess11"/>
    <dgm:cxn modelId="{8EEF81DB-BF4B-4B88-86F1-E6A7656520C6}" type="presParOf" srcId="{EA1D123E-CF56-4C1B-82B8-16C6D1B5152F}" destId="{B0BAFE9A-662E-49D5-B511-6FA240A23A4D}" srcOrd="6" destOrd="0" presId="urn:microsoft.com/office/officeart/2005/8/layout/hProcess11"/>
    <dgm:cxn modelId="{98962825-E4BD-48F7-9277-B8CD8CA644E0}" type="presParOf" srcId="{B0BAFE9A-662E-49D5-B511-6FA240A23A4D}" destId="{71DB1C85-7EA4-4E4D-9036-A39410626558}" srcOrd="0" destOrd="0" presId="urn:microsoft.com/office/officeart/2005/8/layout/hProcess11"/>
    <dgm:cxn modelId="{654D0B47-B07F-4252-B7E5-EB1D41FC8650}" type="presParOf" srcId="{B0BAFE9A-662E-49D5-B511-6FA240A23A4D}" destId="{950B8FC8-8D55-41D3-9DA8-D3E1A95D5B49}" srcOrd="1" destOrd="0" presId="urn:microsoft.com/office/officeart/2005/8/layout/hProcess11"/>
    <dgm:cxn modelId="{A477EC86-6DFB-40F0-9CA4-50117C000B50}" type="presParOf" srcId="{B0BAFE9A-662E-49D5-B511-6FA240A23A4D}" destId="{9A0916BD-07E2-4E7B-AFC0-93635E684D6F}" srcOrd="2" destOrd="0" presId="urn:microsoft.com/office/officeart/2005/8/layout/hProcess11"/>
    <dgm:cxn modelId="{B67121C8-56FE-4668-A78E-1A3790B7912B}" type="presParOf" srcId="{EA1D123E-CF56-4C1B-82B8-16C6D1B5152F}" destId="{DD163D06-8077-493C-B281-2374A647FD25}" srcOrd="7" destOrd="0" presId="urn:microsoft.com/office/officeart/2005/8/layout/hProcess11"/>
    <dgm:cxn modelId="{2526F51B-5A44-4C8D-B58B-D0EAB1639799}" type="presParOf" srcId="{EA1D123E-CF56-4C1B-82B8-16C6D1B5152F}" destId="{200D3A58-261C-463E-9573-0E776A657AB6}" srcOrd="8" destOrd="0" presId="urn:microsoft.com/office/officeart/2005/8/layout/hProcess11"/>
    <dgm:cxn modelId="{E626B313-3DA2-4434-8BD4-9BB940F5BCF4}" type="presParOf" srcId="{200D3A58-261C-463E-9573-0E776A657AB6}" destId="{D8BC49D6-7C5F-4CE2-BAFF-6CE04B080A68}" srcOrd="0" destOrd="0" presId="urn:microsoft.com/office/officeart/2005/8/layout/hProcess11"/>
    <dgm:cxn modelId="{F47EFA32-33B4-4A79-9EC7-63BAEB729CAA}" type="presParOf" srcId="{200D3A58-261C-463E-9573-0E776A657AB6}" destId="{0220BA8E-806E-473D-A714-E7804788852D}" srcOrd="1" destOrd="0" presId="urn:microsoft.com/office/officeart/2005/8/layout/hProcess11"/>
    <dgm:cxn modelId="{EB67CE7F-9457-4E61-8AA4-8473F08F3BCE}" type="presParOf" srcId="{200D3A58-261C-463E-9573-0E776A657AB6}" destId="{0D7CADB9-C90F-4567-AD69-CA92E10B2EE8}" srcOrd="2" destOrd="0" presId="urn:microsoft.com/office/officeart/2005/8/layout/hProcess11"/>
    <dgm:cxn modelId="{1A27AD4C-1146-4D61-8328-2AB0532615FB}" type="presParOf" srcId="{EA1D123E-CF56-4C1B-82B8-16C6D1B5152F}" destId="{AA5D481B-434A-4145-B39C-6C2DDDE602BD}" srcOrd="9" destOrd="0" presId="urn:microsoft.com/office/officeart/2005/8/layout/hProcess11"/>
    <dgm:cxn modelId="{EB65FD05-3021-4690-8004-87F74A5FBFE6}" type="presParOf" srcId="{EA1D123E-CF56-4C1B-82B8-16C6D1B5152F}" destId="{6A277C5C-B9B5-49E8-9416-45EB331BAC5D}" srcOrd="10" destOrd="0" presId="urn:microsoft.com/office/officeart/2005/8/layout/hProcess11"/>
    <dgm:cxn modelId="{A55DF4C9-4DDA-4AE1-B7B8-C4E1741EDA6C}" type="presParOf" srcId="{6A277C5C-B9B5-49E8-9416-45EB331BAC5D}" destId="{E7745C70-52F4-458E-B4C8-D02E2FFF361A}" srcOrd="0" destOrd="0" presId="urn:microsoft.com/office/officeart/2005/8/layout/hProcess11"/>
    <dgm:cxn modelId="{40316D80-CFB7-477F-ABF1-1CB1C83011C4}" type="presParOf" srcId="{6A277C5C-B9B5-49E8-9416-45EB331BAC5D}" destId="{141E7F76-1BAE-49A8-A0D9-6914CBCE024D}" srcOrd="1" destOrd="0" presId="urn:microsoft.com/office/officeart/2005/8/layout/hProcess11"/>
    <dgm:cxn modelId="{45919D01-DF9A-4481-A11A-14FE45CF74FB}" type="presParOf" srcId="{6A277C5C-B9B5-49E8-9416-45EB331BAC5D}" destId="{AAF6FBBF-9065-44BF-9BE7-11455B40B68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D1226-1373-4194-BD16-5832938072CC}" type="doc">
      <dgm:prSet loTypeId="urn:microsoft.com/office/officeart/2005/8/layout/hProcess11" loCatId="process" qsTypeId="urn:microsoft.com/office/officeart/2005/8/quickstyle/simple1" qsCatId="simple" csTypeId="urn:microsoft.com/office/officeart/2005/8/colors/accent1_2" csCatId="accent1" phldr="1"/>
      <dgm:spPr/>
    </dgm:pt>
    <dgm:pt modelId="{6BD37AA2-456D-4800-B954-EF3D70D02E69}">
      <dgm:prSet phldrT="[Text]"/>
      <dgm:spPr/>
      <dgm:t>
        <a:bodyPr/>
        <a:lstStyle/>
        <a:p>
          <a:r>
            <a:rPr lang="fr-FR" dirty="0"/>
            <a:t>Par count </a:t>
          </a:r>
          <a:r>
            <a:rPr lang="fr-FR" dirty="0" err="1"/>
            <a:t>brings</a:t>
          </a:r>
          <a:r>
            <a:rPr lang="fr-FR" dirty="0"/>
            <a:t> the in Location </a:t>
          </a:r>
          <a:r>
            <a:rPr lang="fr-FR" dirty="0" err="1"/>
            <a:t>Quantity</a:t>
          </a:r>
          <a:r>
            <a:rPr lang="fr-FR" dirty="0"/>
            <a:t> at or </a:t>
          </a:r>
          <a:r>
            <a:rPr lang="fr-FR" dirty="0" err="1"/>
            <a:t>below</a:t>
          </a:r>
          <a:r>
            <a:rPr lang="fr-FR" dirty="0"/>
            <a:t> minimum in POU (SMS)</a:t>
          </a:r>
          <a:endParaRPr lang="en-US" dirty="0"/>
        </a:p>
      </dgm:t>
    </dgm:pt>
    <dgm:pt modelId="{3FA0CD08-53BF-4FDD-ACDF-FC21E34D9F9C}" type="parTrans" cxnId="{E6510BE4-3412-4F7F-977B-9613505BD28C}">
      <dgm:prSet/>
      <dgm:spPr/>
      <dgm:t>
        <a:bodyPr/>
        <a:lstStyle/>
        <a:p>
          <a:endParaRPr lang="en-US"/>
        </a:p>
      </dgm:t>
    </dgm:pt>
    <dgm:pt modelId="{20606BBB-078D-4F1B-9FBC-9C41B12A6A89}" type="sibTrans" cxnId="{E6510BE4-3412-4F7F-977B-9613505BD28C}">
      <dgm:prSet/>
      <dgm:spPr/>
      <dgm:t>
        <a:bodyPr/>
        <a:lstStyle/>
        <a:p>
          <a:endParaRPr lang="en-US"/>
        </a:p>
      </dgm:t>
    </dgm:pt>
    <dgm:pt modelId="{1D27686E-8C26-457F-9BC9-70A3B39582E7}">
      <dgm:prSet phldrT="[Text]"/>
      <dgm:spPr/>
      <dgm:t>
        <a:bodyPr/>
        <a:lstStyle/>
        <a:p>
          <a:r>
            <a:rPr lang="en-US"/>
            <a:t>Supply Order pick is generated in POU (SMS)</a:t>
          </a:r>
        </a:p>
      </dgm:t>
    </dgm:pt>
    <dgm:pt modelId="{C2C48DE5-5DEF-44BD-94F5-39D78014D054}" type="parTrans" cxnId="{7A28F0BA-B581-4FF6-ADA3-EC5DD276FA66}">
      <dgm:prSet/>
      <dgm:spPr/>
      <dgm:t>
        <a:bodyPr/>
        <a:lstStyle/>
        <a:p>
          <a:endParaRPr lang="en-US"/>
        </a:p>
      </dgm:t>
    </dgm:pt>
    <dgm:pt modelId="{38B72445-5730-42B9-A511-2DCFBC3A7508}" type="sibTrans" cxnId="{7A28F0BA-B581-4FF6-ADA3-EC5DD276FA66}">
      <dgm:prSet/>
      <dgm:spPr/>
      <dgm:t>
        <a:bodyPr/>
        <a:lstStyle/>
        <a:p>
          <a:endParaRPr lang="en-US"/>
        </a:p>
      </dgm:t>
    </dgm:pt>
    <dgm:pt modelId="{B613DC7D-9593-4CE8-806E-3C5542754695}">
      <dgm:prSet phldrT="[Text]"/>
      <dgm:spPr/>
      <dgm:t>
        <a:bodyPr/>
        <a:lstStyle/>
        <a:p>
          <a:r>
            <a:rPr lang="en-US"/>
            <a:t>Supply Order Pick is performed at source location in POU (SMS)</a:t>
          </a:r>
        </a:p>
      </dgm:t>
    </dgm:pt>
    <dgm:pt modelId="{C37138E0-0B2E-4B30-8DE4-DA6C637A94D5}" type="parTrans" cxnId="{EC9FADFB-BA12-4DB8-B387-C51429F8FD6B}">
      <dgm:prSet/>
      <dgm:spPr/>
      <dgm:t>
        <a:bodyPr/>
        <a:lstStyle/>
        <a:p>
          <a:endParaRPr lang="en-US"/>
        </a:p>
      </dgm:t>
    </dgm:pt>
    <dgm:pt modelId="{30CC5DC6-6B9B-4F6E-9AAE-9264BCC564F1}" type="sibTrans" cxnId="{EC9FADFB-BA12-4DB8-B387-C51429F8FD6B}">
      <dgm:prSet/>
      <dgm:spPr/>
      <dgm:t>
        <a:bodyPr/>
        <a:lstStyle/>
        <a:p>
          <a:endParaRPr lang="en-US"/>
        </a:p>
      </dgm:t>
    </dgm:pt>
    <dgm:pt modelId="{6ABBD0E3-2566-4CE9-968F-F4F4371A392E}">
      <dgm:prSet/>
      <dgm:spPr/>
      <dgm:t>
        <a:bodyPr/>
        <a:lstStyle/>
        <a:p>
          <a:r>
            <a:rPr lang="en-US"/>
            <a:t>Store and confirm the </a:t>
          </a:r>
          <a:r>
            <a:rPr lang="en-US" err="1"/>
            <a:t>putaway</a:t>
          </a:r>
          <a:r>
            <a:rPr lang="en-US"/>
            <a:t> in POU (SMS)</a:t>
          </a:r>
        </a:p>
      </dgm:t>
    </dgm:pt>
    <dgm:pt modelId="{E24A6573-9F54-474A-BFFE-A314E0B2DAB5}" type="parTrans" cxnId="{1244E40A-E156-4826-954D-0AEAA319BD0A}">
      <dgm:prSet/>
      <dgm:spPr/>
      <dgm:t>
        <a:bodyPr/>
        <a:lstStyle/>
        <a:p>
          <a:endParaRPr lang="en-US"/>
        </a:p>
      </dgm:t>
    </dgm:pt>
    <dgm:pt modelId="{FE34500B-5241-4BF0-AF53-9F9D0972917C}" type="sibTrans" cxnId="{1244E40A-E156-4826-954D-0AEAA319BD0A}">
      <dgm:prSet/>
      <dgm:spPr/>
      <dgm:t>
        <a:bodyPr/>
        <a:lstStyle/>
        <a:p>
          <a:endParaRPr lang="en-US"/>
        </a:p>
      </dgm:t>
    </dgm:pt>
    <dgm:pt modelId="{020C717C-7FA9-4DCB-A7C3-A7C4BC188D4A}" type="pres">
      <dgm:prSet presAssocID="{22FD1226-1373-4194-BD16-5832938072CC}" presName="Name0" presStyleCnt="0">
        <dgm:presLayoutVars>
          <dgm:dir/>
          <dgm:resizeHandles val="exact"/>
        </dgm:presLayoutVars>
      </dgm:prSet>
      <dgm:spPr/>
    </dgm:pt>
    <dgm:pt modelId="{08CC839C-C8BB-41F3-BE29-8E68068F45E9}" type="pres">
      <dgm:prSet presAssocID="{22FD1226-1373-4194-BD16-5832938072CC}" presName="arrow" presStyleLbl="bgShp" presStyleIdx="0" presStyleCnt="1"/>
      <dgm:spPr/>
    </dgm:pt>
    <dgm:pt modelId="{A8B08071-5F0B-4913-9CD5-C7BDF779A23F}" type="pres">
      <dgm:prSet presAssocID="{22FD1226-1373-4194-BD16-5832938072CC}" presName="points" presStyleCnt="0"/>
      <dgm:spPr/>
    </dgm:pt>
    <dgm:pt modelId="{FF6B21B2-51A7-4BCC-9736-780CF22C1167}" type="pres">
      <dgm:prSet presAssocID="{6BD37AA2-456D-4800-B954-EF3D70D02E69}" presName="compositeA" presStyleCnt="0"/>
      <dgm:spPr/>
    </dgm:pt>
    <dgm:pt modelId="{6963D179-AB0F-4485-8C6C-C86CCB69F69B}" type="pres">
      <dgm:prSet presAssocID="{6BD37AA2-456D-4800-B954-EF3D70D02E69}" presName="textA" presStyleLbl="revTx" presStyleIdx="0" presStyleCnt="4">
        <dgm:presLayoutVars>
          <dgm:bulletEnabled val="1"/>
        </dgm:presLayoutVars>
      </dgm:prSet>
      <dgm:spPr/>
    </dgm:pt>
    <dgm:pt modelId="{DA2F54BA-249B-459F-874C-1C2A517EA3F4}" type="pres">
      <dgm:prSet presAssocID="{6BD37AA2-456D-4800-B954-EF3D70D02E69}" presName="circleA" presStyleLbl="node1" presStyleIdx="0" presStyleCnt="4"/>
      <dgm:spPr/>
    </dgm:pt>
    <dgm:pt modelId="{EF6CC9D9-6727-40B6-AED2-4B8EBAFF0A67}" type="pres">
      <dgm:prSet presAssocID="{6BD37AA2-456D-4800-B954-EF3D70D02E69}" presName="spaceA" presStyleCnt="0"/>
      <dgm:spPr/>
    </dgm:pt>
    <dgm:pt modelId="{72F91FDE-D723-4AE8-AE3B-8038935E9E29}" type="pres">
      <dgm:prSet presAssocID="{20606BBB-078D-4F1B-9FBC-9C41B12A6A89}" presName="space" presStyleCnt="0"/>
      <dgm:spPr/>
    </dgm:pt>
    <dgm:pt modelId="{A58E1C0C-AACE-424B-9789-3BF33A861073}" type="pres">
      <dgm:prSet presAssocID="{1D27686E-8C26-457F-9BC9-70A3B39582E7}" presName="compositeB" presStyleCnt="0"/>
      <dgm:spPr/>
    </dgm:pt>
    <dgm:pt modelId="{5A713BB2-DC14-4940-A613-03A571855638}" type="pres">
      <dgm:prSet presAssocID="{1D27686E-8C26-457F-9BC9-70A3B39582E7}" presName="textB" presStyleLbl="revTx" presStyleIdx="1" presStyleCnt="4">
        <dgm:presLayoutVars>
          <dgm:bulletEnabled val="1"/>
        </dgm:presLayoutVars>
      </dgm:prSet>
      <dgm:spPr/>
    </dgm:pt>
    <dgm:pt modelId="{41E65CF4-F8C6-42CC-88AB-FC93EF18014F}" type="pres">
      <dgm:prSet presAssocID="{1D27686E-8C26-457F-9BC9-70A3B39582E7}" presName="circleB" presStyleLbl="node1" presStyleIdx="1" presStyleCnt="4"/>
      <dgm:spPr/>
    </dgm:pt>
    <dgm:pt modelId="{188D2449-B309-4954-8C73-4CEE920DB0B6}" type="pres">
      <dgm:prSet presAssocID="{1D27686E-8C26-457F-9BC9-70A3B39582E7}" presName="spaceB" presStyleCnt="0"/>
      <dgm:spPr/>
    </dgm:pt>
    <dgm:pt modelId="{468BF7FF-5060-481D-B66B-19D2A269C246}" type="pres">
      <dgm:prSet presAssocID="{38B72445-5730-42B9-A511-2DCFBC3A7508}" presName="space" presStyleCnt="0"/>
      <dgm:spPr/>
    </dgm:pt>
    <dgm:pt modelId="{9BAE1DEC-0F48-4647-A484-0EC8DB08E411}" type="pres">
      <dgm:prSet presAssocID="{B613DC7D-9593-4CE8-806E-3C5542754695}" presName="compositeA" presStyleCnt="0"/>
      <dgm:spPr/>
    </dgm:pt>
    <dgm:pt modelId="{A358CF70-8A6B-4253-9D78-69F1BF3E8704}" type="pres">
      <dgm:prSet presAssocID="{B613DC7D-9593-4CE8-806E-3C5542754695}" presName="textA" presStyleLbl="revTx" presStyleIdx="2" presStyleCnt="4">
        <dgm:presLayoutVars>
          <dgm:bulletEnabled val="1"/>
        </dgm:presLayoutVars>
      </dgm:prSet>
      <dgm:spPr/>
    </dgm:pt>
    <dgm:pt modelId="{5A74EA22-2F9A-4247-829C-6B0A3438375F}" type="pres">
      <dgm:prSet presAssocID="{B613DC7D-9593-4CE8-806E-3C5542754695}" presName="circleA" presStyleLbl="node1" presStyleIdx="2" presStyleCnt="4"/>
      <dgm:spPr/>
    </dgm:pt>
    <dgm:pt modelId="{CBA2AE19-511B-447B-91B4-D8850E6D2592}" type="pres">
      <dgm:prSet presAssocID="{B613DC7D-9593-4CE8-806E-3C5542754695}" presName="spaceA" presStyleCnt="0"/>
      <dgm:spPr/>
    </dgm:pt>
    <dgm:pt modelId="{9612B85E-1324-49B2-BAA8-CC0FC853391B}" type="pres">
      <dgm:prSet presAssocID="{30CC5DC6-6B9B-4F6E-9AAE-9264BCC564F1}" presName="space" presStyleCnt="0"/>
      <dgm:spPr/>
    </dgm:pt>
    <dgm:pt modelId="{C3773931-B4B3-4365-85C6-B1E2CDAFA996}" type="pres">
      <dgm:prSet presAssocID="{6ABBD0E3-2566-4CE9-968F-F4F4371A392E}" presName="compositeB" presStyleCnt="0"/>
      <dgm:spPr/>
    </dgm:pt>
    <dgm:pt modelId="{91C2A062-3908-4ECF-84DD-CCFE9FE66A44}" type="pres">
      <dgm:prSet presAssocID="{6ABBD0E3-2566-4CE9-968F-F4F4371A392E}" presName="textB" presStyleLbl="revTx" presStyleIdx="3" presStyleCnt="4">
        <dgm:presLayoutVars>
          <dgm:bulletEnabled val="1"/>
        </dgm:presLayoutVars>
      </dgm:prSet>
      <dgm:spPr/>
    </dgm:pt>
    <dgm:pt modelId="{83DA3E49-673F-476D-9DF1-857E454E4C45}" type="pres">
      <dgm:prSet presAssocID="{6ABBD0E3-2566-4CE9-968F-F4F4371A392E}" presName="circleB" presStyleLbl="node1" presStyleIdx="3" presStyleCnt="4"/>
      <dgm:spPr/>
    </dgm:pt>
    <dgm:pt modelId="{5A925FC3-683A-456B-AD42-34DC27D33852}" type="pres">
      <dgm:prSet presAssocID="{6ABBD0E3-2566-4CE9-968F-F4F4371A392E}" presName="spaceB" presStyleCnt="0"/>
      <dgm:spPr/>
    </dgm:pt>
  </dgm:ptLst>
  <dgm:cxnLst>
    <dgm:cxn modelId="{1244E40A-E156-4826-954D-0AEAA319BD0A}" srcId="{22FD1226-1373-4194-BD16-5832938072CC}" destId="{6ABBD0E3-2566-4CE9-968F-F4F4371A392E}" srcOrd="3" destOrd="0" parTransId="{E24A6573-9F54-474A-BFFE-A314E0B2DAB5}" sibTransId="{FE34500B-5241-4BF0-AF53-9F9D0972917C}"/>
    <dgm:cxn modelId="{4C7C5420-25ED-4EF0-90E7-18A86345C378}" type="presOf" srcId="{6BD37AA2-456D-4800-B954-EF3D70D02E69}" destId="{6963D179-AB0F-4485-8C6C-C86CCB69F69B}" srcOrd="0" destOrd="0" presId="urn:microsoft.com/office/officeart/2005/8/layout/hProcess11"/>
    <dgm:cxn modelId="{0B2D7032-D432-4D69-B5DE-2ACC8891F7C5}" type="presOf" srcId="{22FD1226-1373-4194-BD16-5832938072CC}" destId="{020C717C-7FA9-4DCB-A7C3-A7C4BC188D4A}" srcOrd="0" destOrd="0" presId="urn:microsoft.com/office/officeart/2005/8/layout/hProcess11"/>
    <dgm:cxn modelId="{B9CEEC4C-8368-4C7E-A5C0-F0CAFE535399}" type="presOf" srcId="{1D27686E-8C26-457F-9BC9-70A3B39582E7}" destId="{5A713BB2-DC14-4940-A613-03A571855638}" srcOrd="0" destOrd="0" presId="urn:microsoft.com/office/officeart/2005/8/layout/hProcess11"/>
    <dgm:cxn modelId="{84881E8D-78F8-47ED-8937-7D94A1BA0D56}" type="presOf" srcId="{B613DC7D-9593-4CE8-806E-3C5542754695}" destId="{A358CF70-8A6B-4253-9D78-69F1BF3E8704}" srcOrd="0" destOrd="0" presId="urn:microsoft.com/office/officeart/2005/8/layout/hProcess11"/>
    <dgm:cxn modelId="{7A28F0BA-B581-4FF6-ADA3-EC5DD276FA66}" srcId="{22FD1226-1373-4194-BD16-5832938072CC}" destId="{1D27686E-8C26-457F-9BC9-70A3B39582E7}" srcOrd="1" destOrd="0" parTransId="{C2C48DE5-5DEF-44BD-94F5-39D78014D054}" sibTransId="{38B72445-5730-42B9-A511-2DCFBC3A7508}"/>
    <dgm:cxn modelId="{A1A93ED4-784B-403C-9C55-189D4BEB6AB7}" type="presOf" srcId="{6ABBD0E3-2566-4CE9-968F-F4F4371A392E}" destId="{91C2A062-3908-4ECF-84DD-CCFE9FE66A44}" srcOrd="0" destOrd="0" presId="urn:microsoft.com/office/officeart/2005/8/layout/hProcess11"/>
    <dgm:cxn modelId="{E6510BE4-3412-4F7F-977B-9613505BD28C}" srcId="{22FD1226-1373-4194-BD16-5832938072CC}" destId="{6BD37AA2-456D-4800-B954-EF3D70D02E69}" srcOrd="0" destOrd="0" parTransId="{3FA0CD08-53BF-4FDD-ACDF-FC21E34D9F9C}" sibTransId="{20606BBB-078D-4F1B-9FBC-9C41B12A6A89}"/>
    <dgm:cxn modelId="{EC9FADFB-BA12-4DB8-B387-C51429F8FD6B}" srcId="{22FD1226-1373-4194-BD16-5832938072CC}" destId="{B613DC7D-9593-4CE8-806E-3C5542754695}" srcOrd="2" destOrd="0" parTransId="{C37138E0-0B2E-4B30-8DE4-DA6C637A94D5}" sibTransId="{30CC5DC6-6B9B-4F6E-9AAE-9264BCC564F1}"/>
    <dgm:cxn modelId="{69726131-B3CE-4466-BD8F-429119B4C636}" type="presParOf" srcId="{020C717C-7FA9-4DCB-A7C3-A7C4BC188D4A}" destId="{08CC839C-C8BB-41F3-BE29-8E68068F45E9}" srcOrd="0" destOrd="0" presId="urn:microsoft.com/office/officeart/2005/8/layout/hProcess11"/>
    <dgm:cxn modelId="{1A0CBCE4-93FC-47D4-934D-63BA5DC2349C}" type="presParOf" srcId="{020C717C-7FA9-4DCB-A7C3-A7C4BC188D4A}" destId="{A8B08071-5F0B-4913-9CD5-C7BDF779A23F}" srcOrd="1" destOrd="0" presId="urn:microsoft.com/office/officeart/2005/8/layout/hProcess11"/>
    <dgm:cxn modelId="{E70CFD64-F06E-4C32-84FF-0F13E2C0B1A1}" type="presParOf" srcId="{A8B08071-5F0B-4913-9CD5-C7BDF779A23F}" destId="{FF6B21B2-51A7-4BCC-9736-780CF22C1167}" srcOrd="0" destOrd="0" presId="urn:microsoft.com/office/officeart/2005/8/layout/hProcess11"/>
    <dgm:cxn modelId="{397849BF-993D-4AF1-BBCA-21166EC724AD}" type="presParOf" srcId="{FF6B21B2-51A7-4BCC-9736-780CF22C1167}" destId="{6963D179-AB0F-4485-8C6C-C86CCB69F69B}" srcOrd="0" destOrd="0" presId="urn:microsoft.com/office/officeart/2005/8/layout/hProcess11"/>
    <dgm:cxn modelId="{9499E52C-0BC0-42B7-BC2A-F06F12FC1268}" type="presParOf" srcId="{FF6B21B2-51A7-4BCC-9736-780CF22C1167}" destId="{DA2F54BA-249B-459F-874C-1C2A517EA3F4}" srcOrd="1" destOrd="0" presId="urn:microsoft.com/office/officeart/2005/8/layout/hProcess11"/>
    <dgm:cxn modelId="{17A40835-C5B2-4E91-90F9-49A0A175589E}" type="presParOf" srcId="{FF6B21B2-51A7-4BCC-9736-780CF22C1167}" destId="{EF6CC9D9-6727-40B6-AED2-4B8EBAFF0A67}" srcOrd="2" destOrd="0" presId="urn:microsoft.com/office/officeart/2005/8/layout/hProcess11"/>
    <dgm:cxn modelId="{9CF701F1-6FD5-4388-A8A6-3B4FE65DDA95}" type="presParOf" srcId="{A8B08071-5F0B-4913-9CD5-C7BDF779A23F}" destId="{72F91FDE-D723-4AE8-AE3B-8038935E9E29}" srcOrd="1" destOrd="0" presId="urn:microsoft.com/office/officeart/2005/8/layout/hProcess11"/>
    <dgm:cxn modelId="{1936025E-0986-4091-9F41-73FEBA67BEF2}" type="presParOf" srcId="{A8B08071-5F0B-4913-9CD5-C7BDF779A23F}" destId="{A58E1C0C-AACE-424B-9789-3BF33A861073}" srcOrd="2" destOrd="0" presId="urn:microsoft.com/office/officeart/2005/8/layout/hProcess11"/>
    <dgm:cxn modelId="{FA7E623F-BC42-4852-9C70-E2110BDF34C0}" type="presParOf" srcId="{A58E1C0C-AACE-424B-9789-3BF33A861073}" destId="{5A713BB2-DC14-4940-A613-03A571855638}" srcOrd="0" destOrd="0" presId="urn:microsoft.com/office/officeart/2005/8/layout/hProcess11"/>
    <dgm:cxn modelId="{722C97FB-769C-4D25-A4A0-67B6E786487B}" type="presParOf" srcId="{A58E1C0C-AACE-424B-9789-3BF33A861073}" destId="{41E65CF4-F8C6-42CC-88AB-FC93EF18014F}" srcOrd="1" destOrd="0" presId="urn:microsoft.com/office/officeart/2005/8/layout/hProcess11"/>
    <dgm:cxn modelId="{9D20A6ED-86ED-473D-8ED7-7FEFF6A1CCBA}" type="presParOf" srcId="{A58E1C0C-AACE-424B-9789-3BF33A861073}" destId="{188D2449-B309-4954-8C73-4CEE920DB0B6}" srcOrd="2" destOrd="0" presId="urn:microsoft.com/office/officeart/2005/8/layout/hProcess11"/>
    <dgm:cxn modelId="{42DF4D3D-873C-4E90-99C7-BC9329252C6E}" type="presParOf" srcId="{A8B08071-5F0B-4913-9CD5-C7BDF779A23F}" destId="{468BF7FF-5060-481D-B66B-19D2A269C246}" srcOrd="3" destOrd="0" presId="urn:microsoft.com/office/officeart/2005/8/layout/hProcess11"/>
    <dgm:cxn modelId="{9E8C8E0B-2484-41DE-A782-CC8FB76CD13B}" type="presParOf" srcId="{A8B08071-5F0B-4913-9CD5-C7BDF779A23F}" destId="{9BAE1DEC-0F48-4647-A484-0EC8DB08E411}" srcOrd="4" destOrd="0" presId="urn:microsoft.com/office/officeart/2005/8/layout/hProcess11"/>
    <dgm:cxn modelId="{0CD872DF-0B7D-4AB7-9E21-5BD45F584405}" type="presParOf" srcId="{9BAE1DEC-0F48-4647-A484-0EC8DB08E411}" destId="{A358CF70-8A6B-4253-9D78-69F1BF3E8704}" srcOrd="0" destOrd="0" presId="urn:microsoft.com/office/officeart/2005/8/layout/hProcess11"/>
    <dgm:cxn modelId="{A75E4E0A-696C-4481-93B0-A4082A175545}" type="presParOf" srcId="{9BAE1DEC-0F48-4647-A484-0EC8DB08E411}" destId="{5A74EA22-2F9A-4247-829C-6B0A3438375F}" srcOrd="1" destOrd="0" presId="urn:microsoft.com/office/officeart/2005/8/layout/hProcess11"/>
    <dgm:cxn modelId="{0B76659D-885D-4249-8D24-C3FDBEC9D3E4}" type="presParOf" srcId="{9BAE1DEC-0F48-4647-A484-0EC8DB08E411}" destId="{CBA2AE19-511B-447B-91B4-D8850E6D2592}" srcOrd="2" destOrd="0" presId="urn:microsoft.com/office/officeart/2005/8/layout/hProcess11"/>
    <dgm:cxn modelId="{51AC4BEF-5E7A-4754-AF81-6779341BA010}" type="presParOf" srcId="{A8B08071-5F0B-4913-9CD5-C7BDF779A23F}" destId="{9612B85E-1324-49B2-BAA8-CC0FC853391B}" srcOrd="5" destOrd="0" presId="urn:microsoft.com/office/officeart/2005/8/layout/hProcess11"/>
    <dgm:cxn modelId="{A20E04CE-37F4-4C56-A03D-8A9A3AB9100C}" type="presParOf" srcId="{A8B08071-5F0B-4913-9CD5-C7BDF779A23F}" destId="{C3773931-B4B3-4365-85C6-B1E2CDAFA996}" srcOrd="6" destOrd="0" presId="urn:microsoft.com/office/officeart/2005/8/layout/hProcess11"/>
    <dgm:cxn modelId="{7D890B42-46B9-46F8-B1C7-DC682FD56FBA}" type="presParOf" srcId="{C3773931-B4B3-4365-85C6-B1E2CDAFA996}" destId="{91C2A062-3908-4ECF-84DD-CCFE9FE66A44}" srcOrd="0" destOrd="0" presId="urn:microsoft.com/office/officeart/2005/8/layout/hProcess11"/>
    <dgm:cxn modelId="{10B583A0-8ED7-4349-A0BB-851EE134A6CE}" type="presParOf" srcId="{C3773931-B4B3-4365-85C6-B1E2CDAFA996}" destId="{83DA3E49-673F-476D-9DF1-857E454E4C45}" srcOrd="1" destOrd="0" presId="urn:microsoft.com/office/officeart/2005/8/layout/hProcess11"/>
    <dgm:cxn modelId="{77A66038-5B0C-464D-86A8-B0263E94D609}" type="presParOf" srcId="{C3773931-B4B3-4365-85C6-B1E2CDAFA996}" destId="{5A925FC3-683A-456B-AD42-34DC27D3385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EEE21-3CC5-41A9-817E-C9BBEC21164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E114166-A611-40CD-B0DB-59A60B9B620B}">
      <dgm:prSet phldrT="[Text]"/>
      <dgm:spPr/>
      <dgm:t>
        <a:bodyPr/>
        <a:lstStyle/>
        <a:p>
          <a:pPr>
            <a:buFont typeface="Wingdings" pitchFamily="2" charset="2"/>
            <a:buNone/>
          </a:pPr>
          <a:r>
            <a:rPr lang="fr-FR" dirty="0">
              <a:solidFill>
                <a:schemeClr val="bg1"/>
              </a:solidFill>
              <a:latin typeface="Segoe UI" panose="020B0502040204020203" pitchFamily="34" charset="0"/>
              <a:cs typeface="Segoe UI" panose="020B0502040204020203" pitchFamily="34" charset="0"/>
            </a:rPr>
            <a:t>Par count </a:t>
          </a:r>
          <a:r>
            <a:rPr lang="fr-FR" dirty="0" err="1">
              <a:solidFill>
                <a:schemeClr val="bg1"/>
              </a:solidFill>
              <a:latin typeface="Segoe UI" panose="020B0502040204020203" pitchFamily="34" charset="0"/>
              <a:cs typeface="Segoe UI" panose="020B0502040204020203" pitchFamily="34" charset="0"/>
            </a:rPr>
            <a:t>brings</a:t>
          </a:r>
          <a:r>
            <a:rPr lang="fr-FR" dirty="0">
              <a:solidFill>
                <a:schemeClr val="bg1"/>
              </a:solidFill>
              <a:latin typeface="Segoe UI" panose="020B0502040204020203" pitchFamily="34" charset="0"/>
              <a:cs typeface="Segoe UI" panose="020B0502040204020203" pitchFamily="34" charset="0"/>
            </a:rPr>
            <a:t> in Location </a:t>
          </a:r>
          <a:r>
            <a:rPr lang="fr-FR" dirty="0" err="1">
              <a:solidFill>
                <a:schemeClr val="bg1"/>
              </a:solidFill>
              <a:latin typeface="Segoe UI" panose="020B0502040204020203" pitchFamily="34" charset="0"/>
              <a:cs typeface="Segoe UI" panose="020B0502040204020203" pitchFamily="34" charset="0"/>
            </a:rPr>
            <a:t>Quantity</a:t>
          </a:r>
          <a:r>
            <a:rPr lang="fr-FR" dirty="0">
              <a:solidFill>
                <a:schemeClr val="bg1"/>
              </a:solidFill>
              <a:latin typeface="Segoe UI" panose="020B0502040204020203" pitchFamily="34" charset="0"/>
              <a:cs typeface="Segoe UI" panose="020B0502040204020203" pitchFamily="34" charset="0"/>
            </a:rPr>
            <a:t> at or </a:t>
          </a:r>
          <a:r>
            <a:rPr lang="fr-FR" dirty="0" err="1">
              <a:solidFill>
                <a:schemeClr val="bg1"/>
              </a:solidFill>
              <a:latin typeface="Segoe UI" panose="020B0502040204020203" pitchFamily="34" charset="0"/>
              <a:cs typeface="Segoe UI" panose="020B0502040204020203" pitchFamily="34" charset="0"/>
            </a:rPr>
            <a:t>below</a:t>
          </a:r>
          <a:r>
            <a:rPr lang="fr-FR" dirty="0">
              <a:solidFill>
                <a:schemeClr val="bg1"/>
              </a:solidFill>
              <a:latin typeface="Segoe UI" panose="020B0502040204020203" pitchFamily="34" charset="0"/>
              <a:cs typeface="Segoe UI" panose="020B0502040204020203" pitchFamily="34" charset="0"/>
            </a:rPr>
            <a:t> minimum in POU (SMS)</a:t>
          </a:r>
          <a:endParaRPr lang="en-US" dirty="0"/>
        </a:p>
      </dgm:t>
    </dgm:pt>
    <dgm:pt modelId="{B73AA3B1-9DBD-4209-8044-0E6D19C4F36A}" type="parTrans" cxnId="{F6A201C8-D7A6-40A8-8540-98B77F4771FC}">
      <dgm:prSet/>
      <dgm:spPr/>
      <dgm:t>
        <a:bodyPr/>
        <a:lstStyle/>
        <a:p>
          <a:endParaRPr lang="en-US"/>
        </a:p>
      </dgm:t>
    </dgm:pt>
    <dgm:pt modelId="{C52DB987-2CE9-4935-BF60-CF383143B6FF}" type="sibTrans" cxnId="{F6A201C8-D7A6-40A8-8540-98B77F4771FC}">
      <dgm:prSet/>
      <dgm:spPr/>
      <dgm:t>
        <a:bodyPr/>
        <a:lstStyle/>
        <a:p>
          <a:endParaRPr lang="en-US"/>
        </a:p>
      </dgm:t>
    </dgm:pt>
    <dgm:pt modelId="{C66C739A-33E5-4228-8EAE-82464BBD43AF}">
      <dgm:prSet phldrT="[Text]"/>
      <dgm:spPr/>
      <dgm:t>
        <a:bodyPr/>
        <a:lstStyle/>
        <a:p>
          <a:r>
            <a:rPr lang="en-US"/>
            <a:t>Supply Order generated in POU (SMS)</a:t>
          </a:r>
        </a:p>
      </dgm:t>
    </dgm:pt>
    <dgm:pt modelId="{FDC97979-29E5-41D4-AE85-67C35DBC7BD6}" type="parTrans" cxnId="{37CB4F70-2ED7-442F-BABC-1942F796ED2C}">
      <dgm:prSet/>
      <dgm:spPr/>
      <dgm:t>
        <a:bodyPr/>
        <a:lstStyle/>
        <a:p>
          <a:endParaRPr lang="en-US"/>
        </a:p>
      </dgm:t>
    </dgm:pt>
    <dgm:pt modelId="{CF961996-913F-4F86-A2A9-CCF8966E21C2}" type="sibTrans" cxnId="{37CB4F70-2ED7-442F-BABC-1942F796ED2C}">
      <dgm:prSet/>
      <dgm:spPr/>
      <dgm:t>
        <a:bodyPr/>
        <a:lstStyle/>
        <a:p>
          <a:endParaRPr lang="en-US"/>
        </a:p>
      </dgm:t>
    </dgm:pt>
    <dgm:pt modelId="{347EBF79-20FA-47B7-96BB-BB420CA7BDDA}">
      <dgm:prSet phldrT="[Text]"/>
      <dgm:spPr/>
      <dgm:t>
        <a:bodyPr/>
        <a:lstStyle/>
        <a:p>
          <a:r>
            <a:rPr lang="en-US"/>
            <a:t>Timer runs to batch supply orders by destination and source location</a:t>
          </a:r>
        </a:p>
      </dgm:t>
    </dgm:pt>
    <dgm:pt modelId="{75B739A3-94F9-4318-88F3-F85B5E36DC1D}" type="parTrans" cxnId="{A705DBF3-AF4E-4317-850D-1EFBBDD01FDA}">
      <dgm:prSet/>
      <dgm:spPr/>
      <dgm:t>
        <a:bodyPr/>
        <a:lstStyle/>
        <a:p>
          <a:endParaRPr lang="en-US"/>
        </a:p>
      </dgm:t>
    </dgm:pt>
    <dgm:pt modelId="{C3DA2540-BC8A-4E05-B0BB-FC8107F9C000}" type="sibTrans" cxnId="{A705DBF3-AF4E-4317-850D-1EFBBDD01FDA}">
      <dgm:prSet/>
      <dgm:spPr/>
      <dgm:t>
        <a:bodyPr/>
        <a:lstStyle/>
        <a:p>
          <a:endParaRPr lang="en-US"/>
        </a:p>
      </dgm:t>
    </dgm:pt>
    <dgm:pt modelId="{96AD3481-A337-4E48-BE0B-4A2ABC7DEA61}">
      <dgm:prSet/>
      <dgm:spPr/>
      <dgm:t>
        <a:bodyPr/>
        <a:lstStyle/>
        <a:p>
          <a:r>
            <a:rPr lang="en-US" dirty="0"/>
            <a:t>Requisition sent to Workday</a:t>
          </a:r>
        </a:p>
      </dgm:t>
    </dgm:pt>
    <dgm:pt modelId="{79F8564E-F49E-4E4A-8674-48EE15A7DA10}" type="parTrans" cxnId="{CDF46E8A-AEC7-45AB-A500-36438CA65E91}">
      <dgm:prSet/>
      <dgm:spPr/>
      <dgm:t>
        <a:bodyPr/>
        <a:lstStyle/>
        <a:p>
          <a:endParaRPr lang="en-US"/>
        </a:p>
      </dgm:t>
    </dgm:pt>
    <dgm:pt modelId="{D07FF534-641A-4603-8F9B-4494E59D2ADE}" type="sibTrans" cxnId="{CDF46E8A-AEC7-45AB-A500-36438CA65E91}">
      <dgm:prSet/>
      <dgm:spPr/>
      <dgm:t>
        <a:bodyPr/>
        <a:lstStyle/>
        <a:p>
          <a:endParaRPr lang="en-US"/>
        </a:p>
      </dgm:t>
    </dgm:pt>
    <dgm:pt modelId="{CC3B2031-C150-41C7-B9FC-DE87EC9CF3EB}">
      <dgm:prSet/>
      <dgm:spPr/>
      <dgm:t>
        <a:bodyPr/>
        <a:lstStyle/>
        <a:p>
          <a:r>
            <a:rPr lang="en-US" dirty="0"/>
            <a:t>Physical Receipt of items into Workday</a:t>
          </a:r>
        </a:p>
      </dgm:t>
    </dgm:pt>
    <dgm:pt modelId="{DACC9AED-07E9-4B55-B146-5F4429F95647}" type="parTrans" cxnId="{BCA26E74-06B2-4C2C-929E-8DA6B6633054}">
      <dgm:prSet/>
      <dgm:spPr/>
      <dgm:t>
        <a:bodyPr/>
        <a:lstStyle/>
        <a:p>
          <a:endParaRPr lang="en-US"/>
        </a:p>
      </dgm:t>
    </dgm:pt>
    <dgm:pt modelId="{5AF42C26-C03C-45C8-81D3-A1A8C145D3D8}" type="sibTrans" cxnId="{BCA26E74-06B2-4C2C-929E-8DA6B6633054}">
      <dgm:prSet/>
      <dgm:spPr/>
      <dgm:t>
        <a:bodyPr/>
        <a:lstStyle/>
        <a:p>
          <a:endParaRPr lang="en-US"/>
        </a:p>
      </dgm:t>
    </dgm:pt>
    <dgm:pt modelId="{DD711CD5-D909-459F-B3D3-6D1F38E1B28A}">
      <dgm:prSet/>
      <dgm:spPr/>
      <dgm:t>
        <a:bodyPr/>
        <a:lstStyle/>
        <a:p>
          <a:r>
            <a:rPr lang="en-US"/>
            <a:t>Receipt transmitted to Tecsys</a:t>
          </a:r>
        </a:p>
      </dgm:t>
    </dgm:pt>
    <dgm:pt modelId="{DAC03A53-F51B-4B0D-AD43-8ED08882BA68}" type="parTrans" cxnId="{C67957B6-27FD-45F9-B869-7A738897453F}">
      <dgm:prSet/>
      <dgm:spPr/>
      <dgm:t>
        <a:bodyPr/>
        <a:lstStyle/>
        <a:p>
          <a:endParaRPr lang="en-US"/>
        </a:p>
      </dgm:t>
    </dgm:pt>
    <dgm:pt modelId="{8FF9540D-313C-4EFD-A9EB-7EB9DA5ED3C1}" type="sibTrans" cxnId="{C67957B6-27FD-45F9-B869-7A738897453F}">
      <dgm:prSet/>
      <dgm:spPr/>
      <dgm:t>
        <a:bodyPr/>
        <a:lstStyle/>
        <a:p>
          <a:endParaRPr lang="en-US"/>
        </a:p>
      </dgm:t>
    </dgm:pt>
    <dgm:pt modelId="{6E6DC471-5E43-4451-A772-E279B75E491E}">
      <dgm:prSet/>
      <dgm:spPr/>
      <dgm:t>
        <a:bodyPr/>
        <a:lstStyle/>
        <a:p>
          <a:r>
            <a:rPr lang="en-US" err="1"/>
            <a:t>Putaway</a:t>
          </a:r>
          <a:r>
            <a:rPr lang="en-US"/>
            <a:t> performed with mobile device</a:t>
          </a:r>
        </a:p>
      </dgm:t>
    </dgm:pt>
    <dgm:pt modelId="{C7BB5D36-7896-48A3-A402-ECDB765207BD}" type="parTrans" cxnId="{5194D259-1D57-4487-9FB1-405ACE8F1011}">
      <dgm:prSet/>
      <dgm:spPr/>
      <dgm:t>
        <a:bodyPr/>
        <a:lstStyle/>
        <a:p>
          <a:endParaRPr lang="en-US"/>
        </a:p>
      </dgm:t>
    </dgm:pt>
    <dgm:pt modelId="{22C0915F-A9DE-473F-A3DC-15AED5950633}" type="sibTrans" cxnId="{5194D259-1D57-4487-9FB1-405ACE8F1011}">
      <dgm:prSet/>
      <dgm:spPr/>
      <dgm:t>
        <a:bodyPr/>
        <a:lstStyle/>
        <a:p>
          <a:endParaRPr lang="en-US"/>
        </a:p>
      </dgm:t>
    </dgm:pt>
    <dgm:pt modelId="{4958B49B-F6E4-41B0-95D5-CD4BED4DC060}">
      <dgm:prSet/>
      <dgm:spPr/>
      <dgm:t>
        <a:bodyPr/>
        <a:lstStyle/>
        <a:p>
          <a:r>
            <a:rPr lang="en-US" dirty="0"/>
            <a:t>On hand is updated and product physically stocked</a:t>
          </a:r>
        </a:p>
      </dgm:t>
    </dgm:pt>
    <dgm:pt modelId="{6F8AFB94-4A09-4D9D-BC72-0F13593B6D67}" type="parTrans" cxnId="{A9901F81-803D-4413-A3C5-FE039C3B6FEB}">
      <dgm:prSet/>
      <dgm:spPr/>
      <dgm:t>
        <a:bodyPr/>
        <a:lstStyle/>
        <a:p>
          <a:endParaRPr lang="en-US"/>
        </a:p>
      </dgm:t>
    </dgm:pt>
    <dgm:pt modelId="{4FB37DC3-500E-482A-9827-9E25A1F2BF92}" type="sibTrans" cxnId="{A9901F81-803D-4413-A3C5-FE039C3B6FEB}">
      <dgm:prSet/>
      <dgm:spPr/>
      <dgm:t>
        <a:bodyPr/>
        <a:lstStyle/>
        <a:p>
          <a:endParaRPr lang="en-US"/>
        </a:p>
      </dgm:t>
    </dgm:pt>
    <dgm:pt modelId="{DA163A30-1361-4B4C-9B1F-2631AC6924A4}" type="pres">
      <dgm:prSet presAssocID="{7EFEEE21-3CC5-41A9-817E-C9BBEC21164A}" presName="Name0" presStyleCnt="0">
        <dgm:presLayoutVars>
          <dgm:dir/>
          <dgm:resizeHandles val="exact"/>
        </dgm:presLayoutVars>
      </dgm:prSet>
      <dgm:spPr/>
    </dgm:pt>
    <dgm:pt modelId="{9D2582F3-979C-415E-B8AA-4D814EA98435}" type="pres">
      <dgm:prSet presAssocID="{7E114166-A611-40CD-B0DB-59A60B9B620B}" presName="node" presStyleLbl="node1" presStyleIdx="0" presStyleCnt="8">
        <dgm:presLayoutVars>
          <dgm:bulletEnabled val="1"/>
        </dgm:presLayoutVars>
      </dgm:prSet>
      <dgm:spPr/>
    </dgm:pt>
    <dgm:pt modelId="{CEFC67AA-052A-431D-8D0C-80FC02A8C0B1}" type="pres">
      <dgm:prSet presAssocID="{C52DB987-2CE9-4935-BF60-CF383143B6FF}" presName="sibTrans" presStyleLbl="sibTrans1D1" presStyleIdx="0" presStyleCnt="7"/>
      <dgm:spPr/>
    </dgm:pt>
    <dgm:pt modelId="{810AA76E-5EA0-4822-BE6F-CCDD5D389C22}" type="pres">
      <dgm:prSet presAssocID="{C52DB987-2CE9-4935-BF60-CF383143B6FF}" presName="connectorText" presStyleLbl="sibTrans1D1" presStyleIdx="0" presStyleCnt="7"/>
      <dgm:spPr/>
    </dgm:pt>
    <dgm:pt modelId="{AFE0D76E-C51A-4BAC-BCC3-AD5AA39EF3AA}" type="pres">
      <dgm:prSet presAssocID="{C66C739A-33E5-4228-8EAE-82464BBD43AF}" presName="node" presStyleLbl="node1" presStyleIdx="1" presStyleCnt="8">
        <dgm:presLayoutVars>
          <dgm:bulletEnabled val="1"/>
        </dgm:presLayoutVars>
      </dgm:prSet>
      <dgm:spPr/>
    </dgm:pt>
    <dgm:pt modelId="{8DC5CEB8-E523-4064-B3AE-A338149C33E5}" type="pres">
      <dgm:prSet presAssocID="{CF961996-913F-4F86-A2A9-CCF8966E21C2}" presName="sibTrans" presStyleLbl="sibTrans1D1" presStyleIdx="1" presStyleCnt="7"/>
      <dgm:spPr/>
    </dgm:pt>
    <dgm:pt modelId="{FFC8D6DE-005F-4AF9-A15A-C85759706C70}" type="pres">
      <dgm:prSet presAssocID="{CF961996-913F-4F86-A2A9-CCF8966E21C2}" presName="connectorText" presStyleLbl="sibTrans1D1" presStyleIdx="1" presStyleCnt="7"/>
      <dgm:spPr/>
    </dgm:pt>
    <dgm:pt modelId="{B32F780D-9421-41E0-9940-4F3C720DB3AF}" type="pres">
      <dgm:prSet presAssocID="{347EBF79-20FA-47B7-96BB-BB420CA7BDDA}" presName="node" presStyleLbl="node1" presStyleIdx="2" presStyleCnt="8">
        <dgm:presLayoutVars>
          <dgm:bulletEnabled val="1"/>
        </dgm:presLayoutVars>
      </dgm:prSet>
      <dgm:spPr/>
    </dgm:pt>
    <dgm:pt modelId="{85B32582-2DA1-48FF-A107-481277F8A030}" type="pres">
      <dgm:prSet presAssocID="{C3DA2540-BC8A-4E05-B0BB-FC8107F9C000}" presName="sibTrans" presStyleLbl="sibTrans1D1" presStyleIdx="2" presStyleCnt="7"/>
      <dgm:spPr/>
    </dgm:pt>
    <dgm:pt modelId="{FE9DD329-A7B5-4C7D-8DC2-3E14B9C257B6}" type="pres">
      <dgm:prSet presAssocID="{C3DA2540-BC8A-4E05-B0BB-FC8107F9C000}" presName="connectorText" presStyleLbl="sibTrans1D1" presStyleIdx="2" presStyleCnt="7"/>
      <dgm:spPr/>
    </dgm:pt>
    <dgm:pt modelId="{EEC3A640-C09B-4360-B5E9-530B40B35408}" type="pres">
      <dgm:prSet presAssocID="{96AD3481-A337-4E48-BE0B-4A2ABC7DEA61}" presName="node" presStyleLbl="node1" presStyleIdx="3" presStyleCnt="8">
        <dgm:presLayoutVars>
          <dgm:bulletEnabled val="1"/>
        </dgm:presLayoutVars>
      </dgm:prSet>
      <dgm:spPr/>
    </dgm:pt>
    <dgm:pt modelId="{06180E95-51CD-4D8E-AC7F-F2703461B467}" type="pres">
      <dgm:prSet presAssocID="{D07FF534-641A-4603-8F9B-4494E59D2ADE}" presName="sibTrans" presStyleLbl="sibTrans1D1" presStyleIdx="3" presStyleCnt="7"/>
      <dgm:spPr/>
    </dgm:pt>
    <dgm:pt modelId="{2F690329-22AB-48DC-ACD9-46F77DFF2A14}" type="pres">
      <dgm:prSet presAssocID="{D07FF534-641A-4603-8F9B-4494E59D2ADE}" presName="connectorText" presStyleLbl="sibTrans1D1" presStyleIdx="3" presStyleCnt="7"/>
      <dgm:spPr/>
    </dgm:pt>
    <dgm:pt modelId="{A3741E7F-D3B8-4E96-BBFA-58A60976BCB3}" type="pres">
      <dgm:prSet presAssocID="{CC3B2031-C150-41C7-B9FC-DE87EC9CF3EB}" presName="node" presStyleLbl="node1" presStyleIdx="4" presStyleCnt="8">
        <dgm:presLayoutVars>
          <dgm:bulletEnabled val="1"/>
        </dgm:presLayoutVars>
      </dgm:prSet>
      <dgm:spPr/>
    </dgm:pt>
    <dgm:pt modelId="{299C18FA-6163-4337-8E13-F93ADF1ABDBC}" type="pres">
      <dgm:prSet presAssocID="{5AF42C26-C03C-45C8-81D3-A1A8C145D3D8}" presName="sibTrans" presStyleLbl="sibTrans1D1" presStyleIdx="4" presStyleCnt="7"/>
      <dgm:spPr/>
    </dgm:pt>
    <dgm:pt modelId="{C20CD4B0-9156-4093-926E-6ACC17DDAC09}" type="pres">
      <dgm:prSet presAssocID="{5AF42C26-C03C-45C8-81D3-A1A8C145D3D8}" presName="connectorText" presStyleLbl="sibTrans1D1" presStyleIdx="4" presStyleCnt="7"/>
      <dgm:spPr/>
    </dgm:pt>
    <dgm:pt modelId="{EBE32317-C675-4A5F-A012-461359561552}" type="pres">
      <dgm:prSet presAssocID="{DD711CD5-D909-459F-B3D3-6D1F38E1B28A}" presName="node" presStyleLbl="node1" presStyleIdx="5" presStyleCnt="8">
        <dgm:presLayoutVars>
          <dgm:bulletEnabled val="1"/>
        </dgm:presLayoutVars>
      </dgm:prSet>
      <dgm:spPr/>
    </dgm:pt>
    <dgm:pt modelId="{3C30E184-BA75-47C2-A4F0-8F920111CC35}" type="pres">
      <dgm:prSet presAssocID="{8FF9540D-313C-4EFD-A9EB-7EB9DA5ED3C1}" presName="sibTrans" presStyleLbl="sibTrans1D1" presStyleIdx="5" presStyleCnt="7"/>
      <dgm:spPr/>
    </dgm:pt>
    <dgm:pt modelId="{A40F0934-718D-43CA-896B-589EA6ABC34F}" type="pres">
      <dgm:prSet presAssocID="{8FF9540D-313C-4EFD-A9EB-7EB9DA5ED3C1}" presName="connectorText" presStyleLbl="sibTrans1D1" presStyleIdx="5" presStyleCnt="7"/>
      <dgm:spPr/>
    </dgm:pt>
    <dgm:pt modelId="{6BBFD21E-3C72-41AE-9A01-A4E6BCA519D5}" type="pres">
      <dgm:prSet presAssocID="{6E6DC471-5E43-4451-A772-E279B75E491E}" presName="node" presStyleLbl="node1" presStyleIdx="6" presStyleCnt="8">
        <dgm:presLayoutVars>
          <dgm:bulletEnabled val="1"/>
        </dgm:presLayoutVars>
      </dgm:prSet>
      <dgm:spPr/>
    </dgm:pt>
    <dgm:pt modelId="{FD72FAE2-0ABA-4B89-9E0D-FB6CD4CE54E9}" type="pres">
      <dgm:prSet presAssocID="{22C0915F-A9DE-473F-A3DC-15AED5950633}" presName="sibTrans" presStyleLbl="sibTrans1D1" presStyleIdx="6" presStyleCnt="7"/>
      <dgm:spPr/>
    </dgm:pt>
    <dgm:pt modelId="{AC9CB432-3729-4923-8931-2DB75C6F759C}" type="pres">
      <dgm:prSet presAssocID="{22C0915F-A9DE-473F-A3DC-15AED5950633}" presName="connectorText" presStyleLbl="sibTrans1D1" presStyleIdx="6" presStyleCnt="7"/>
      <dgm:spPr/>
    </dgm:pt>
    <dgm:pt modelId="{38A0C5D5-CCDD-4AA4-A5E6-4DD7CF902C4A}" type="pres">
      <dgm:prSet presAssocID="{4958B49B-F6E4-41B0-95D5-CD4BED4DC060}" presName="node" presStyleLbl="node1" presStyleIdx="7" presStyleCnt="8">
        <dgm:presLayoutVars>
          <dgm:bulletEnabled val="1"/>
        </dgm:presLayoutVars>
      </dgm:prSet>
      <dgm:spPr/>
    </dgm:pt>
  </dgm:ptLst>
  <dgm:cxnLst>
    <dgm:cxn modelId="{B375B007-D7D3-4C23-8331-609C8BBFF0FC}" type="presOf" srcId="{4958B49B-F6E4-41B0-95D5-CD4BED4DC060}" destId="{38A0C5D5-CCDD-4AA4-A5E6-4DD7CF902C4A}" srcOrd="0" destOrd="0" presId="urn:microsoft.com/office/officeart/2005/8/layout/bProcess3"/>
    <dgm:cxn modelId="{84A75D22-CD57-47F4-86EA-1C9762A0FC1C}" type="presOf" srcId="{347EBF79-20FA-47B7-96BB-BB420CA7BDDA}" destId="{B32F780D-9421-41E0-9940-4F3C720DB3AF}" srcOrd="0" destOrd="0" presId="urn:microsoft.com/office/officeart/2005/8/layout/bProcess3"/>
    <dgm:cxn modelId="{F0F20426-A721-4398-8E4A-9AC0DCDADDF3}" type="presOf" srcId="{22C0915F-A9DE-473F-A3DC-15AED5950633}" destId="{FD72FAE2-0ABA-4B89-9E0D-FB6CD4CE54E9}" srcOrd="0" destOrd="0" presId="urn:microsoft.com/office/officeart/2005/8/layout/bProcess3"/>
    <dgm:cxn modelId="{85ACC234-0246-4525-A264-D97D6B4691CC}" type="presOf" srcId="{6E6DC471-5E43-4451-A772-E279B75E491E}" destId="{6BBFD21E-3C72-41AE-9A01-A4E6BCA519D5}" srcOrd="0" destOrd="0" presId="urn:microsoft.com/office/officeart/2005/8/layout/bProcess3"/>
    <dgm:cxn modelId="{2876EB39-28D6-4094-8811-814642DFB802}" type="presOf" srcId="{CF961996-913F-4F86-A2A9-CCF8966E21C2}" destId="{8DC5CEB8-E523-4064-B3AE-A338149C33E5}" srcOrd="0" destOrd="0" presId="urn:microsoft.com/office/officeart/2005/8/layout/bProcess3"/>
    <dgm:cxn modelId="{ADB23A40-887D-4D2B-85C8-724C11B1F7A8}" type="presOf" srcId="{5AF42C26-C03C-45C8-81D3-A1A8C145D3D8}" destId="{C20CD4B0-9156-4093-926E-6ACC17DDAC09}" srcOrd="1" destOrd="0" presId="urn:microsoft.com/office/officeart/2005/8/layout/bProcess3"/>
    <dgm:cxn modelId="{EF992C47-E255-46DA-8D3D-1AE4C1D5B6EF}" type="presOf" srcId="{C52DB987-2CE9-4935-BF60-CF383143B6FF}" destId="{CEFC67AA-052A-431D-8D0C-80FC02A8C0B1}" srcOrd="0" destOrd="0" presId="urn:microsoft.com/office/officeart/2005/8/layout/bProcess3"/>
    <dgm:cxn modelId="{EB6ED56C-C80D-427C-ACB0-3F467C628C93}" type="presOf" srcId="{7E114166-A611-40CD-B0DB-59A60B9B620B}" destId="{9D2582F3-979C-415E-B8AA-4D814EA98435}" srcOrd="0" destOrd="0" presId="urn:microsoft.com/office/officeart/2005/8/layout/bProcess3"/>
    <dgm:cxn modelId="{37CB4F70-2ED7-442F-BABC-1942F796ED2C}" srcId="{7EFEEE21-3CC5-41A9-817E-C9BBEC21164A}" destId="{C66C739A-33E5-4228-8EAE-82464BBD43AF}" srcOrd="1" destOrd="0" parTransId="{FDC97979-29E5-41D4-AE85-67C35DBC7BD6}" sibTransId="{CF961996-913F-4F86-A2A9-CCF8966E21C2}"/>
    <dgm:cxn modelId="{76246752-BB56-4564-B018-A2C4A87ED48A}" type="presOf" srcId="{C66C739A-33E5-4228-8EAE-82464BBD43AF}" destId="{AFE0D76E-C51A-4BAC-BCC3-AD5AA39EF3AA}" srcOrd="0" destOrd="0" presId="urn:microsoft.com/office/officeart/2005/8/layout/bProcess3"/>
    <dgm:cxn modelId="{BCA26E74-06B2-4C2C-929E-8DA6B6633054}" srcId="{7EFEEE21-3CC5-41A9-817E-C9BBEC21164A}" destId="{CC3B2031-C150-41C7-B9FC-DE87EC9CF3EB}" srcOrd="4" destOrd="0" parTransId="{DACC9AED-07E9-4B55-B146-5F4429F95647}" sibTransId="{5AF42C26-C03C-45C8-81D3-A1A8C145D3D8}"/>
    <dgm:cxn modelId="{8097ED57-F754-4168-88E2-51389E5C0AED}" type="presOf" srcId="{22C0915F-A9DE-473F-A3DC-15AED5950633}" destId="{AC9CB432-3729-4923-8931-2DB75C6F759C}" srcOrd="1" destOrd="0" presId="urn:microsoft.com/office/officeart/2005/8/layout/bProcess3"/>
    <dgm:cxn modelId="{5194D259-1D57-4487-9FB1-405ACE8F1011}" srcId="{7EFEEE21-3CC5-41A9-817E-C9BBEC21164A}" destId="{6E6DC471-5E43-4451-A772-E279B75E491E}" srcOrd="6" destOrd="0" parTransId="{C7BB5D36-7896-48A3-A402-ECDB765207BD}" sibTransId="{22C0915F-A9DE-473F-A3DC-15AED5950633}"/>
    <dgm:cxn modelId="{A9901F81-803D-4413-A3C5-FE039C3B6FEB}" srcId="{7EFEEE21-3CC5-41A9-817E-C9BBEC21164A}" destId="{4958B49B-F6E4-41B0-95D5-CD4BED4DC060}" srcOrd="7" destOrd="0" parTransId="{6F8AFB94-4A09-4D9D-BC72-0F13593B6D67}" sibTransId="{4FB37DC3-500E-482A-9827-9E25A1F2BF92}"/>
    <dgm:cxn modelId="{5762FF81-99FC-45CB-8CAE-C1C7EC54F021}" type="presOf" srcId="{8FF9540D-313C-4EFD-A9EB-7EB9DA5ED3C1}" destId="{A40F0934-718D-43CA-896B-589EA6ABC34F}" srcOrd="1" destOrd="0" presId="urn:microsoft.com/office/officeart/2005/8/layout/bProcess3"/>
    <dgm:cxn modelId="{3959B987-8583-4C6B-BB9B-9CA0BD146E93}" type="presOf" srcId="{DD711CD5-D909-459F-B3D3-6D1F38E1B28A}" destId="{EBE32317-C675-4A5F-A012-461359561552}" srcOrd="0" destOrd="0" presId="urn:microsoft.com/office/officeart/2005/8/layout/bProcess3"/>
    <dgm:cxn modelId="{CDF46E8A-AEC7-45AB-A500-36438CA65E91}" srcId="{7EFEEE21-3CC5-41A9-817E-C9BBEC21164A}" destId="{96AD3481-A337-4E48-BE0B-4A2ABC7DEA61}" srcOrd="3" destOrd="0" parTransId="{79F8564E-F49E-4E4A-8674-48EE15A7DA10}" sibTransId="{D07FF534-641A-4603-8F9B-4494E59D2ADE}"/>
    <dgm:cxn modelId="{D1FD03A4-72FC-479F-BF17-686AD7B5E829}" type="presOf" srcId="{96AD3481-A337-4E48-BE0B-4A2ABC7DEA61}" destId="{EEC3A640-C09B-4360-B5E9-530B40B35408}" srcOrd="0" destOrd="0" presId="urn:microsoft.com/office/officeart/2005/8/layout/bProcess3"/>
    <dgm:cxn modelId="{1981B6A6-65E5-4A98-BFBA-4D4AFA16E804}" type="presOf" srcId="{C3DA2540-BC8A-4E05-B0BB-FC8107F9C000}" destId="{85B32582-2DA1-48FF-A107-481277F8A030}" srcOrd="0" destOrd="0" presId="urn:microsoft.com/office/officeart/2005/8/layout/bProcess3"/>
    <dgm:cxn modelId="{5AB5E4B3-0903-4890-83A2-88BCAA8D47C5}" type="presOf" srcId="{5AF42C26-C03C-45C8-81D3-A1A8C145D3D8}" destId="{299C18FA-6163-4337-8E13-F93ADF1ABDBC}" srcOrd="0" destOrd="0" presId="urn:microsoft.com/office/officeart/2005/8/layout/bProcess3"/>
    <dgm:cxn modelId="{C67957B6-27FD-45F9-B869-7A738897453F}" srcId="{7EFEEE21-3CC5-41A9-817E-C9BBEC21164A}" destId="{DD711CD5-D909-459F-B3D3-6D1F38E1B28A}" srcOrd="5" destOrd="0" parTransId="{DAC03A53-F51B-4B0D-AD43-8ED08882BA68}" sibTransId="{8FF9540D-313C-4EFD-A9EB-7EB9DA5ED3C1}"/>
    <dgm:cxn modelId="{F6A201C8-D7A6-40A8-8540-98B77F4771FC}" srcId="{7EFEEE21-3CC5-41A9-817E-C9BBEC21164A}" destId="{7E114166-A611-40CD-B0DB-59A60B9B620B}" srcOrd="0" destOrd="0" parTransId="{B73AA3B1-9DBD-4209-8044-0E6D19C4F36A}" sibTransId="{C52DB987-2CE9-4935-BF60-CF383143B6FF}"/>
    <dgm:cxn modelId="{75EDFBCB-B7BC-47FD-9DCD-8B2DDE7BE2EA}" type="presOf" srcId="{7EFEEE21-3CC5-41A9-817E-C9BBEC21164A}" destId="{DA163A30-1361-4B4C-9B1F-2631AC6924A4}" srcOrd="0" destOrd="0" presId="urn:microsoft.com/office/officeart/2005/8/layout/bProcess3"/>
    <dgm:cxn modelId="{99F67FDF-7F50-4740-991B-E02F9A9A11EC}" type="presOf" srcId="{CF961996-913F-4F86-A2A9-CCF8966E21C2}" destId="{FFC8D6DE-005F-4AF9-A15A-C85759706C70}" srcOrd="1" destOrd="0" presId="urn:microsoft.com/office/officeart/2005/8/layout/bProcess3"/>
    <dgm:cxn modelId="{5B0EB2DF-1EE1-4FBF-B44B-8918BFF84D65}" type="presOf" srcId="{CC3B2031-C150-41C7-B9FC-DE87EC9CF3EB}" destId="{A3741E7F-D3B8-4E96-BBFA-58A60976BCB3}" srcOrd="0" destOrd="0" presId="urn:microsoft.com/office/officeart/2005/8/layout/bProcess3"/>
    <dgm:cxn modelId="{582960E0-F2AD-4AD5-A42A-72E14A68A710}" type="presOf" srcId="{D07FF534-641A-4603-8F9B-4494E59D2ADE}" destId="{06180E95-51CD-4D8E-AC7F-F2703461B467}" srcOrd="0" destOrd="0" presId="urn:microsoft.com/office/officeart/2005/8/layout/bProcess3"/>
    <dgm:cxn modelId="{E7D469E2-BEEB-40D5-A2C3-0C62EC09D425}" type="presOf" srcId="{8FF9540D-313C-4EFD-A9EB-7EB9DA5ED3C1}" destId="{3C30E184-BA75-47C2-A4F0-8F920111CC35}" srcOrd="0" destOrd="0" presId="urn:microsoft.com/office/officeart/2005/8/layout/bProcess3"/>
    <dgm:cxn modelId="{79AEB3E2-A74D-45B2-8123-2F1CE69E6529}" type="presOf" srcId="{D07FF534-641A-4603-8F9B-4494E59D2ADE}" destId="{2F690329-22AB-48DC-ACD9-46F77DFF2A14}" srcOrd="1" destOrd="0" presId="urn:microsoft.com/office/officeart/2005/8/layout/bProcess3"/>
    <dgm:cxn modelId="{DDEB91E4-BCCF-4408-A68B-4757AA41C711}" type="presOf" srcId="{C3DA2540-BC8A-4E05-B0BB-FC8107F9C000}" destId="{FE9DD329-A7B5-4C7D-8DC2-3E14B9C257B6}" srcOrd="1" destOrd="0" presId="urn:microsoft.com/office/officeart/2005/8/layout/bProcess3"/>
    <dgm:cxn modelId="{4151BAEE-816D-4685-87D7-3A2D25DCFD6B}" type="presOf" srcId="{C52DB987-2CE9-4935-BF60-CF383143B6FF}" destId="{810AA76E-5EA0-4822-BE6F-CCDD5D389C22}" srcOrd="1" destOrd="0" presId="urn:microsoft.com/office/officeart/2005/8/layout/bProcess3"/>
    <dgm:cxn modelId="{A705DBF3-AF4E-4317-850D-1EFBBDD01FDA}" srcId="{7EFEEE21-3CC5-41A9-817E-C9BBEC21164A}" destId="{347EBF79-20FA-47B7-96BB-BB420CA7BDDA}" srcOrd="2" destOrd="0" parTransId="{75B739A3-94F9-4318-88F3-F85B5E36DC1D}" sibTransId="{C3DA2540-BC8A-4E05-B0BB-FC8107F9C000}"/>
    <dgm:cxn modelId="{A99E7E21-9074-4BC3-9C18-C1CB4A2D5EC0}" type="presParOf" srcId="{DA163A30-1361-4B4C-9B1F-2631AC6924A4}" destId="{9D2582F3-979C-415E-B8AA-4D814EA98435}" srcOrd="0" destOrd="0" presId="urn:microsoft.com/office/officeart/2005/8/layout/bProcess3"/>
    <dgm:cxn modelId="{D4C3E6A8-DC7B-46BF-A717-144419C41E9F}" type="presParOf" srcId="{DA163A30-1361-4B4C-9B1F-2631AC6924A4}" destId="{CEFC67AA-052A-431D-8D0C-80FC02A8C0B1}" srcOrd="1" destOrd="0" presId="urn:microsoft.com/office/officeart/2005/8/layout/bProcess3"/>
    <dgm:cxn modelId="{7E6C599C-B37A-45F7-ABEC-8D05B5D3A160}" type="presParOf" srcId="{CEFC67AA-052A-431D-8D0C-80FC02A8C0B1}" destId="{810AA76E-5EA0-4822-BE6F-CCDD5D389C22}" srcOrd="0" destOrd="0" presId="urn:microsoft.com/office/officeart/2005/8/layout/bProcess3"/>
    <dgm:cxn modelId="{8CB8E4AE-2505-42EC-B0E8-E32F5E7378BC}" type="presParOf" srcId="{DA163A30-1361-4B4C-9B1F-2631AC6924A4}" destId="{AFE0D76E-C51A-4BAC-BCC3-AD5AA39EF3AA}" srcOrd="2" destOrd="0" presId="urn:microsoft.com/office/officeart/2005/8/layout/bProcess3"/>
    <dgm:cxn modelId="{2675D539-0FB8-4183-9380-93EEB03F86C1}" type="presParOf" srcId="{DA163A30-1361-4B4C-9B1F-2631AC6924A4}" destId="{8DC5CEB8-E523-4064-B3AE-A338149C33E5}" srcOrd="3" destOrd="0" presId="urn:microsoft.com/office/officeart/2005/8/layout/bProcess3"/>
    <dgm:cxn modelId="{358BA9C1-29A3-4543-8E9E-825F6317EA14}" type="presParOf" srcId="{8DC5CEB8-E523-4064-B3AE-A338149C33E5}" destId="{FFC8D6DE-005F-4AF9-A15A-C85759706C70}" srcOrd="0" destOrd="0" presId="urn:microsoft.com/office/officeart/2005/8/layout/bProcess3"/>
    <dgm:cxn modelId="{D54C83E0-5D25-4979-A6CB-F61943E3F0A0}" type="presParOf" srcId="{DA163A30-1361-4B4C-9B1F-2631AC6924A4}" destId="{B32F780D-9421-41E0-9940-4F3C720DB3AF}" srcOrd="4" destOrd="0" presId="urn:microsoft.com/office/officeart/2005/8/layout/bProcess3"/>
    <dgm:cxn modelId="{61054EC7-49AB-40C3-89F4-3BBEFD15BCC1}" type="presParOf" srcId="{DA163A30-1361-4B4C-9B1F-2631AC6924A4}" destId="{85B32582-2DA1-48FF-A107-481277F8A030}" srcOrd="5" destOrd="0" presId="urn:microsoft.com/office/officeart/2005/8/layout/bProcess3"/>
    <dgm:cxn modelId="{6DF0BE37-21CC-49F4-A8D9-BE3CE1E6E48B}" type="presParOf" srcId="{85B32582-2DA1-48FF-A107-481277F8A030}" destId="{FE9DD329-A7B5-4C7D-8DC2-3E14B9C257B6}" srcOrd="0" destOrd="0" presId="urn:microsoft.com/office/officeart/2005/8/layout/bProcess3"/>
    <dgm:cxn modelId="{E59950B6-AA79-4E0B-8703-D7ECC0A4DA79}" type="presParOf" srcId="{DA163A30-1361-4B4C-9B1F-2631AC6924A4}" destId="{EEC3A640-C09B-4360-B5E9-530B40B35408}" srcOrd="6" destOrd="0" presId="urn:microsoft.com/office/officeart/2005/8/layout/bProcess3"/>
    <dgm:cxn modelId="{8AA2BC01-8AA2-4B88-8497-D81A09AD9701}" type="presParOf" srcId="{DA163A30-1361-4B4C-9B1F-2631AC6924A4}" destId="{06180E95-51CD-4D8E-AC7F-F2703461B467}" srcOrd="7" destOrd="0" presId="urn:microsoft.com/office/officeart/2005/8/layout/bProcess3"/>
    <dgm:cxn modelId="{EDA19C21-A601-4173-8767-B81BD9F44979}" type="presParOf" srcId="{06180E95-51CD-4D8E-AC7F-F2703461B467}" destId="{2F690329-22AB-48DC-ACD9-46F77DFF2A14}" srcOrd="0" destOrd="0" presId="urn:microsoft.com/office/officeart/2005/8/layout/bProcess3"/>
    <dgm:cxn modelId="{1EE5C0A1-B95A-44E2-B397-68134CD9279D}" type="presParOf" srcId="{DA163A30-1361-4B4C-9B1F-2631AC6924A4}" destId="{A3741E7F-D3B8-4E96-BBFA-58A60976BCB3}" srcOrd="8" destOrd="0" presId="urn:microsoft.com/office/officeart/2005/8/layout/bProcess3"/>
    <dgm:cxn modelId="{9C0B837C-4548-497E-83DD-C2A4A85E5577}" type="presParOf" srcId="{DA163A30-1361-4B4C-9B1F-2631AC6924A4}" destId="{299C18FA-6163-4337-8E13-F93ADF1ABDBC}" srcOrd="9" destOrd="0" presId="urn:microsoft.com/office/officeart/2005/8/layout/bProcess3"/>
    <dgm:cxn modelId="{6534CBA3-5571-4445-A0C4-2E8C3172C2D8}" type="presParOf" srcId="{299C18FA-6163-4337-8E13-F93ADF1ABDBC}" destId="{C20CD4B0-9156-4093-926E-6ACC17DDAC09}" srcOrd="0" destOrd="0" presId="urn:microsoft.com/office/officeart/2005/8/layout/bProcess3"/>
    <dgm:cxn modelId="{73259C45-2A4A-4034-B8B7-C14226F92F7D}" type="presParOf" srcId="{DA163A30-1361-4B4C-9B1F-2631AC6924A4}" destId="{EBE32317-C675-4A5F-A012-461359561552}" srcOrd="10" destOrd="0" presId="urn:microsoft.com/office/officeart/2005/8/layout/bProcess3"/>
    <dgm:cxn modelId="{64995047-79E5-4EC6-9C57-5C41BFC9A19B}" type="presParOf" srcId="{DA163A30-1361-4B4C-9B1F-2631AC6924A4}" destId="{3C30E184-BA75-47C2-A4F0-8F920111CC35}" srcOrd="11" destOrd="0" presId="urn:microsoft.com/office/officeart/2005/8/layout/bProcess3"/>
    <dgm:cxn modelId="{3B8B7A93-165A-467F-9405-EFD635CDA239}" type="presParOf" srcId="{3C30E184-BA75-47C2-A4F0-8F920111CC35}" destId="{A40F0934-718D-43CA-896B-589EA6ABC34F}" srcOrd="0" destOrd="0" presId="urn:microsoft.com/office/officeart/2005/8/layout/bProcess3"/>
    <dgm:cxn modelId="{EFB10F07-ABCF-496D-93F9-933241D12509}" type="presParOf" srcId="{DA163A30-1361-4B4C-9B1F-2631AC6924A4}" destId="{6BBFD21E-3C72-41AE-9A01-A4E6BCA519D5}" srcOrd="12" destOrd="0" presId="urn:microsoft.com/office/officeart/2005/8/layout/bProcess3"/>
    <dgm:cxn modelId="{B13D9874-4F5B-4399-A485-CC6C228CDA2A}" type="presParOf" srcId="{DA163A30-1361-4B4C-9B1F-2631AC6924A4}" destId="{FD72FAE2-0ABA-4B89-9E0D-FB6CD4CE54E9}" srcOrd="13" destOrd="0" presId="urn:microsoft.com/office/officeart/2005/8/layout/bProcess3"/>
    <dgm:cxn modelId="{003970F8-AB25-42D8-82EE-446945039516}" type="presParOf" srcId="{FD72FAE2-0ABA-4B89-9E0D-FB6CD4CE54E9}" destId="{AC9CB432-3729-4923-8931-2DB75C6F759C}" srcOrd="0" destOrd="0" presId="urn:microsoft.com/office/officeart/2005/8/layout/bProcess3"/>
    <dgm:cxn modelId="{96A4476D-516E-46C7-B26E-2B89FC108F74}" type="presParOf" srcId="{DA163A30-1361-4B4C-9B1F-2631AC6924A4}" destId="{38A0C5D5-CCDD-4AA4-A5E6-4DD7CF902C4A}"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6AF0F1-3A13-43F5-B0CB-A5C16489ECF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1934BED-D488-4DE1-A5E2-06A9775A74A1}">
      <dgm:prSet phldrT="[Text]"/>
      <dgm:spPr>
        <a:solidFill>
          <a:schemeClr val="accent2"/>
        </a:solidFill>
      </dgm:spPr>
      <dgm:t>
        <a:bodyPr/>
        <a:lstStyle/>
        <a:p>
          <a:pPr>
            <a:buClr>
              <a:schemeClr val="tx2"/>
            </a:buClr>
            <a:buFont typeface="+mj-lt"/>
            <a:buAutoNum type="arabicPeriod"/>
          </a:pPr>
          <a:r>
            <a:rPr lang="en-US" b="0">
              <a:latin typeface="Segoe UI" panose="020B0502040204020203" pitchFamily="34" charset="0"/>
              <a:cs typeface="Segoe UI" panose="020B0502040204020203" pitchFamily="34" charset="0"/>
            </a:rPr>
            <a:t>Usage of supplies occurs. </a:t>
          </a:r>
          <a:endParaRPr lang="en-US"/>
        </a:p>
      </dgm:t>
    </dgm:pt>
    <dgm:pt modelId="{2D723312-4F1D-4C51-9DD8-26770FB7E5E3}" type="sibTrans" cxnId="{C6EDABB5-1AAE-4A18-8172-3BC9135221AA}">
      <dgm:prSet/>
      <dgm:spPr/>
      <dgm:t>
        <a:bodyPr/>
        <a:lstStyle/>
        <a:p>
          <a:endParaRPr lang="en-US"/>
        </a:p>
      </dgm:t>
    </dgm:pt>
    <dgm:pt modelId="{3B864823-0E17-4948-90C6-999CB4FD200C}" type="parTrans" cxnId="{C6EDABB5-1AAE-4A18-8172-3BC9135221AA}">
      <dgm:prSet/>
      <dgm:spPr/>
      <dgm:t>
        <a:bodyPr/>
        <a:lstStyle/>
        <a:p>
          <a:endParaRPr lang="en-US"/>
        </a:p>
      </dgm:t>
    </dgm:pt>
    <dgm:pt modelId="{E36DB65B-F9CA-424B-810A-52BCE978580A}">
      <dgm:prSet/>
      <dgm:spPr/>
      <dgm:t>
        <a:bodyPr/>
        <a:lstStyle/>
        <a:p>
          <a:pPr>
            <a:buClr>
              <a:schemeClr val="tx2"/>
            </a:buClr>
            <a:buFont typeface="+mj-lt"/>
            <a:buAutoNum type="arabicPeriod"/>
          </a:pPr>
          <a:r>
            <a:rPr lang="en-US" b="0">
              <a:latin typeface="Segoe UI" panose="020B0502040204020203" pitchFamily="34" charset="0"/>
              <a:cs typeface="Segoe UI" panose="020B0502040204020203" pitchFamily="34" charset="0"/>
            </a:rPr>
            <a:t>Supply Chain staff use a mobile device to perform periodic supply counts. </a:t>
          </a:r>
        </a:p>
      </dgm:t>
    </dgm:pt>
    <dgm:pt modelId="{E3CE2F43-0A2A-45F8-989A-CAF545B0C184}" type="parTrans" cxnId="{93483A5D-91C8-40D9-9FAF-3B030C0215C2}">
      <dgm:prSet/>
      <dgm:spPr/>
      <dgm:t>
        <a:bodyPr/>
        <a:lstStyle/>
        <a:p>
          <a:endParaRPr lang="en-US"/>
        </a:p>
      </dgm:t>
    </dgm:pt>
    <dgm:pt modelId="{3EA466A0-DEE7-4BB2-882C-A51675EAA24C}" type="sibTrans" cxnId="{93483A5D-91C8-40D9-9FAF-3B030C0215C2}">
      <dgm:prSet/>
      <dgm:spPr/>
      <dgm:t>
        <a:bodyPr/>
        <a:lstStyle/>
        <a:p>
          <a:endParaRPr lang="en-US"/>
        </a:p>
      </dgm:t>
    </dgm:pt>
    <dgm:pt modelId="{15914514-5987-425D-B71E-5E344D217141}">
      <dgm:prSet/>
      <dgm:spPr/>
      <dgm:t>
        <a:bodyPr/>
        <a:lstStyle/>
        <a:p>
          <a:pPr>
            <a:buClr>
              <a:schemeClr val="tx2"/>
            </a:buClr>
            <a:buFont typeface="+mj-lt"/>
            <a:buAutoNum type="arabicPeriod"/>
          </a:pPr>
          <a:r>
            <a:rPr lang="en-US" b="0">
              <a:latin typeface="Segoe UI" panose="020B0502040204020203" pitchFamily="34" charset="0"/>
              <a:cs typeface="Segoe UI" panose="020B0502040204020203" pitchFamily="34" charset="0"/>
            </a:rPr>
            <a:t>Inventory levels are updated. If needed, Supply Orders are created and interfaced accordingly. </a:t>
          </a:r>
        </a:p>
      </dgm:t>
    </dgm:pt>
    <dgm:pt modelId="{D08F106C-628D-4E91-9768-74267599BD03}" type="parTrans" cxnId="{01403F6B-C00A-4348-8901-AFA0F7F56621}">
      <dgm:prSet/>
      <dgm:spPr/>
      <dgm:t>
        <a:bodyPr/>
        <a:lstStyle/>
        <a:p>
          <a:endParaRPr lang="en-US"/>
        </a:p>
      </dgm:t>
    </dgm:pt>
    <dgm:pt modelId="{E7251C8C-274F-4877-9C16-898365056803}" type="sibTrans" cxnId="{01403F6B-C00A-4348-8901-AFA0F7F56621}">
      <dgm:prSet/>
      <dgm:spPr/>
      <dgm:t>
        <a:bodyPr/>
        <a:lstStyle/>
        <a:p>
          <a:endParaRPr lang="en-US"/>
        </a:p>
      </dgm:t>
    </dgm:pt>
    <dgm:pt modelId="{1C872ACC-EBAF-4C97-867C-3DBB807A0A59}">
      <dgm:prSet/>
      <dgm:spPr/>
      <dgm:t>
        <a:bodyPr/>
        <a:lstStyle/>
        <a:p>
          <a:pPr>
            <a:buClr>
              <a:schemeClr val="tx2"/>
            </a:buClr>
            <a:buFont typeface="+mj-lt"/>
            <a:buAutoNum type="arabicPeriod"/>
          </a:pPr>
          <a:r>
            <a:rPr lang="en-US" b="0" dirty="0">
              <a:latin typeface="Segoe UI" panose="020B0502040204020203" pitchFamily="34" charset="0"/>
              <a:cs typeface="Segoe UI" panose="020B0502040204020203" pitchFamily="34" charset="0"/>
            </a:rPr>
            <a:t>Receiving is performed in Workday and interfaced to Tecsys.</a:t>
          </a:r>
        </a:p>
      </dgm:t>
    </dgm:pt>
    <dgm:pt modelId="{4D8FCE78-CE25-401F-A017-468E1EF147A4}" type="parTrans" cxnId="{FC9C1A43-C525-49D7-A610-DBB70C39F07B}">
      <dgm:prSet/>
      <dgm:spPr/>
      <dgm:t>
        <a:bodyPr/>
        <a:lstStyle/>
        <a:p>
          <a:endParaRPr lang="en-US"/>
        </a:p>
      </dgm:t>
    </dgm:pt>
    <dgm:pt modelId="{49D21FEB-9C78-4A54-90E4-757929BE7EC7}" type="sibTrans" cxnId="{FC9C1A43-C525-49D7-A610-DBB70C39F07B}">
      <dgm:prSet/>
      <dgm:spPr/>
      <dgm:t>
        <a:bodyPr/>
        <a:lstStyle/>
        <a:p>
          <a:endParaRPr lang="en-US"/>
        </a:p>
      </dgm:t>
    </dgm:pt>
    <dgm:pt modelId="{475CBAFE-583C-416F-AFC2-D8479AF27D16}">
      <dgm:prSet/>
      <dgm:spPr/>
      <dgm:t>
        <a:bodyPr/>
        <a:lstStyle/>
        <a:p>
          <a:pPr>
            <a:buClr>
              <a:schemeClr val="tx2"/>
            </a:buClr>
            <a:buFont typeface="+mj-lt"/>
            <a:buAutoNum type="arabicPeriod"/>
          </a:pPr>
          <a:r>
            <a:rPr lang="en-US" b="0" err="1">
              <a:latin typeface="Segoe UI" panose="020B0502040204020203" pitchFamily="34" charset="0"/>
              <a:cs typeface="Segoe UI" panose="020B0502040204020203" pitchFamily="34" charset="0"/>
            </a:rPr>
            <a:t>Putaway</a:t>
          </a:r>
          <a:r>
            <a:rPr lang="en-US" b="0">
              <a:latin typeface="Segoe UI" panose="020B0502040204020203" pitchFamily="34" charset="0"/>
              <a:cs typeface="Segoe UI" panose="020B0502040204020203" pitchFamily="34" charset="0"/>
            </a:rPr>
            <a:t> is performed and inventory is incremented. </a:t>
          </a:r>
        </a:p>
      </dgm:t>
    </dgm:pt>
    <dgm:pt modelId="{90740219-12F9-484E-97C1-B934787123BB}" type="parTrans" cxnId="{4AEB21C2-E0FC-49E7-923A-753A20A00FE0}">
      <dgm:prSet/>
      <dgm:spPr/>
      <dgm:t>
        <a:bodyPr/>
        <a:lstStyle/>
        <a:p>
          <a:endParaRPr lang="en-US"/>
        </a:p>
      </dgm:t>
    </dgm:pt>
    <dgm:pt modelId="{FEDA1208-D30D-47E9-8EE5-FEF79F286DD6}" type="sibTrans" cxnId="{4AEB21C2-E0FC-49E7-923A-753A20A00FE0}">
      <dgm:prSet/>
      <dgm:spPr/>
      <dgm:t>
        <a:bodyPr/>
        <a:lstStyle/>
        <a:p>
          <a:endParaRPr lang="en-US"/>
        </a:p>
      </dgm:t>
    </dgm:pt>
    <dgm:pt modelId="{B262B625-2350-4524-9340-DC1C6ECD8E01}" type="pres">
      <dgm:prSet presAssocID="{F26AF0F1-3A13-43F5-B0CB-A5C16489ECFD}" presName="Name0" presStyleCnt="0">
        <dgm:presLayoutVars>
          <dgm:dir/>
          <dgm:animLvl val="lvl"/>
          <dgm:resizeHandles val="exact"/>
        </dgm:presLayoutVars>
      </dgm:prSet>
      <dgm:spPr/>
    </dgm:pt>
    <dgm:pt modelId="{E3A17B4A-F57A-4C34-8621-E1B418CE80D0}" type="pres">
      <dgm:prSet presAssocID="{475CBAFE-583C-416F-AFC2-D8479AF27D16}" presName="boxAndChildren" presStyleCnt="0"/>
      <dgm:spPr/>
    </dgm:pt>
    <dgm:pt modelId="{6BDA5CC6-C3A0-41F5-A956-C386BB8EC5CF}" type="pres">
      <dgm:prSet presAssocID="{475CBAFE-583C-416F-AFC2-D8479AF27D16}" presName="parentTextBox" presStyleLbl="node1" presStyleIdx="0" presStyleCnt="5"/>
      <dgm:spPr/>
    </dgm:pt>
    <dgm:pt modelId="{D437B277-5FAB-4665-A3CA-72FD44C49346}" type="pres">
      <dgm:prSet presAssocID="{49D21FEB-9C78-4A54-90E4-757929BE7EC7}" presName="sp" presStyleCnt="0"/>
      <dgm:spPr/>
    </dgm:pt>
    <dgm:pt modelId="{0990D86B-3968-4389-BBC3-963AA50F2C0D}" type="pres">
      <dgm:prSet presAssocID="{1C872ACC-EBAF-4C97-867C-3DBB807A0A59}" presName="arrowAndChildren" presStyleCnt="0"/>
      <dgm:spPr/>
    </dgm:pt>
    <dgm:pt modelId="{6A9D2980-2779-42B9-A513-015B6C6786C6}" type="pres">
      <dgm:prSet presAssocID="{1C872ACC-EBAF-4C97-867C-3DBB807A0A59}" presName="parentTextArrow" presStyleLbl="node1" presStyleIdx="1" presStyleCnt="5"/>
      <dgm:spPr/>
    </dgm:pt>
    <dgm:pt modelId="{8FDCACFD-5562-44D2-8529-7CED7D29B0A1}" type="pres">
      <dgm:prSet presAssocID="{E7251C8C-274F-4877-9C16-898365056803}" presName="sp" presStyleCnt="0"/>
      <dgm:spPr/>
    </dgm:pt>
    <dgm:pt modelId="{7B1AB664-30B1-45E9-A364-783C3000920C}" type="pres">
      <dgm:prSet presAssocID="{15914514-5987-425D-B71E-5E344D217141}" presName="arrowAndChildren" presStyleCnt="0"/>
      <dgm:spPr/>
    </dgm:pt>
    <dgm:pt modelId="{2FF5E621-316F-4D35-A99E-0B8E78E54C8F}" type="pres">
      <dgm:prSet presAssocID="{15914514-5987-425D-B71E-5E344D217141}" presName="parentTextArrow" presStyleLbl="node1" presStyleIdx="2" presStyleCnt="5"/>
      <dgm:spPr/>
    </dgm:pt>
    <dgm:pt modelId="{39C211DB-59B1-4319-86F6-A65FF775FFC1}" type="pres">
      <dgm:prSet presAssocID="{3EA466A0-DEE7-4BB2-882C-A51675EAA24C}" presName="sp" presStyleCnt="0"/>
      <dgm:spPr/>
    </dgm:pt>
    <dgm:pt modelId="{09DACE92-6FCF-4A2D-8C5B-7815C58FAC74}" type="pres">
      <dgm:prSet presAssocID="{E36DB65B-F9CA-424B-810A-52BCE978580A}" presName="arrowAndChildren" presStyleCnt="0"/>
      <dgm:spPr/>
    </dgm:pt>
    <dgm:pt modelId="{E3D6E662-D05C-4E36-8945-E6AFCF6017A3}" type="pres">
      <dgm:prSet presAssocID="{E36DB65B-F9CA-424B-810A-52BCE978580A}" presName="parentTextArrow" presStyleLbl="node1" presStyleIdx="3" presStyleCnt="5"/>
      <dgm:spPr/>
    </dgm:pt>
    <dgm:pt modelId="{272F6908-32F2-4DF3-A388-71F7AE4D59D7}" type="pres">
      <dgm:prSet presAssocID="{2D723312-4F1D-4C51-9DD8-26770FB7E5E3}" presName="sp" presStyleCnt="0"/>
      <dgm:spPr/>
    </dgm:pt>
    <dgm:pt modelId="{A3C4E1F4-AE4B-410E-A67F-1DDD60EDB692}" type="pres">
      <dgm:prSet presAssocID="{11934BED-D488-4DE1-A5E2-06A9775A74A1}" presName="arrowAndChildren" presStyleCnt="0"/>
      <dgm:spPr/>
    </dgm:pt>
    <dgm:pt modelId="{81AE759E-9C16-4A41-9994-DFB384FD178D}" type="pres">
      <dgm:prSet presAssocID="{11934BED-D488-4DE1-A5E2-06A9775A74A1}" presName="parentTextArrow" presStyleLbl="node1" presStyleIdx="4" presStyleCnt="5"/>
      <dgm:spPr/>
    </dgm:pt>
  </dgm:ptLst>
  <dgm:cxnLst>
    <dgm:cxn modelId="{78540616-2DF2-3B46-90C7-C76FD9F97CAE}" type="presOf" srcId="{E36DB65B-F9CA-424B-810A-52BCE978580A}" destId="{E3D6E662-D05C-4E36-8945-E6AFCF6017A3}" srcOrd="0" destOrd="0" presId="urn:microsoft.com/office/officeart/2005/8/layout/process4"/>
    <dgm:cxn modelId="{93483A5D-91C8-40D9-9FAF-3B030C0215C2}" srcId="{F26AF0F1-3A13-43F5-B0CB-A5C16489ECFD}" destId="{E36DB65B-F9CA-424B-810A-52BCE978580A}" srcOrd="1" destOrd="0" parTransId="{E3CE2F43-0A2A-45F8-989A-CAF545B0C184}" sibTransId="{3EA466A0-DEE7-4BB2-882C-A51675EAA24C}"/>
    <dgm:cxn modelId="{FC9C1A43-C525-49D7-A610-DBB70C39F07B}" srcId="{F26AF0F1-3A13-43F5-B0CB-A5C16489ECFD}" destId="{1C872ACC-EBAF-4C97-867C-3DBB807A0A59}" srcOrd="3" destOrd="0" parTransId="{4D8FCE78-CE25-401F-A017-468E1EF147A4}" sibTransId="{49D21FEB-9C78-4A54-90E4-757929BE7EC7}"/>
    <dgm:cxn modelId="{01403F6B-C00A-4348-8901-AFA0F7F56621}" srcId="{F26AF0F1-3A13-43F5-B0CB-A5C16489ECFD}" destId="{15914514-5987-425D-B71E-5E344D217141}" srcOrd="2" destOrd="0" parTransId="{D08F106C-628D-4E91-9768-74267599BD03}" sibTransId="{E7251C8C-274F-4877-9C16-898365056803}"/>
    <dgm:cxn modelId="{06DAB655-E941-FA4F-9CCA-9B82642D8EDA}" type="presOf" srcId="{15914514-5987-425D-B71E-5E344D217141}" destId="{2FF5E621-316F-4D35-A99E-0B8E78E54C8F}" srcOrd="0" destOrd="0" presId="urn:microsoft.com/office/officeart/2005/8/layout/process4"/>
    <dgm:cxn modelId="{DCEF6E98-22B5-F344-A9A9-53989CA85491}" type="presOf" srcId="{1C872ACC-EBAF-4C97-867C-3DBB807A0A59}" destId="{6A9D2980-2779-42B9-A513-015B6C6786C6}" srcOrd="0" destOrd="0" presId="urn:microsoft.com/office/officeart/2005/8/layout/process4"/>
    <dgm:cxn modelId="{C6EDABB5-1AAE-4A18-8172-3BC9135221AA}" srcId="{F26AF0F1-3A13-43F5-B0CB-A5C16489ECFD}" destId="{11934BED-D488-4DE1-A5E2-06A9775A74A1}" srcOrd="0" destOrd="0" parTransId="{3B864823-0E17-4948-90C6-999CB4FD200C}" sibTransId="{2D723312-4F1D-4C51-9DD8-26770FB7E5E3}"/>
    <dgm:cxn modelId="{4AEB21C2-E0FC-49E7-923A-753A20A00FE0}" srcId="{F26AF0F1-3A13-43F5-B0CB-A5C16489ECFD}" destId="{475CBAFE-583C-416F-AFC2-D8479AF27D16}" srcOrd="4" destOrd="0" parTransId="{90740219-12F9-484E-97C1-B934787123BB}" sibTransId="{FEDA1208-D30D-47E9-8EE5-FEF79F286DD6}"/>
    <dgm:cxn modelId="{3D5749E4-566D-7940-B7DF-AB169934A460}" type="presOf" srcId="{11934BED-D488-4DE1-A5E2-06A9775A74A1}" destId="{81AE759E-9C16-4A41-9994-DFB384FD178D}" srcOrd="0" destOrd="0" presId="urn:microsoft.com/office/officeart/2005/8/layout/process4"/>
    <dgm:cxn modelId="{07D3BBED-C177-FE42-90E6-2F2343044E36}" type="presOf" srcId="{F26AF0F1-3A13-43F5-B0CB-A5C16489ECFD}" destId="{B262B625-2350-4524-9340-DC1C6ECD8E01}" srcOrd="0" destOrd="0" presId="urn:microsoft.com/office/officeart/2005/8/layout/process4"/>
    <dgm:cxn modelId="{2C6E6BF3-A07D-224A-98ED-0CC3AEC803A5}" type="presOf" srcId="{475CBAFE-583C-416F-AFC2-D8479AF27D16}" destId="{6BDA5CC6-C3A0-41F5-A956-C386BB8EC5CF}" srcOrd="0" destOrd="0" presId="urn:microsoft.com/office/officeart/2005/8/layout/process4"/>
    <dgm:cxn modelId="{252242D9-2DB3-6147-AD60-0DC52DC7CF91}" type="presParOf" srcId="{B262B625-2350-4524-9340-DC1C6ECD8E01}" destId="{E3A17B4A-F57A-4C34-8621-E1B418CE80D0}" srcOrd="0" destOrd="0" presId="urn:microsoft.com/office/officeart/2005/8/layout/process4"/>
    <dgm:cxn modelId="{46DD2F6D-C855-2E41-852B-626B3F386976}" type="presParOf" srcId="{E3A17B4A-F57A-4C34-8621-E1B418CE80D0}" destId="{6BDA5CC6-C3A0-41F5-A956-C386BB8EC5CF}" srcOrd="0" destOrd="0" presId="urn:microsoft.com/office/officeart/2005/8/layout/process4"/>
    <dgm:cxn modelId="{77135743-D093-5846-9A04-AE265A778185}" type="presParOf" srcId="{B262B625-2350-4524-9340-DC1C6ECD8E01}" destId="{D437B277-5FAB-4665-A3CA-72FD44C49346}" srcOrd="1" destOrd="0" presId="urn:microsoft.com/office/officeart/2005/8/layout/process4"/>
    <dgm:cxn modelId="{2FFDF335-657F-C647-91E7-5B295DFFEC66}" type="presParOf" srcId="{B262B625-2350-4524-9340-DC1C6ECD8E01}" destId="{0990D86B-3968-4389-BBC3-963AA50F2C0D}" srcOrd="2" destOrd="0" presId="urn:microsoft.com/office/officeart/2005/8/layout/process4"/>
    <dgm:cxn modelId="{10CAA27B-602A-C24F-AF91-582C5CB9C467}" type="presParOf" srcId="{0990D86B-3968-4389-BBC3-963AA50F2C0D}" destId="{6A9D2980-2779-42B9-A513-015B6C6786C6}" srcOrd="0" destOrd="0" presId="urn:microsoft.com/office/officeart/2005/8/layout/process4"/>
    <dgm:cxn modelId="{652BD934-5CB0-2C4B-9411-5288898BFCAD}" type="presParOf" srcId="{B262B625-2350-4524-9340-DC1C6ECD8E01}" destId="{8FDCACFD-5562-44D2-8529-7CED7D29B0A1}" srcOrd="3" destOrd="0" presId="urn:microsoft.com/office/officeart/2005/8/layout/process4"/>
    <dgm:cxn modelId="{D2DBFBC9-9513-6B49-B47B-88A065D05FA2}" type="presParOf" srcId="{B262B625-2350-4524-9340-DC1C6ECD8E01}" destId="{7B1AB664-30B1-45E9-A364-783C3000920C}" srcOrd="4" destOrd="0" presId="urn:microsoft.com/office/officeart/2005/8/layout/process4"/>
    <dgm:cxn modelId="{7FFF584C-48B5-4E4B-A0AD-8AF8ED5FD18B}" type="presParOf" srcId="{7B1AB664-30B1-45E9-A364-783C3000920C}" destId="{2FF5E621-316F-4D35-A99E-0B8E78E54C8F}" srcOrd="0" destOrd="0" presId="urn:microsoft.com/office/officeart/2005/8/layout/process4"/>
    <dgm:cxn modelId="{8CEC1534-4376-1845-A409-32A1E332BF1A}" type="presParOf" srcId="{B262B625-2350-4524-9340-DC1C6ECD8E01}" destId="{39C211DB-59B1-4319-86F6-A65FF775FFC1}" srcOrd="5" destOrd="0" presId="urn:microsoft.com/office/officeart/2005/8/layout/process4"/>
    <dgm:cxn modelId="{66E4B0D5-966C-2049-B5C2-37ABADCD1A24}" type="presParOf" srcId="{B262B625-2350-4524-9340-DC1C6ECD8E01}" destId="{09DACE92-6FCF-4A2D-8C5B-7815C58FAC74}" srcOrd="6" destOrd="0" presId="urn:microsoft.com/office/officeart/2005/8/layout/process4"/>
    <dgm:cxn modelId="{3E3CF149-6FFA-2447-A421-8D15777A67A6}" type="presParOf" srcId="{09DACE92-6FCF-4A2D-8C5B-7815C58FAC74}" destId="{E3D6E662-D05C-4E36-8945-E6AFCF6017A3}" srcOrd="0" destOrd="0" presId="urn:microsoft.com/office/officeart/2005/8/layout/process4"/>
    <dgm:cxn modelId="{0C17CC16-E5D6-E848-8600-31DD01CFE9AB}" type="presParOf" srcId="{B262B625-2350-4524-9340-DC1C6ECD8E01}" destId="{272F6908-32F2-4DF3-A388-71F7AE4D59D7}" srcOrd="7" destOrd="0" presId="urn:microsoft.com/office/officeart/2005/8/layout/process4"/>
    <dgm:cxn modelId="{E51435DF-F1E1-3F40-8405-E4D43DFF3667}" type="presParOf" srcId="{B262B625-2350-4524-9340-DC1C6ECD8E01}" destId="{A3C4E1F4-AE4B-410E-A67F-1DDD60EDB692}" srcOrd="8" destOrd="0" presId="urn:microsoft.com/office/officeart/2005/8/layout/process4"/>
    <dgm:cxn modelId="{3C3ABE1B-2562-524A-987A-6D24665F9599}" type="presParOf" srcId="{A3C4E1F4-AE4B-410E-A67F-1DDD60EDB692}" destId="{81AE759E-9C16-4A41-9994-DFB384FD17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86587B-B956-4406-A417-7B57AA861BDC}" type="doc">
      <dgm:prSet loTypeId="urn:microsoft.com/office/officeart/2005/8/layout/hProcess9" loCatId="process" qsTypeId="urn:microsoft.com/office/officeart/2005/8/quickstyle/simple1" qsCatId="simple" csTypeId="urn:microsoft.com/office/officeart/2005/8/colors/accent1_2" csCatId="accent1" phldr="1"/>
      <dgm:spPr/>
    </dgm:pt>
    <dgm:pt modelId="{8B388696-6C53-455E-BBC3-04CBA86A503A}">
      <dgm:prSet phldrT="[Text]"/>
      <dgm:spPr/>
      <dgm:t>
        <a:bodyPr/>
        <a:lstStyle/>
        <a:p>
          <a:pPr>
            <a:buFont typeface="Symbol" panose="05050102010706020507" pitchFamily="18" charset="2"/>
            <a:buChar char=""/>
          </a:pPr>
          <a:r>
            <a:rPr lang="en-US">
              <a:effectLst/>
              <a:latin typeface="Segoe UI" panose="020B0502040204020203" pitchFamily="34" charset="0"/>
              <a:ea typeface="Segoe UI" panose="020B0502040204020203" pitchFamily="34" charset="0"/>
            </a:rPr>
            <a:t>Supply orders are generated</a:t>
          </a:r>
          <a:endParaRPr lang="en-US"/>
        </a:p>
      </dgm:t>
    </dgm:pt>
    <dgm:pt modelId="{A7734BA5-2C6B-4C3F-8976-093249FD0434}" type="parTrans" cxnId="{4B34330D-7365-4550-9F73-A50D0DC6F875}">
      <dgm:prSet/>
      <dgm:spPr/>
      <dgm:t>
        <a:bodyPr/>
        <a:lstStyle/>
        <a:p>
          <a:endParaRPr lang="en-US"/>
        </a:p>
      </dgm:t>
    </dgm:pt>
    <dgm:pt modelId="{D8A67897-2D74-4CA6-8DE6-1243E65433F8}" type="sibTrans" cxnId="{4B34330D-7365-4550-9F73-A50D0DC6F875}">
      <dgm:prSet/>
      <dgm:spPr/>
      <dgm:t>
        <a:bodyPr/>
        <a:lstStyle/>
        <a:p>
          <a:endParaRPr lang="en-US"/>
        </a:p>
      </dgm:t>
    </dgm:pt>
    <dgm:pt modelId="{18623D4A-D048-400D-B458-BBB872AC130A}">
      <dgm:prSet phldrT="[Text]"/>
      <dgm:spPr/>
      <dgm:t>
        <a:bodyPr/>
        <a:lstStyle/>
        <a:p>
          <a:pPr>
            <a:buFont typeface="Symbol" panose="05050102010706020507" pitchFamily="18" charset="2"/>
            <a:buChar char=""/>
          </a:pPr>
          <a:r>
            <a:rPr lang="en-US">
              <a:effectLst/>
              <a:latin typeface="Segoe UI" panose="020B0502040204020203" pitchFamily="34" charset="0"/>
              <a:ea typeface="Segoe UI" panose="020B0502040204020203" pitchFamily="34" charset="0"/>
            </a:rPr>
            <a:t>Orders are delivered</a:t>
          </a:r>
          <a:endParaRPr lang="en-US"/>
        </a:p>
      </dgm:t>
    </dgm:pt>
    <dgm:pt modelId="{940E105B-33C2-482A-9397-41A1A0E0DC53}" type="parTrans" cxnId="{DF77AC28-7E1D-41B8-A425-9480BD2661C5}">
      <dgm:prSet/>
      <dgm:spPr/>
      <dgm:t>
        <a:bodyPr/>
        <a:lstStyle/>
        <a:p>
          <a:endParaRPr lang="en-US"/>
        </a:p>
      </dgm:t>
    </dgm:pt>
    <dgm:pt modelId="{760E7A8A-C8CD-4747-810D-307FAE82DA82}" type="sibTrans" cxnId="{DF77AC28-7E1D-41B8-A425-9480BD2661C5}">
      <dgm:prSet/>
      <dgm:spPr/>
      <dgm:t>
        <a:bodyPr/>
        <a:lstStyle/>
        <a:p>
          <a:endParaRPr lang="en-US"/>
        </a:p>
      </dgm:t>
    </dgm:pt>
    <dgm:pt modelId="{06DF6818-CBC1-4CB0-97B6-574254228CC1}">
      <dgm:prSet phldrT="[Text]"/>
      <dgm:spPr/>
      <dgm:t>
        <a:bodyPr/>
        <a:lstStyle/>
        <a:p>
          <a:pPr>
            <a:buFont typeface="Symbol" panose="05050102010706020507" pitchFamily="18" charset="2"/>
            <a:buChar char=""/>
          </a:pPr>
          <a:r>
            <a:rPr lang="en-US" err="1">
              <a:effectLst/>
              <a:latin typeface="Segoe UI" panose="020B0502040204020203" pitchFamily="34" charset="0"/>
              <a:ea typeface="Segoe UI" panose="020B0502040204020203" pitchFamily="34" charset="0"/>
            </a:rPr>
            <a:t>Putaway</a:t>
          </a:r>
          <a:r>
            <a:rPr lang="en-US">
              <a:effectLst/>
              <a:latin typeface="Segoe UI" panose="020B0502040204020203" pitchFamily="34" charset="0"/>
              <a:ea typeface="Segoe UI" panose="020B0502040204020203" pitchFamily="34" charset="0"/>
            </a:rPr>
            <a:t> is completed</a:t>
          </a:r>
          <a:endParaRPr lang="en-US"/>
        </a:p>
      </dgm:t>
    </dgm:pt>
    <dgm:pt modelId="{F6E23E37-1C42-4166-BD6F-9F2A04EAD8CD}" type="parTrans" cxnId="{7C76C06C-E407-40CF-B805-FFD02E70FA21}">
      <dgm:prSet/>
      <dgm:spPr/>
      <dgm:t>
        <a:bodyPr/>
        <a:lstStyle/>
        <a:p>
          <a:endParaRPr lang="en-US"/>
        </a:p>
      </dgm:t>
    </dgm:pt>
    <dgm:pt modelId="{3FEB4AE2-5429-482B-90C4-04C82BC23182}" type="sibTrans" cxnId="{7C76C06C-E407-40CF-B805-FFD02E70FA21}">
      <dgm:prSet/>
      <dgm:spPr/>
      <dgm:t>
        <a:bodyPr/>
        <a:lstStyle/>
        <a:p>
          <a:endParaRPr lang="en-US"/>
        </a:p>
      </dgm:t>
    </dgm:pt>
    <dgm:pt modelId="{F88E2631-A3F7-4C75-8553-CA0A57D699DA}">
      <dgm:prSet phldrT="[Text]"/>
      <dgm:spPr/>
      <dgm:t>
        <a:bodyPr/>
        <a:lstStyle/>
        <a:p>
          <a:pPr>
            <a:buFont typeface="Symbol" panose="05050102010706020507" pitchFamily="18" charset="2"/>
            <a:buChar char=""/>
          </a:pPr>
          <a:r>
            <a:rPr lang="en-US">
              <a:effectLst/>
              <a:latin typeface="Segoe UI" panose="020B0502040204020203" pitchFamily="34" charset="0"/>
              <a:ea typeface="Segoe UI" panose="020B0502040204020203" pitchFamily="34" charset="0"/>
            </a:rPr>
            <a:t>Inventory is updated</a:t>
          </a:r>
          <a:endParaRPr lang="en-US"/>
        </a:p>
      </dgm:t>
    </dgm:pt>
    <dgm:pt modelId="{5A486647-265B-479E-B545-2ED42166B4DA}" type="parTrans" cxnId="{D2F85389-A646-425B-8A46-9C83747D3E5A}">
      <dgm:prSet/>
      <dgm:spPr/>
      <dgm:t>
        <a:bodyPr/>
        <a:lstStyle/>
        <a:p>
          <a:endParaRPr lang="en-US"/>
        </a:p>
      </dgm:t>
    </dgm:pt>
    <dgm:pt modelId="{86CC771E-B4C2-47E2-BC0F-BBE8B2916780}" type="sibTrans" cxnId="{D2F85389-A646-425B-8A46-9C83747D3E5A}">
      <dgm:prSet/>
      <dgm:spPr/>
      <dgm:t>
        <a:bodyPr/>
        <a:lstStyle/>
        <a:p>
          <a:endParaRPr lang="en-US"/>
        </a:p>
      </dgm:t>
    </dgm:pt>
    <dgm:pt modelId="{8F9AB9C5-2343-4102-94CC-6616FCA19516}" type="pres">
      <dgm:prSet presAssocID="{8486587B-B956-4406-A417-7B57AA861BDC}" presName="CompostProcess" presStyleCnt="0">
        <dgm:presLayoutVars>
          <dgm:dir/>
          <dgm:resizeHandles val="exact"/>
        </dgm:presLayoutVars>
      </dgm:prSet>
      <dgm:spPr/>
    </dgm:pt>
    <dgm:pt modelId="{32E5FB30-7E13-4CC9-AFB9-DC42FE6AFC5F}" type="pres">
      <dgm:prSet presAssocID="{8486587B-B956-4406-A417-7B57AA861BDC}" presName="arrow" presStyleLbl="bgShp" presStyleIdx="0" presStyleCnt="1"/>
      <dgm:spPr/>
    </dgm:pt>
    <dgm:pt modelId="{1916BAC3-F973-41D1-8772-805FDCB9E37B}" type="pres">
      <dgm:prSet presAssocID="{8486587B-B956-4406-A417-7B57AA861BDC}" presName="linearProcess" presStyleCnt="0"/>
      <dgm:spPr/>
    </dgm:pt>
    <dgm:pt modelId="{8C72220E-7230-4BB2-975E-7B83C1C401B5}" type="pres">
      <dgm:prSet presAssocID="{8B388696-6C53-455E-BBC3-04CBA86A503A}" presName="textNode" presStyleLbl="node1" presStyleIdx="0" presStyleCnt="4">
        <dgm:presLayoutVars>
          <dgm:bulletEnabled val="1"/>
        </dgm:presLayoutVars>
      </dgm:prSet>
      <dgm:spPr/>
    </dgm:pt>
    <dgm:pt modelId="{FA8DD6FD-1C5A-4BAC-A0B4-D542C171C447}" type="pres">
      <dgm:prSet presAssocID="{D8A67897-2D74-4CA6-8DE6-1243E65433F8}" presName="sibTrans" presStyleCnt="0"/>
      <dgm:spPr/>
    </dgm:pt>
    <dgm:pt modelId="{6DBE759D-4C87-4ADF-BA7B-23ADEEEB1B46}" type="pres">
      <dgm:prSet presAssocID="{18623D4A-D048-400D-B458-BBB872AC130A}" presName="textNode" presStyleLbl="node1" presStyleIdx="1" presStyleCnt="4">
        <dgm:presLayoutVars>
          <dgm:bulletEnabled val="1"/>
        </dgm:presLayoutVars>
      </dgm:prSet>
      <dgm:spPr/>
    </dgm:pt>
    <dgm:pt modelId="{70F261D9-3EE0-4A4B-9043-0F826FFF5EF0}" type="pres">
      <dgm:prSet presAssocID="{760E7A8A-C8CD-4747-810D-307FAE82DA82}" presName="sibTrans" presStyleCnt="0"/>
      <dgm:spPr/>
    </dgm:pt>
    <dgm:pt modelId="{41BA46FC-40F3-4046-A193-105C1E175EC1}" type="pres">
      <dgm:prSet presAssocID="{06DF6818-CBC1-4CB0-97B6-574254228CC1}" presName="textNode" presStyleLbl="node1" presStyleIdx="2" presStyleCnt="4">
        <dgm:presLayoutVars>
          <dgm:bulletEnabled val="1"/>
        </dgm:presLayoutVars>
      </dgm:prSet>
      <dgm:spPr/>
    </dgm:pt>
    <dgm:pt modelId="{430909D4-F363-48A8-9374-062857876B5B}" type="pres">
      <dgm:prSet presAssocID="{3FEB4AE2-5429-482B-90C4-04C82BC23182}" presName="sibTrans" presStyleCnt="0"/>
      <dgm:spPr/>
    </dgm:pt>
    <dgm:pt modelId="{F01DE488-0CC0-4802-856A-028AE9E05172}" type="pres">
      <dgm:prSet presAssocID="{F88E2631-A3F7-4C75-8553-CA0A57D699DA}" presName="textNode" presStyleLbl="node1" presStyleIdx="3" presStyleCnt="4">
        <dgm:presLayoutVars>
          <dgm:bulletEnabled val="1"/>
        </dgm:presLayoutVars>
      </dgm:prSet>
      <dgm:spPr/>
    </dgm:pt>
  </dgm:ptLst>
  <dgm:cxnLst>
    <dgm:cxn modelId="{4F87F10C-B6A3-4E52-ACC4-4B461B24910D}" type="presOf" srcId="{8486587B-B956-4406-A417-7B57AA861BDC}" destId="{8F9AB9C5-2343-4102-94CC-6616FCA19516}" srcOrd="0" destOrd="0" presId="urn:microsoft.com/office/officeart/2005/8/layout/hProcess9"/>
    <dgm:cxn modelId="{4B34330D-7365-4550-9F73-A50D0DC6F875}" srcId="{8486587B-B956-4406-A417-7B57AA861BDC}" destId="{8B388696-6C53-455E-BBC3-04CBA86A503A}" srcOrd="0" destOrd="0" parTransId="{A7734BA5-2C6B-4C3F-8976-093249FD0434}" sibTransId="{D8A67897-2D74-4CA6-8DE6-1243E65433F8}"/>
    <dgm:cxn modelId="{DF77AC28-7E1D-41B8-A425-9480BD2661C5}" srcId="{8486587B-B956-4406-A417-7B57AA861BDC}" destId="{18623D4A-D048-400D-B458-BBB872AC130A}" srcOrd="1" destOrd="0" parTransId="{940E105B-33C2-482A-9397-41A1A0E0DC53}" sibTransId="{760E7A8A-C8CD-4747-810D-307FAE82DA82}"/>
    <dgm:cxn modelId="{7C76C06C-E407-40CF-B805-FFD02E70FA21}" srcId="{8486587B-B956-4406-A417-7B57AA861BDC}" destId="{06DF6818-CBC1-4CB0-97B6-574254228CC1}" srcOrd="2" destOrd="0" parTransId="{F6E23E37-1C42-4166-BD6F-9F2A04EAD8CD}" sibTransId="{3FEB4AE2-5429-482B-90C4-04C82BC23182}"/>
    <dgm:cxn modelId="{F177117F-4435-42FF-8AD1-5353B94175EB}" type="presOf" srcId="{18623D4A-D048-400D-B458-BBB872AC130A}" destId="{6DBE759D-4C87-4ADF-BA7B-23ADEEEB1B46}" srcOrd="0" destOrd="0" presId="urn:microsoft.com/office/officeart/2005/8/layout/hProcess9"/>
    <dgm:cxn modelId="{D2F85389-A646-425B-8A46-9C83747D3E5A}" srcId="{8486587B-B956-4406-A417-7B57AA861BDC}" destId="{F88E2631-A3F7-4C75-8553-CA0A57D699DA}" srcOrd="3" destOrd="0" parTransId="{5A486647-265B-479E-B545-2ED42166B4DA}" sibTransId="{86CC771E-B4C2-47E2-BC0F-BBE8B2916780}"/>
    <dgm:cxn modelId="{A4AAA28C-BFDE-4E0C-AF76-884A47291279}" type="presOf" srcId="{8B388696-6C53-455E-BBC3-04CBA86A503A}" destId="{8C72220E-7230-4BB2-975E-7B83C1C401B5}" srcOrd="0" destOrd="0" presId="urn:microsoft.com/office/officeart/2005/8/layout/hProcess9"/>
    <dgm:cxn modelId="{9991EAA6-ED58-48AA-9EB7-2E2FD4DE91A5}" type="presOf" srcId="{06DF6818-CBC1-4CB0-97B6-574254228CC1}" destId="{41BA46FC-40F3-4046-A193-105C1E175EC1}" srcOrd="0" destOrd="0" presId="urn:microsoft.com/office/officeart/2005/8/layout/hProcess9"/>
    <dgm:cxn modelId="{60C46BC5-46E1-4DB3-8690-4A1D7F1920FF}" type="presOf" srcId="{F88E2631-A3F7-4C75-8553-CA0A57D699DA}" destId="{F01DE488-0CC0-4802-856A-028AE9E05172}" srcOrd="0" destOrd="0" presId="urn:microsoft.com/office/officeart/2005/8/layout/hProcess9"/>
    <dgm:cxn modelId="{1EB3344B-18C0-4B30-B77A-270E6CC12165}" type="presParOf" srcId="{8F9AB9C5-2343-4102-94CC-6616FCA19516}" destId="{32E5FB30-7E13-4CC9-AFB9-DC42FE6AFC5F}" srcOrd="0" destOrd="0" presId="urn:microsoft.com/office/officeart/2005/8/layout/hProcess9"/>
    <dgm:cxn modelId="{EE2DA0A3-2680-4DBA-8FB2-BC81F4F55710}" type="presParOf" srcId="{8F9AB9C5-2343-4102-94CC-6616FCA19516}" destId="{1916BAC3-F973-41D1-8772-805FDCB9E37B}" srcOrd="1" destOrd="0" presId="urn:microsoft.com/office/officeart/2005/8/layout/hProcess9"/>
    <dgm:cxn modelId="{1075A543-7D51-4EAB-B3F8-7C2EF004CB67}" type="presParOf" srcId="{1916BAC3-F973-41D1-8772-805FDCB9E37B}" destId="{8C72220E-7230-4BB2-975E-7B83C1C401B5}" srcOrd="0" destOrd="0" presId="urn:microsoft.com/office/officeart/2005/8/layout/hProcess9"/>
    <dgm:cxn modelId="{293E95E8-7799-4399-A5A4-061BEF99C19C}" type="presParOf" srcId="{1916BAC3-F973-41D1-8772-805FDCB9E37B}" destId="{FA8DD6FD-1C5A-4BAC-A0B4-D542C171C447}" srcOrd="1" destOrd="0" presId="urn:microsoft.com/office/officeart/2005/8/layout/hProcess9"/>
    <dgm:cxn modelId="{AF68EDBD-613D-4FCF-ACF0-F469B9DB564A}" type="presParOf" srcId="{1916BAC3-F973-41D1-8772-805FDCB9E37B}" destId="{6DBE759D-4C87-4ADF-BA7B-23ADEEEB1B46}" srcOrd="2" destOrd="0" presId="urn:microsoft.com/office/officeart/2005/8/layout/hProcess9"/>
    <dgm:cxn modelId="{79A513CE-3B33-4CEE-B587-D3F8B658D507}" type="presParOf" srcId="{1916BAC3-F973-41D1-8772-805FDCB9E37B}" destId="{70F261D9-3EE0-4A4B-9043-0F826FFF5EF0}" srcOrd="3" destOrd="0" presId="urn:microsoft.com/office/officeart/2005/8/layout/hProcess9"/>
    <dgm:cxn modelId="{CEB51242-0FD1-40D3-A1F8-D519B6074DFB}" type="presParOf" srcId="{1916BAC3-F973-41D1-8772-805FDCB9E37B}" destId="{41BA46FC-40F3-4046-A193-105C1E175EC1}" srcOrd="4" destOrd="0" presId="urn:microsoft.com/office/officeart/2005/8/layout/hProcess9"/>
    <dgm:cxn modelId="{F5980D95-3511-4F53-8E4D-DABC00EF7185}" type="presParOf" srcId="{1916BAC3-F973-41D1-8772-805FDCB9E37B}" destId="{430909D4-F363-48A8-9374-062857876B5B}" srcOrd="5" destOrd="0" presId="urn:microsoft.com/office/officeart/2005/8/layout/hProcess9"/>
    <dgm:cxn modelId="{A151B928-D47C-434A-8F37-3E4456103A15}" type="presParOf" srcId="{1916BAC3-F973-41D1-8772-805FDCB9E37B}" destId="{F01DE488-0CC0-4802-856A-028AE9E0517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C228BE-8607-4BED-88C6-09901DACB648}"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en-US"/>
        </a:p>
      </dgm:t>
    </dgm:pt>
    <dgm:pt modelId="{F6912ED0-570E-4303-8292-3A62A825CC04}">
      <dgm:prSet phldrT="[Text]"/>
      <dgm:spPr/>
      <dgm:t>
        <a:bodyPr/>
        <a:lstStyle/>
        <a:p>
          <a:r>
            <a:rPr lang="en-CA"/>
            <a:t>A timer associated to a</a:t>
          </a:r>
          <a:r>
            <a:rPr lang="en-CA" b="1"/>
            <a:t> </a:t>
          </a:r>
          <a:r>
            <a:rPr lang="en-US" b="1"/>
            <a:t>R</a:t>
          </a:r>
          <a:r>
            <a:rPr lang="en-CA" b="1" err="1"/>
            <a:t>eorder</a:t>
          </a:r>
          <a:r>
            <a:rPr lang="en-CA" b="1"/>
            <a:t> </a:t>
          </a:r>
          <a:r>
            <a:rPr lang="en-US" b="1"/>
            <a:t>G</a:t>
          </a:r>
          <a:r>
            <a:rPr lang="en-CA" b="1" err="1"/>
            <a:t>roup</a:t>
          </a:r>
          <a:r>
            <a:rPr lang="en-CA" b="1"/>
            <a:t> </a:t>
          </a:r>
          <a:r>
            <a:rPr lang="en-US" b="1"/>
            <a:t>S</a:t>
          </a:r>
          <a:r>
            <a:rPr lang="en-CA" b="1" err="1"/>
            <a:t>chedule</a:t>
          </a:r>
          <a:r>
            <a:rPr lang="en-CA"/>
            <a:t> runs.</a:t>
          </a:r>
          <a:endParaRPr lang="en-US"/>
        </a:p>
      </dgm:t>
    </dgm:pt>
    <dgm:pt modelId="{C00A4F26-C700-4549-9E80-7AAA7735BA7D}" type="parTrans" cxnId="{F1248451-9F3E-42BF-9FCA-F45FBD052F78}">
      <dgm:prSet/>
      <dgm:spPr/>
      <dgm:t>
        <a:bodyPr/>
        <a:lstStyle/>
        <a:p>
          <a:endParaRPr lang="en-US"/>
        </a:p>
      </dgm:t>
    </dgm:pt>
    <dgm:pt modelId="{9625DFED-00A3-488F-80D1-1F9E126B22FA}" type="sibTrans" cxnId="{F1248451-9F3E-42BF-9FCA-F45FBD052F78}">
      <dgm:prSet/>
      <dgm:spPr/>
      <dgm:t>
        <a:bodyPr/>
        <a:lstStyle/>
        <a:p>
          <a:endParaRPr lang="en-US"/>
        </a:p>
      </dgm:t>
    </dgm:pt>
    <dgm:pt modelId="{7770A0F7-32BA-4DCC-9A7B-7E02CB2DC7BB}">
      <dgm:prSet/>
      <dgm:spPr/>
      <dgm:t>
        <a:bodyPr/>
        <a:lstStyle/>
        <a:p>
          <a:r>
            <a:rPr lang="en-US"/>
            <a:t>The system considers open supply order and delivery quantities of the item for the location.</a:t>
          </a:r>
          <a:endParaRPr lang="en-CA"/>
        </a:p>
      </dgm:t>
    </dgm:pt>
    <dgm:pt modelId="{784F154B-706F-4F8F-BD39-6AD345E54657}" type="parTrans" cxnId="{66707ED0-BC78-492B-8054-AC155819265F}">
      <dgm:prSet/>
      <dgm:spPr/>
      <dgm:t>
        <a:bodyPr/>
        <a:lstStyle/>
        <a:p>
          <a:endParaRPr lang="en-US"/>
        </a:p>
      </dgm:t>
    </dgm:pt>
    <dgm:pt modelId="{42AEA744-B003-479A-B022-6D1E9D2934D9}" type="sibTrans" cxnId="{66707ED0-BC78-492B-8054-AC155819265F}">
      <dgm:prSet/>
      <dgm:spPr/>
      <dgm:t>
        <a:bodyPr/>
        <a:lstStyle/>
        <a:p>
          <a:endParaRPr lang="en-US"/>
        </a:p>
      </dgm:t>
    </dgm:pt>
    <dgm:pt modelId="{0FC32FF6-ADFC-4BAC-924C-0FA745841ADD}">
      <dgm:prSet phldrT="[Text]"/>
      <dgm:spPr/>
      <dgm:t>
        <a:bodyPr/>
        <a:lstStyle/>
        <a:p>
          <a:r>
            <a:rPr lang="en-CA"/>
            <a:t>Supply Orders are generated to increase the</a:t>
          </a:r>
          <a:r>
            <a:rPr lang="en-CA" b="1"/>
            <a:t> </a:t>
          </a:r>
          <a:r>
            <a:rPr lang="en-US" b="1"/>
            <a:t>I</a:t>
          </a:r>
          <a:r>
            <a:rPr lang="en-CA" b="1"/>
            <a:t>n Location Quantities</a:t>
          </a:r>
          <a:r>
            <a:rPr lang="en-CA"/>
            <a:t> for the location Items that have a quantity less than the </a:t>
          </a:r>
          <a:r>
            <a:rPr lang="en-US" b="1"/>
            <a:t>M</a:t>
          </a:r>
          <a:r>
            <a:rPr lang="en-CA" b="1" err="1"/>
            <a:t>inimum</a:t>
          </a:r>
          <a:r>
            <a:rPr lang="en-CA" b="1"/>
            <a:t> </a:t>
          </a:r>
          <a:r>
            <a:rPr lang="en-US" b="1"/>
            <a:t>Q</a:t>
          </a:r>
          <a:r>
            <a:rPr lang="en-CA" b="1" err="1"/>
            <a:t>uantity</a:t>
          </a:r>
          <a:r>
            <a:rPr lang="en-CA"/>
            <a:t>.</a:t>
          </a:r>
          <a:endParaRPr lang="en-US"/>
        </a:p>
      </dgm:t>
    </dgm:pt>
    <dgm:pt modelId="{874ED09B-F584-4A93-9AD8-A9701B908846}" type="parTrans" cxnId="{26E7A045-6474-47C7-9200-F682307ADB7D}">
      <dgm:prSet/>
      <dgm:spPr/>
      <dgm:t>
        <a:bodyPr/>
        <a:lstStyle/>
        <a:p>
          <a:endParaRPr lang="en-US"/>
        </a:p>
      </dgm:t>
    </dgm:pt>
    <dgm:pt modelId="{C61B0A1B-8EAC-40CF-AC8A-0CBE448D88D1}" type="sibTrans" cxnId="{26E7A045-6474-47C7-9200-F682307ADB7D}">
      <dgm:prSet/>
      <dgm:spPr/>
      <dgm:t>
        <a:bodyPr/>
        <a:lstStyle/>
        <a:p>
          <a:endParaRPr lang="en-US"/>
        </a:p>
      </dgm:t>
    </dgm:pt>
    <dgm:pt modelId="{5E558983-4504-4ED4-A50B-E74E30CE2D0A}" type="pres">
      <dgm:prSet presAssocID="{61C228BE-8607-4BED-88C6-09901DACB648}" presName="Name0" presStyleCnt="0">
        <dgm:presLayoutVars>
          <dgm:dir/>
          <dgm:resizeHandles val="exact"/>
        </dgm:presLayoutVars>
      </dgm:prSet>
      <dgm:spPr/>
    </dgm:pt>
    <dgm:pt modelId="{2751E5EE-5879-40E9-8C68-ABFB8CB11E28}" type="pres">
      <dgm:prSet presAssocID="{F6912ED0-570E-4303-8292-3A62A825CC04}" presName="parAndChTx" presStyleLbl="node1" presStyleIdx="0" presStyleCnt="2">
        <dgm:presLayoutVars>
          <dgm:bulletEnabled val="1"/>
        </dgm:presLayoutVars>
      </dgm:prSet>
      <dgm:spPr/>
    </dgm:pt>
    <dgm:pt modelId="{AB91153D-CEBB-4184-B64F-3FD40E69FB98}" type="pres">
      <dgm:prSet presAssocID="{9625DFED-00A3-488F-80D1-1F9E126B22FA}" presName="parAndChSpace" presStyleCnt="0"/>
      <dgm:spPr/>
    </dgm:pt>
    <dgm:pt modelId="{749F1E43-BCA3-4918-88EE-9A57F21D7BDF}" type="pres">
      <dgm:prSet presAssocID="{0FC32FF6-ADFC-4BAC-924C-0FA745841ADD}" presName="parAndChTx" presStyleLbl="node1" presStyleIdx="1" presStyleCnt="2">
        <dgm:presLayoutVars>
          <dgm:bulletEnabled val="1"/>
        </dgm:presLayoutVars>
      </dgm:prSet>
      <dgm:spPr/>
    </dgm:pt>
  </dgm:ptLst>
  <dgm:cxnLst>
    <dgm:cxn modelId="{74521E01-23CE-4ACD-8DB0-CD39017C0EEE}" type="presOf" srcId="{0FC32FF6-ADFC-4BAC-924C-0FA745841ADD}" destId="{749F1E43-BCA3-4918-88EE-9A57F21D7BDF}" srcOrd="0" destOrd="0" presId="urn:microsoft.com/office/officeart/2005/8/layout/hChevron3"/>
    <dgm:cxn modelId="{DEEA4508-A652-4E3F-B77D-60D9A758C0AC}" type="presOf" srcId="{7770A0F7-32BA-4DCC-9A7B-7E02CB2DC7BB}" destId="{749F1E43-BCA3-4918-88EE-9A57F21D7BDF}" srcOrd="0" destOrd="1" presId="urn:microsoft.com/office/officeart/2005/8/layout/hChevron3"/>
    <dgm:cxn modelId="{CF050C14-3DA2-433A-B90E-6698B041E023}" type="presOf" srcId="{F6912ED0-570E-4303-8292-3A62A825CC04}" destId="{2751E5EE-5879-40E9-8C68-ABFB8CB11E28}" srcOrd="0" destOrd="0" presId="urn:microsoft.com/office/officeart/2005/8/layout/hChevron3"/>
    <dgm:cxn modelId="{5DAD9F37-073A-4651-8E35-DCFAFADAE67F}" type="presOf" srcId="{61C228BE-8607-4BED-88C6-09901DACB648}" destId="{5E558983-4504-4ED4-A50B-E74E30CE2D0A}" srcOrd="0" destOrd="0" presId="urn:microsoft.com/office/officeart/2005/8/layout/hChevron3"/>
    <dgm:cxn modelId="{26E7A045-6474-47C7-9200-F682307ADB7D}" srcId="{61C228BE-8607-4BED-88C6-09901DACB648}" destId="{0FC32FF6-ADFC-4BAC-924C-0FA745841ADD}" srcOrd="1" destOrd="0" parTransId="{874ED09B-F584-4A93-9AD8-A9701B908846}" sibTransId="{C61B0A1B-8EAC-40CF-AC8A-0CBE448D88D1}"/>
    <dgm:cxn modelId="{F1248451-9F3E-42BF-9FCA-F45FBD052F78}" srcId="{61C228BE-8607-4BED-88C6-09901DACB648}" destId="{F6912ED0-570E-4303-8292-3A62A825CC04}" srcOrd="0" destOrd="0" parTransId="{C00A4F26-C700-4549-9E80-7AAA7735BA7D}" sibTransId="{9625DFED-00A3-488F-80D1-1F9E126B22FA}"/>
    <dgm:cxn modelId="{66707ED0-BC78-492B-8054-AC155819265F}" srcId="{0FC32FF6-ADFC-4BAC-924C-0FA745841ADD}" destId="{7770A0F7-32BA-4DCC-9A7B-7E02CB2DC7BB}" srcOrd="0" destOrd="0" parTransId="{784F154B-706F-4F8F-BD39-6AD345E54657}" sibTransId="{42AEA744-B003-479A-B022-6D1E9D2934D9}"/>
    <dgm:cxn modelId="{E5C46755-8221-421C-9271-B9E82E90E7A1}" type="presParOf" srcId="{5E558983-4504-4ED4-A50B-E74E30CE2D0A}" destId="{2751E5EE-5879-40E9-8C68-ABFB8CB11E28}" srcOrd="0" destOrd="0" presId="urn:microsoft.com/office/officeart/2005/8/layout/hChevron3"/>
    <dgm:cxn modelId="{6426E5B1-7323-4989-9F64-F7C533D8722A}" type="presParOf" srcId="{5E558983-4504-4ED4-A50B-E74E30CE2D0A}" destId="{AB91153D-CEBB-4184-B64F-3FD40E69FB98}" srcOrd="1" destOrd="0" presId="urn:microsoft.com/office/officeart/2005/8/layout/hChevron3"/>
    <dgm:cxn modelId="{887EAFD4-C7CC-4B39-ACA3-874167707FBC}" type="presParOf" srcId="{5E558983-4504-4ED4-A50B-E74E30CE2D0A}" destId="{749F1E43-BCA3-4918-88EE-9A57F21D7BDF}"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6A297A-5508-4B9B-9788-7A612FECA62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6F9C3741-E27B-433D-9914-F6E17EB7CAAC}">
      <dgm:prSet phldrT="[Text]"/>
      <dgm:spPr>
        <a:solidFill>
          <a:schemeClr val="accent4">
            <a:alpha val="40000"/>
          </a:schemeClr>
        </a:solidFill>
        <a:ln>
          <a:noFill/>
        </a:ln>
      </dgm:spPr>
      <dgm:t>
        <a:bodyPr/>
        <a:lstStyle/>
        <a:p>
          <a:pPr>
            <a:buFont typeface="Arial" panose="020B0604020202020204" pitchFamily="34" charset="0"/>
            <a:buChar char="•"/>
          </a:pPr>
          <a:r>
            <a:rPr lang="en-US" dirty="0"/>
            <a:t>To create a manual supply order, select the </a:t>
          </a:r>
          <a:r>
            <a:rPr lang="en-US" b="1" dirty="0"/>
            <a:t>Create</a:t>
          </a:r>
          <a:r>
            <a:rPr lang="en-US" dirty="0"/>
            <a:t> button in the Supply Orders resource</a:t>
          </a:r>
        </a:p>
      </dgm:t>
    </dgm:pt>
    <dgm:pt modelId="{2F77062A-3FC1-47C5-92FE-A835DF5076CA}" type="parTrans" cxnId="{F0B92265-5E17-4333-96AB-E4001EC114D4}">
      <dgm:prSet/>
      <dgm:spPr/>
      <dgm:t>
        <a:bodyPr/>
        <a:lstStyle/>
        <a:p>
          <a:endParaRPr lang="en-US"/>
        </a:p>
      </dgm:t>
    </dgm:pt>
    <dgm:pt modelId="{2C50447B-60DA-4D68-B168-90B5A49B92F2}" type="sibTrans" cxnId="{F0B92265-5E17-4333-96AB-E4001EC114D4}">
      <dgm:prSet/>
      <dgm:spPr/>
      <dgm:t>
        <a:bodyPr/>
        <a:lstStyle/>
        <a:p>
          <a:endParaRPr lang="en-US"/>
        </a:p>
      </dgm:t>
    </dgm:pt>
    <dgm:pt modelId="{B6408042-9426-4D2F-B6A0-6D4A5ACA82C5}">
      <dgm:prSet/>
      <dgm:spPr>
        <a:solidFill>
          <a:schemeClr val="accent4">
            <a:alpha val="40000"/>
          </a:schemeClr>
        </a:solidFill>
        <a:ln>
          <a:noFill/>
        </a:ln>
      </dgm:spPr>
      <dgm:t>
        <a:bodyPr/>
        <a:lstStyle/>
        <a:p>
          <a:r>
            <a:rPr lang="en-US" b="1"/>
            <a:t>Location Item </a:t>
          </a:r>
          <a:r>
            <a:rPr lang="en-US"/>
            <a:t>must be created at both the source and destination location.</a:t>
          </a:r>
        </a:p>
      </dgm:t>
    </dgm:pt>
    <dgm:pt modelId="{2C75AF35-F7D6-46E3-8F48-119C0C937729}" type="parTrans" cxnId="{909B0EFE-F1EC-41FE-B118-4F9B05A8CF9B}">
      <dgm:prSet/>
      <dgm:spPr/>
      <dgm:t>
        <a:bodyPr/>
        <a:lstStyle/>
        <a:p>
          <a:endParaRPr lang="en-US"/>
        </a:p>
      </dgm:t>
    </dgm:pt>
    <dgm:pt modelId="{807D57DD-D83D-47A3-975E-0E3C8651F403}" type="sibTrans" cxnId="{909B0EFE-F1EC-41FE-B118-4F9B05A8CF9B}">
      <dgm:prSet/>
      <dgm:spPr/>
      <dgm:t>
        <a:bodyPr/>
        <a:lstStyle/>
        <a:p>
          <a:endParaRPr lang="en-US"/>
        </a:p>
      </dgm:t>
    </dgm:pt>
    <dgm:pt modelId="{761FEF36-5967-4ACB-A155-B3CB81051671}">
      <dgm:prSet/>
      <dgm:spPr>
        <a:solidFill>
          <a:schemeClr val="accent4">
            <a:alpha val="40000"/>
          </a:schemeClr>
        </a:solidFill>
        <a:ln>
          <a:noFill/>
        </a:ln>
      </dgm:spPr>
      <dgm:t>
        <a:bodyPr/>
        <a:lstStyle/>
        <a:p>
          <a:r>
            <a:rPr lang="en-US"/>
            <a:t>If the assigned reorder group does not have the manual rule set to “Disallow”, the order will not be approved in the system.</a:t>
          </a:r>
        </a:p>
      </dgm:t>
    </dgm:pt>
    <dgm:pt modelId="{6CC44A9F-EA47-4D16-B9D8-BBA7732ADDFD}" type="parTrans" cxnId="{29EB2229-2016-4155-92F8-B9AD4F90A71B}">
      <dgm:prSet/>
      <dgm:spPr/>
      <dgm:t>
        <a:bodyPr/>
        <a:lstStyle/>
        <a:p>
          <a:endParaRPr lang="en-US"/>
        </a:p>
      </dgm:t>
    </dgm:pt>
    <dgm:pt modelId="{65B05CE7-5E22-4FF6-B1E8-9A05C50D8750}" type="sibTrans" cxnId="{29EB2229-2016-4155-92F8-B9AD4F90A71B}">
      <dgm:prSet/>
      <dgm:spPr/>
      <dgm:t>
        <a:bodyPr/>
        <a:lstStyle/>
        <a:p>
          <a:endParaRPr lang="en-US"/>
        </a:p>
      </dgm:t>
    </dgm:pt>
    <dgm:pt modelId="{AC2B62C6-FABF-40E3-99D2-B5F461D8F0AA}">
      <dgm:prSet/>
      <dgm:spPr>
        <a:solidFill>
          <a:schemeClr val="accent4">
            <a:alpha val="40000"/>
          </a:schemeClr>
        </a:solidFill>
        <a:ln>
          <a:noFill/>
        </a:ln>
      </dgm:spPr>
      <dgm:t>
        <a:bodyPr/>
        <a:lstStyle/>
        <a:p>
          <a:r>
            <a:rPr lang="en-US"/>
            <a:t>Note:</a:t>
          </a:r>
        </a:p>
      </dgm:t>
    </dgm:pt>
    <dgm:pt modelId="{4AB5B032-5D66-4931-9F92-F3E0CA7A73DC}" type="parTrans" cxnId="{8EE72F9E-AE4F-4E7B-A87E-727B8213CBCB}">
      <dgm:prSet/>
      <dgm:spPr/>
      <dgm:t>
        <a:bodyPr/>
        <a:lstStyle/>
        <a:p>
          <a:endParaRPr lang="en-US"/>
        </a:p>
      </dgm:t>
    </dgm:pt>
    <dgm:pt modelId="{5EDDC846-B8BF-4FC4-ABDD-187B7BDCB98F}" type="sibTrans" cxnId="{8EE72F9E-AE4F-4E7B-A87E-727B8213CBCB}">
      <dgm:prSet/>
      <dgm:spPr/>
      <dgm:t>
        <a:bodyPr/>
        <a:lstStyle/>
        <a:p>
          <a:endParaRPr lang="en-US"/>
        </a:p>
      </dgm:t>
    </dgm:pt>
    <dgm:pt modelId="{C3A63CDA-2B03-49AD-82EB-A884086BE5A3}">
      <dgm:prSet/>
      <dgm:spPr>
        <a:solidFill>
          <a:schemeClr val="accent4">
            <a:alpha val="40000"/>
          </a:schemeClr>
        </a:solidFill>
        <a:ln>
          <a:noFill/>
        </a:ln>
      </dgm:spPr>
      <dgm:t>
        <a:bodyPr/>
        <a:lstStyle/>
        <a:p>
          <a:r>
            <a:rPr lang="en-US"/>
            <a:t>Not recommended due to bypassing system replenishment logic, leading to overstock.</a:t>
          </a:r>
        </a:p>
      </dgm:t>
    </dgm:pt>
    <dgm:pt modelId="{C41C44E3-661A-414E-B308-0EB16671994F}" type="parTrans" cxnId="{F841D97B-9DBB-45FB-BF69-0B411C2233D7}">
      <dgm:prSet/>
      <dgm:spPr/>
      <dgm:t>
        <a:bodyPr/>
        <a:lstStyle/>
        <a:p>
          <a:endParaRPr lang="en-US"/>
        </a:p>
      </dgm:t>
    </dgm:pt>
    <dgm:pt modelId="{BEA85981-F49F-43B5-80E7-6B5FA5C8464A}" type="sibTrans" cxnId="{F841D97B-9DBB-45FB-BF69-0B411C2233D7}">
      <dgm:prSet/>
      <dgm:spPr/>
      <dgm:t>
        <a:bodyPr/>
        <a:lstStyle/>
        <a:p>
          <a:endParaRPr lang="en-US"/>
        </a:p>
      </dgm:t>
    </dgm:pt>
    <dgm:pt modelId="{12CE02FC-FFAE-404F-877A-2280A96EA68B}">
      <dgm:prSet/>
      <dgm:spPr>
        <a:solidFill>
          <a:schemeClr val="accent4">
            <a:alpha val="40000"/>
          </a:schemeClr>
        </a:solidFill>
        <a:ln>
          <a:noFill/>
        </a:ln>
      </dgm:spPr>
      <dgm:t>
        <a:bodyPr/>
        <a:lstStyle/>
        <a:p>
          <a:r>
            <a:rPr lang="en-US"/>
            <a:t>The ability to create a supply order is based on the security level of the system.</a:t>
          </a:r>
        </a:p>
      </dgm:t>
    </dgm:pt>
    <dgm:pt modelId="{2785144F-2975-4C5D-B662-87503B76EC16}" type="parTrans" cxnId="{ABEE8E79-2E46-4AB8-8C93-64F6E3C82FD2}">
      <dgm:prSet/>
      <dgm:spPr/>
      <dgm:t>
        <a:bodyPr/>
        <a:lstStyle/>
        <a:p>
          <a:endParaRPr lang="en-US"/>
        </a:p>
      </dgm:t>
    </dgm:pt>
    <dgm:pt modelId="{5270F063-E67A-44A7-AF28-8A77CB54C5D1}" type="sibTrans" cxnId="{ABEE8E79-2E46-4AB8-8C93-64F6E3C82FD2}">
      <dgm:prSet/>
      <dgm:spPr/>
      <dgm:t>
        <a:bodyPr/>
        <a:lstStyle/>
        <a:p>
          <a:endParaRPr lang="en-US"/>
        </a:p>
      </dgm:t>
    </dgm:pt>
    <dgm:pt modelId="{89DE4C38-F4FD-4D6A-94C6-32821CD543D1}" type="pres">
      <dgm:prSet presAssocID="{7B6A297A-5508-4B9B-9788-7A612FECA62C}" presName="Name0" presStyleCnt="0">
        <dgm:presLayoutVars>
          <dgm:dir/>
          <dgm:resizeHandles val="exact"/>
        </dgm:presLayoutVars>
      </dgm:prSet>
      <dgm:spPr/>
    </dgm:pt>
    <dgm:pt modelId="{E0EC8EF0-D0E6-4EB5-A623-C41C8B9A5050}" type="pres">
      <dgm:prSet presAssocID="{6F9C3741-E27B-433D-9914-F6E17EB7CAAC}" presName="composite" presStyleCnt="0"/>
      <dgm:spPr/>
    </dgm:pt>
    <dgm:pt modelId="{18AE7BCA-C734-4D23-B181-6894296C85AA}" type="pres">
      <dgm:prSet presAssocID="{6F9C3741-E27B-433D-9914-F6E17EB7CAAC}" presName="rect1" presStyleLbl="trAlignAcc1" presStyleIdx="0" presStyleCnt="4">
        <dgm:presLayoutVars>
          <dgm:bulletEnabled val="1"/>
        </dgm:presLayoutVars>
      </dgm:prSet>
      <dgm:spPr/>
    </dgm:pt>
    <dgm:pt modelId="{8625E2E6-0CFD-4BC2-9C6A-7139F183ACF5}" type="pres">
      <dgm:prSet presAssocID="{6F9C3741-E27B-433D-9914-F6E17EB7CAAC}" presName="rect2" presStyleLbl="fgImgPlace1" presStyleIdx="0" presStyleCnt="4" custLinFactNeighborX="7498" custLinFactNeighborY="1562"/>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7669" t="11554" r="-7669" b="11554"/>
          </a:stretch>
        </a:blipFill>
        <a:ln>
          <a:noFill/>
        </a:ln>
      </dgm:spPr>
    </dgm:pt>
    <dgm:pt modelId="{CAD3A378-F479-46A5-AD20-35A40E654B60}" type="pres">
      <dgm:prSet presAssocID="{2C50447B-60DA-4D68-B168-90B5A49B92F2}" presName="sibTrans" presStyleCnt="0"/>
      <dgm:spPr/>
    </dgm:pt>
    <dgm:pt modelId="{7627CEB6-4BC9-4AAC-94F5-AC6CA03A888F}" type="pres">
      <dgm:prSet presAssocID="{B6408042-9426-4D2F-B6A0-6D4A5ACA82C5}" presName="composite" presStyleCnt="0"/>
      <dgm:spPr/>
    </dgm:pt>
    <dgm:pt modelId="{C23FECC1-2402-4847-8659-92DC8F400065}" type="pres">
      <dgm:prSet presAssocID="{B6408042-9426-4D2F-B6A0-6D4A5ACA82C5}" presName="rect1" presStyleLbl="trAlignAcc1" presStyleIdx="1" presStyleCnt="4">
        <dgm:presLayoutVars>
          <dgm:bulletEnabled val="1"/>
        </dgm:presLayoutVars>
      </dgm:prSet>
      <dgm:spPr/>
    </dgm:pt>
    <dgm:pt modelId="{7793333D-F123-4A52-823E-9F85CB089721}" type="pres">
      <dgm:prSet presAssocID="{B6408042-9426-4D2F-B6A0-6D4A5ACA82C5}" presName="rect2" presStyleLbl="fgImgPlace1" presStyleIdx="1" presStyleCnt="4" custLinFactNeighborX="6652" custLinFactNeighborY="-403"/>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7669" t="11554" r="-7669" b="11554"/>
          </a:stretch>
        </a:blipFill>
        <a:ln>
          <a:noFill/>
        </a:ln>
      </dgm:spPr>
    </dgm:pt>
    <dgm:pt modelId="{12163B4F-BBDD-48DC-BBDC-AA62002ADE4F}" type="pres">
      <dgm:prSet presAssocID="{807D57DD-D83D-47A3-975E-0E3C8651F403}" presName="sibTrans" presStyleCnt="0"/>
      <dgm:spPr/>
    </dgm:pt>
    <dgm:pt modelId="{899EF6C9-6437-4243-8B2A-7DF1B4A99FF4}" type="pres">
      <dgm:prSet presAssocID="{761FEF36-5967-4ACB-A155-B3CB81051671}" presName="composite" presStyleCnt="0"/>
      <dgm:spPr/>
    </dgm:pt>
    <dgm:pt modelId="{5AEBE140-AF5D-4A1A-91BC-FC5B3ECFC2B8}" type="pres">
      <dgm:prSet presAssocID="{761FEF36-5967-4ACB-A155-B3CB81051671}" presName="rect1" presStyleLbl="trAlignAcc1" presStyleIdx="2" presStyleCnt="4">
        <dgm:presLayoutVars>
          <dgm:bulletEnabled val="1"/>
        </dgm:presLayoutVars>
      </dgm:prSet>
      <dgm:spPr/>
    </dgm:pt>
    <dgm:pt modelId="{C7F47308-2F4B-4A17-8227-B7A2607329D6}" type="pres">
      <dgm:prSet presAssocID="{761FEF36-5967-4ACB-A155-B3CB81051671}" presName="rect2" presStyleLbl="fgImgPlace1" presStyleIdx="2" presStyleCnt="4" custLinFactNeighborX="2897"/>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7669" t="11554" r="-7669" b="11554"/>
          </a:stretch>
        </a:blipFill>
        <a:ln>
          <a:noFill/>
        </a:ln>
      </dgm:spPr>
    </dgm:pt>
    <dgm:pt modelId="{8F07EDEA-6C9E-479B-ACFD-1D90FE056A6B}" type="pres">
      <dgm:prSet presAssocID="{65B05CE7-5E22-4FF6-B1E8-9A05C50D8750}" presName="sibTrans" presStyleCnt="0"/>
      <dgm:spPr/>
    </dgm:pt>
    <dgm:pt modelId="{15A95D49-C3F1-4F94-8715-68085B4E2746}" type="pres">
      <dgm:prSet presAssocID="{AC2B62C6-FABF-40E3-99D2-B5F461D8F0AA}" presName="composite" presStyleCnt="0"/>
      <dgm:spPr/>
    </dgm:pt>
    <dgm:pt modelId="{DB39CEF3-1ACF-4F14-B477-3B2DAE02ECC0}" type="pres">
      <dgm:prSet presAssocID="{AC2B62C6-FABF-40E3-99D2-B5F461D8F0AA}" presName="rect1" presStyleLbl="trAlignAcc1" presStyleIdx="3" presStyleCnt="4">
        <dgm:presLayoutVars>
          <dgm:bulletEnabled val="1"/>
        </dgm:presLayoutVars>
      </dgm:prSet>
      <dgm:spPr/>
    </dgm:pt>
    <dgm:pt modelId="{92CEB76F-7D2A-4784-B3FB-C1ACEADAE986}" type="pres">
      <dgm:prSet presAssocID="{AC2B62C6-FABF-40E3-99D2-B5F461D8F0AA}" presName="rect2" presStyleLbl="fgImgPlace1" presStyleIdx="3" presStyleCnt="4" custLinFactNeighborX="5496"/>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7669" t="11554" r="-7669" b="11554"/>
          </a:stretch>
        </a:blipFill>
        <a:ln>
          <a:noFill/>
        </a:ln>
      </dgm:spPr>
    </dgm:pt>
  </dgm:ptLst>
  <dgm:cxnLst>
    <dgm:cxn modelId="{89A39702-A0AD-4AD1-B51F-EFE0B358D79F}" type="presOf" srcId="{7B6A297A-5508-4B9B-9788-7A612FECA62C}" destId="{89DE4C38-F4FD-4D6A-94C6-32821CD543D1}" srcOrd="0" destOrd="0" presId="urn:microsoft.com/office/officeart/2008/layout/PictureStrips"/>
    <dgm:cxn modelId="{29EB2229-2016-4155-92F8-B9AD4F90A71B}" srcId="{7B6A297A-5508-4B9B-9788-7A612FECA62C}" destId="{761FEF36-5967-4ACB-A155-B3CB81051671}" srcOrd="2" destOrd="0" parTransId="{6CC44A9F-EA47-4D16-B9D8-BBA7732ADDFD}" sibTransId="{65B05CE7-5E22-4FF6-B1E8-9A05C50D8750}"/>
    <dgm:cxn modelId="{F0B92265-5E17-4333-96AB-E4001EC114D4}" srcId="{7B6A297A-5508-4B9B-9788-7A612FECA62C}" destId="{6F9C3741-E27B-433D-9914-F6E17EB7CAAC}" srcOrd="0" destOrd="0" parTransId="{2F77062A-3FC1-47C5-92FE-A835DF5076CA}" sibTransId="{2C50447B-60DA-4D68-B168-90B5A49B92F2}"/>
    <dgm:cxn modelId="{5C34554E-D212-455D-AAEB-4C5A7C9AE7BC}" type="presOf" srcId="{B6408042-9426-4D2F-B6A0-6D4A5ACA82C5}" destId="{C23FECC1-2402-4847-8659-92DC8F400065}" srcOrd="0" destOrd="0" presId="urn:microsoft.com/office/officeart/2008/layout/PictureStrips"/>
    <dgm:cxn modelId="{ABEE8E79-2E46-4AB8-8C93-64F6E3C82FD2}" srcId="{AC2B62C6-FABF-40E3-99D2-B5F461D8F0AA}" destId="{12CE02FC-FFAE-404F-877A-2280A96EA68B}" srcOrd="1" destOrd="0" parTransId="{2785144F-2975-4C5D-B662-87503B76EC16}" sibTransId="{5270F063-E67A-44A7-AF28-8A77CB54C5D1}"/>
    <dgm:cxn modelId="{F841D97B-9DBB-45FB-BF69-0B411C2233D7}" srcId="{AC2B62C6-FABF-40E3-99D2-B5F461D8F0AA}" destId="{C3A63CDA-2B03-49AD-82EB-A884086BE5A3}" srcOrd="0" destOrd="0" parTransId="{C41C44E3-661A-414E-B308-0EB16671994F}" sibTransId="{BEA85981-F49F-43B5-80E7-6B5FA5C8464A}"/>
    <dgm:cxn modelId="{0BAE5E8B-749A-43E8-A4CE-42525572BBAA}" type="presOf" srcId="{12CE02FC-FFAE-404F-877A-2280A96EA68B}" destId="{DB39CEF3-1ACF-4F14-B477-3B2DAE02ECC0}" srcOrd="0" destOrd="2" presId="urn:microsoft.com/office/officeart/2008/layout/PictureStrips"/>
    <dgm:cxn modelId="{8C59209B-26C1-4BF1-B2E5-A86294CE7921}" type="presOf" srcId="{761FEF36-5967-4ACB-A155-B3CB81051671}" destId="{5AEBE140-AF5D-4A1A-91BC-FC5B3ECFC2B8}" srcOrd="0" destOrd="0" presId="urn:microsoft.com/office/officeart/2008/layout/PictureStrips"/>
    <dgm:cxn modelId="{8EE72F9E-AE4F-4E7B-A87E-727B8213CBCB}" srcId="{7B6A297A-5508-4B9B-9788-7A612FECA62C}" destId="{AC2B62C6-FABF-40E3-99D2-B5F461D8F0AA}" srcOrd="3" destOrd="0" parTransId="{4AB5B032-5D66-4931-9F92-F3E0CA7A73DC}" sibTransId="{5EDDC846-B8BF-4FC4-ABDD-187B7BDCB98F}"/>
    <dgm:cxn modelId="{118CFCA4-58A2-4493-BBEC-1EDABE7C3B43}" type="presOf" srcId="{6F9C3741-E27B-433D-9914-F6E17EB7CAAC}" destId="{18AE7BCA-C734-4D23-B181-6894296C85AA}" srcOrd="0" destOrd="0" presId="urn:microsoft.com/office/officeart/2008/layout/PictureStrips"/>
    <dgm:cxn modelId="{3EEA2CC9-8FF4-41FC-8F83-0A91E220FA31}" type="presOf" srcId="{C3A63CDA-2B03-49AD-82EB-A884086BE5A3}" destId="{DB39CEF3-1ACF-4F14-B477-3B2DAE02ECC0}" srcOrd="0" destOrd="1" presId="urn:microsoft.com/office/officeart/2008/layout/PictureStrips"/>
    <dgm:cxn modelId="{EA65DDF5-708D-4768-9B13-D5D193AE52FE}" type="presOf" srcId="{AC2B62C6-FABF-40E3-99D2-B5F461D8F0AA}" destId="{DB39CEF3-1ACF-4F14-B477-3B2DAE02ECC0}" srcOrd="0" destOrd="0" presId="urn:microsoft.com/office/officeart/2008/layout/PictureStrips"/>
    <dgm:cxn modelId="{909B0EFE-F1EC-41FE-B118-4F9B05A8CF9B}" srcId="{7B6A297A-5508-4B9B-9788-7A612FECA62C}" destId="{B6408042-9426-4D2F-B6A0-6D4A5ACA82C5}" srcOrd="1" destOrd="0" parTransId="{2C75AF35-F7D6-46E3-8F48-119C0C937729}" sibTransId="{807D57DD-D83D-47A3-975E-0E3C8651F403}"/>
    <dgm:cxn modelId="{17E44464-6EC1-4A3E-9A44-5CAF07730A41}" type="presParOf" srcId="{89DE4C38-F4FD-4D6A-94C6-32821CD543D1}" destId="{E0EC8EF0-D0E6-4EB5-A623-C41C8B9A5050}" srcOrd="0" destOrd="0" presId="urn:microsoft.com/office/officeart/2008/layout/PictureStrips"/>
    <dgm:cxn modelId="{6B755D7E-6C53-4BBD-A889-A42BAF771B6D}" type="presParOf" srcId="{E0EC8EF0-D0E6-4EB5-A623-C41C8B9A5050}" destId="{18AE7BCA-C734-4D23-B181-6894296C85AA}" srcOrd="0" destOrd="0" presId="urn:microsoft.com/office/officeart/2008/layout/PictureStrips"/>
    <dgm:cxn modelId="{09D52CC7-90D8-46D2-841E-C95D4130EECB}" type="presParOf" srcId="{E0EC8EF0-D0E6-4EB5-A623-C41C8B9A5050}" destId="{8625E2E6-0CFD-4BC2-9C6A-7139F183ACF5}" srcOrd="1" destOrd="0" presId="urn:microsoft.com/office/officeart/2008/layout/PictureStrips"/>
    <dgm:cxn modelId="{51FCD1E6-894D-40C8-801B-12CC74689652}" type="presParOf" srcId="{89DE4C38-F4FD-4D6A-94C6-32821CD543D1}" destId="{CAD3A378-F479-46A5-AD20-35A40E654B60}" srcOrd="1" destOrd="0" presId="urn:microsoft.com/office/officeart/2008/layout/PictureStrips"/>
    <dgm:cxn modelId="{8DA86BAF-BACE-4B5B-85B5-35F1E2C84D68}" type="presParOf" srcId="{89DE4C38-F4FD-4D6A-94C6-32821CD543D1}" destId="{7627CEB6-4BC9-4AAC-94F5-AC6CA03A888F}" srcOrd="2" destOrd="0" presId="urn:microsoft.com/office/officeart/2008/layout/PictureStrips"/>
    <dgm:cxn modelId="{C9F597A5-52C1-4842-926A-F9EA801B3F79}" type="presParOf" srcId="{7627CEB6-4BC9-4AAC-94F5-AC6CA03A888F}" destId="{C23FECC1-2402-4847-8659-92DC8F400065}" srcOrd="0" destOrd="0" presId="urn:microsoft.com/office/officeart/2008/layout/PictureStrips"/>
    <dgm:cxn modelId="{73066EC1-A3AA-4BEA-BFCD-06AC34F982F0}" type="presParOf" srcId="{7627CEB6-4BC9-4AAC-94F5-AC6CA03A888F}" destId="{7793333D-F123-4A52-823E-9F85CB089721}" srcOrd="1" destOrd="0" presId="urn:microsoft.com/office/officeart/2008/layout/PictureStrips"/>
    <dgm:cxn modelId="{D89CF5C4-E9F0-4C1D-99A1-85B02EA21C9A}" type="presParOf" srcId="{89DE4C38-F4FD-4D6A-94C6-32821CD543D1}" destId="{12163B4F-BBDD-48DC-BBDC-AA62002ADE4F}" srcOrd="3" destOrd="0" presId="urn:microsoft.com/office/officeart/2008/layout/PictureStrips"/>
    <dgm:cxn modelId="{B1106C31-51DD-48DA-878F-8DC6217AF6C0}" type="presParOf" srcId="{89DE4C38-F4FD-4D6A-94C6-32821CD543D1}" destId="{899EF6C9-6437-4243-8B2A-7DF1B4A99FF4}" srcOrd="4" destOrd="0" presId="urn:microsoft.com/office/officeart/2008/layout/PictureStrips"/>
    <dgm:cxn modelId="{540FAFFB-33A3-436C-B57A-3792FC1E9AE7}" type="presParOf" srcId="{899EF6C9-6437-4243-8B2A-7DF1B4A99FF4}" destId="{5AEBE140-AF5D-4A1A-91BC-FC5B3ECFC2B8}" srcOrd="0" destOrd="0" presId="urn:microsoft.com/office/officeart/2008/layout/PictureStrips"/>
    <dgm:cxn modelId="{3DCEC5A1-A51B-4942-8933-A79DC1C7CB5B}" type="presParOf" srcId="{899EF6C9-6437-4243-8B2A-7DF1B4A99FF4}" destId="{C7F47308-2F4B-4A17-8227-B7A2607329D6}" srcOrd="1" destOrd="0" presId="urn:microsoft.com/office/officeart/2008/layout/PictureStrips"/>
    <dgm:cxn modelId="{38564152-1E2F-43F7-8CF6-BA37215080DC}" type="presParOf" srcId="{89DE4C38-F4FD-4D6A-94C6-32821CD543D1}" destId="{8F07EDEA-6C9E-479B-ACFD-1D90FE056A6B}" srcOrd="5" destOrd="0" presId="urn:microsoft.com/office/officeart/2008/layout/PictureStrips"/>
    <dgm:cxn modelId="{AED9B08E-9AFC-4E04-93FA-DF2350C2686A}" type="presParOf" srcId="{89DE4C38-F4FD-4D6A-94C6-32821CD543D1}" destId="{15A95D49-C3F1-4F94-8715-68085B4E2746}" srcOrd="6" destOrd="0" presId="urn:microsoft.com/office/officeart/2008/layout/PictureStrips"/>
    <dgm:cxn modelId="{A8DF7D8D-0E38-4BC4-8282-D8DCAE96DC51}" type="presParOf" srcId="{15A95D49-C3F1-4F94-8715-68085B4E2746}" destId="{DB39CEF3-1ACF-4F14-B477-3B2DAE02ECC0}" srcOrd="0" destOrd="0" presId="urn:microsoft.com/office/officeart/2008/layout/PictureStrips"/>
    <dgm:cxn modelId="{264CA983-2A93-46CA-9B92-18AFC7CA6DB2}" type="presParOf" srcId="{15A95D49-C3F1-4F94-8715-68085B4E2746}" destId="{92CEB76F-7D2A-4784-B3FB-C1ACEADAE98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A31E30-15D4-45BF-9775-59E35F2344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18F4CE8-D3D3-4E07-B867-029001E1D7BB}">
      <dgm:prSet phldrT="[Text]"/>
      <dgm:spPr/>
      <dgm:t>
        <a:bodyPr/>
        <a:lstStyle/>
        <a:p>
          <a:pPr>
            <a:buFont typeface="Arial" panose="020B0604020202020204" pitchFamily="34" charset="0"/>
            <a:buChar char="•"/>
          </a:pPr>
          <a:r>
            <a:rPr lang="en-US"/>
            <a:t>Linked to each reorder group created. </a:t>
          </a:r>
        </a:p>
      </dgm:t>
    </dgm:pt>
    <dgm:pt modelId="{573C2F5D-9B11-4F6B-ACC6-73034CD34322}" type="parTrans" cxnId="{0982905B-F8F2-459A-BC13-F0839BE52C9E}">
      <dgm:prSet/>
      <dgm:spPr/>
      <dgm:t>
        <a:bodyPr/>
        <a:lstStyle/>
        <a:p>
          <a:endParaRPr lang="en-US"/>
        </a:p>
      </dgm:t>
    </dgm:pt>
    <dgm:pt modelId="{BD36BA50-A81C-471E-A76A-FD028CD02425}" type="sibTrans" cxnId="{0982905B-F8F2-459A-BC13-F0839BE52C9E}">
      <dgm:prSet/>
      <dgm:spPr/>
      <dgm:t>
        <a:bodyPr/>
        <a:lstStyle/>
        <a:p>
          <a:endParaRPr lang="en-US"/>
        </a:p>
      </dgm:t>
    </dgm:pt>
    <dgm:pt modelId="{55B52A53-1D44-46D8-AF1C-9640366E37D8}">
      <dgm:prSet/>
      <dgm:spPr/>
      <dgm:t>
        <a:bodyPr/>
        <a:lstStyle/>
        <a:p>
          <a:r>
            <a:rPr lang="en-US"/>
            <a:t>Determine when approved supply orders should be generated for the location</a:t>
          </a:r>
        </a:p>
      </dgm:t>
    </dgm:pt>
    <dgm:pt modelId="{32A148E8-8F47-4D75-A248-CC51E62000B4}" type="parTrans" cxnId="{C17BFF15-75CD-4CC4-9ECC-B929DE12759B}">
      <dgm:prSet/>
      <dgm:spPr/>
      <dgm:t>
        <a:bodyPr/>
        <a:lstStyle/>
        <a:p>
          <a:endParaRPr lang="en-US"/>
        </a:p>
      </dgm:t>
    </dgm:pt>
    <dgm:pt modelId="{3C367A59-6DF7-4F21-83CC-93DCE81AC4D9}" type="sibTrans" cxnId="{C17BFF15-75CD-4CC4-9ECC-B929DE12759B}">
      <dgm:prSet/>
      <dgm:spPr/>
      <dgm:t>
        <a:bodyPr/>
        <a:lstStyle/>
        <a:p>
          <a:endParaRPr lang="en-US"/>
        </a:p>
      </dgm:t>
    </dgm:pt>
    <dgm:pt modelId="{CA384FCC-882B-4B7B-9E29-3102823113DF}">
      <dgm:prSet/>
      <dgm:spPr/>
      <dgm:t>
        <a:bodyPr/>
        <a:lstStyle/>
        <a:p>
          <a:r>
            <a:rPr lang="en-US" dirty="0"/>
            <a:t>Only applies to perpetual locations</a:t>
          </a:r>
        </a:p>
      </dgm:t>
    </dgm:pt>
    <dgm:pt modelId="{89C892EF-2687-4248-B619-1E52D7B8329A}" type="parTrans" cxnId="{1287551B-C064-407C-916B-92405CBF4672}">
      <dgm:prSet/>
      <dgm:spPr/>
      <dgm:t>
        <a:bodyPr/>
        <a:lstStyle/>
        <a:p>
          <a:endParaRPr lang="en-US"/>
        </a:p>
      </dgm:t>
    </dgm:pt>
    <dgm:pt modelId="{EEA03CA2-DCC8-4611-BB06-A9DAF1A06408}" type="sibTrans" cxnId="{1287551B-C064-407C-916B-92405CBF4672}">
      <dgm:prSet/>
      <dgm:spPr/>
      <dgm:t>
        <a:bodyPr/>
        <a:lstStyle/>
        <a:p>
          <a:endParaRPr lang="en-US"/>
        </a:p>
      </dgm:t>
    </dgm:pt>
    <dgm:pt modelId="{A857FAB7-F216-4107-B836-349F9EB74251}" type="pres">
      <dgm:prSet presAssocID="{5BA31E30-15D4-45BF-9775-59E35F23443A}" presName="vert0" presStyleCnt="0">
        <dgm:presLayoutVars>
          <dgm:dir/>
          <dgm:animOne val="branch"/>
          <dgm:animLvl val="lvl"/>
        </dgm:presLayoutVars>
      </dgm:prSet>
      <dgm:spPr/>
    </dgm:pt>
    <dgm:pt modelId="{921BD200-C161-477D-80A3-9C8394518EC0}" type="pres">
      <dgm:prSet presAssocID="{918F4CE8-D3D3-4E07-B867-029001E1D7BB}" presName="thickLine" presStyleLbl="alignNode1" presStyleIdx="0" presStyleCnt="3"/>
      <dgm:spPr/>
    </dgm:pt>
    <dgm:pt modelId="{30CB576D-4B94-48C7-8A93-474E0669349C}" type="pres">
      <dgm:prSet presAssocID="{918F4CE8-D3D3-4E07-B867-029001E1D7BB}" presName="horz1" presStyleCnt="0"/>
      <dgm:spPr/>
    </dgm:pt>
    <dgm:pt modelId="{67D19A93-EEE0-49A1-903F-20764941AA44}" type="pres">
      <dgm:prSet presAssocID="{918F4CE8-D3D3-4E07-B867-029001E1D7BB}" presName="tx1" presStyleLbl="revTx" presStyleIdx="0" presStyleCnt="3"/>
      <dgm:spPr/>
    </dgm:pt>
    <dgm:pt modelId="{08A93157-7F11-4F9E-9126-C37EA11DDE40}" type="pres">
      <dgm:prSet presAssocID="{918F4CE8-D3D3-4E07-B867-029001E1D7BB}" presName="vert1" presStyleCnt="0"/>
      <dgm:spPr/>
    </dgm:pt>
    <dgm:pt modelId="{E7BBE8C1-4ED6-4DEA-B42C-368AB39A7B83}" type="pres">
      <dgm:prSet presAssocID="{55B52A53-1D44-46D8-AF1C-9640366E37D8}" presName="thickLine" presStyleLbl="alignNode1" presStyleIdx="1" presStyleCnt="3"/>
      <dgm:spPr/>
    </dgm:pt>
    <dgm:pt modelId="{8E7C1EB3-0EA7-4584-8722-7934BFC81932}" type="pres">
      <dgm:prSet presAssocID="{55B52A53-1D44-46D8-AF1C-9640366E37D8}" presName="horz1" presStyleCnt="0"/>
      <dgm:spPr/>
    </dgm:pt>
    <dgm:pt modelId="{404599D7-2075-43DC-A79B-88DC37624506}" type="pres">
      <dgm:prSet presAssocID="{55B52A53-1D44-46D8-AF1C-9640366E37D8}" presName="tx1" presStyleLbl="revTx" presStyleIdx="1" presStyleCnt="3"/>
      <dgm:spPr/>
    </dgm:pt>
    <dgm:pt modelId="{90855AE5-66D1-4C7F-BEAB-340E34B5C99B}" type="pres">
      <dgm:prSet presAssocID="{55B52A53-1D44-46D8-AF1C-9640366E37D8}" presName="vert1" presStyleCnt="0"/>
      <dgm:spPr/>
    </dgm:pt>
    <dgm:pt modelId="{58B67337-BEA9-47B4-AE02-E17CB160A6F9}" type="pres">
      <dgm:prSet presAssocID="{CA384FCC-882B-4B7B-9E29-3102823113DF}" presName="thickLine" presStyleLbl="alignNode1" presStyleIdx="2" presStyleCnt="3"/>
      <dgm:spPr/>
    </dgm:pt>
    <dgm:pt modelId="{BB94F14B-774E-427A-86B8-A4404304604F}" type="pres">
      <dgm:prSet presAssocID="{CA384FCC-882B-4B7B-9E29-3102823113DF}" presName="horz1" presStyleCnt="0"/>
      <dgm:spPr/>
    </dgm:pt>
    <dgm:pt modelId="{17C079F6-1DC5-464C-9984-A43A4110DCFF}" type="pres">
      <dgm:prSet presAssocID="{CA384FCC-882B-4B7B-9E29-3102823113DF}" presName="tx1" presStyleLbl="revTx" presStyleIdx="2" presStyleCnt="3"/>
      <dgm:spPr/>
    </dgm:pt>
    <dgm:pt modelId="{2FD9DAA2-C1BB-407D-BA03-33B53C557EBC}" type="pres">
      <dgm:prSet presAssocID="{CA384FCC-882B-4B7B-9E29-3102823113DF}" presName="vert1" presStyleCnt="0"/>
      <dgm:spPr/>
    </dgm:pt>
  </dgm:ptLst>
  <dgm:cxnLst>
    <dgm:cxn modelId="{C17BFF15-75CD-4CC4-9ECC-B929DE12759B}" srcId="{5BA31E30-15D4-45BF-9775-59E35F23443A}" destId="{55B52A53-1D44-46D8-AF1C-9640366E37D8}" srcOrd="1" destOrd="0" parTransId="{32A148E8-8F47-4D75-A248-CC51E62000B4}" sibTransId="{3C367A59-6DF7-4F21-83CC-93DCE81AC4D9}"/>
    <dgm:cxn modelId="{1287551B-C064-407C-916B-92405CBF4672}" srcId="{5BA31E30-15D4-45BF-9775-59E35F23443A}" destId="{CA384FCC-882B-4B7B-9E29-3102823113DF}" srcOrd="2" destOrd="0" parTransId="{89C892EF-2687-4248-B619-1E52D7B8329A}" sibTransId="{EEA03CA2-DCC8-4611-BB06-A9DAF1A06408}"/>
    <dgm:cxn modelId="{0982905B-F8F2-459A-BC13-F0839BE52C9E}" srcId="{5BA31E30-15D4-45BF-9775-59E35F23443A}" destId="{918F4CE8-D3D3-4E07-B867-029001E1D7BB}" srcOrd="0" destOrd="0" parTransId="{573C2F5D-9B11-4F6B-ACC6-73034CD34322}" sibTransId="{BD36BA50-A81C-471E-A76A-FD028CD02425}"/>
    <dgm:cxn modelId="{676E2043-0607-4955-A049-1C053D61E078}" type="presOf" srcId="{55B52A53-1D44-46D8-AF1C-9640366E37D8}" destId="{404599D7-2075-43DC-A79B-88DC37624506}" srcOrd="0" destOrd="0" presId="urn:microsoft.com/office/officeart/2008/layout/LinedList"/>
    <dgm:cxn modelId="{C17D5399-9110-4167-89C5-B48865A82656}" type="presOf" srcId="{CA384FCC-882B-4B7B-9E29-3102823113DF}" destId="{17C079F6-1DC5-464C-9984-A43A4110DCFF}" srcOrd="0" destOrd="0" presId="urn:microsoft.com/office/officeart/2008/layout/LinedList"/>
    <dgm:cxn modelId="{9FBD88BA-6A6E-452E-98B4-CC188C7D1D67}" type="presOf" srcId="{918F4CE8-D3D3-4E07-B867-029001E1D7BB}" destId="{67D19A93-EEE0-49A1-903F-20764941AA44}" srcOrd="0" destOrd="0" presId="urn:microsoft.com/office/officeart/2008/layout/LinedList"/>
    <dgm:cxn modelId="{90D5B5EF-5A90-486F-BA89-3A02BC204691}" type="presOf" srcId="{5BA31E30-15D4-45BF-9775-59E35F23443A}" destId="{A857FAB7-F216-4107-B836-349F9EB74251}" srcOrd="0" destOrd="0" presId="urn:microsoft.com/office/officeart/2008/layout/LinedList"/>
    <dgm:cxn modelId="{D9D2663D-5BB5-4090-92B1-F0E7E70FE5E8}" type="presParOf" srcId="{A857FAB7-F216-4107-B836-349F9EB74251}" destId="{921BD200-C161-477D-80A3-9C8394518EC0}" srcOrd="0" destOrd="0" presId="urn:microsoft.com/office/officeart/2008/layout/LinedList"/>
    <dgm:cxn modelId="{20D94AA2-8577-4EE5-BDF4-23FCA65D0713}" type="presParOf" srcId="{A857FAB7-F216-4107-B836-349F9EB74251}" destId="{30CB576D-4B94-48C7-8A93-474E0669349C}" srcOrd="1" destOrd="0" presId="urn:microsoft.com/office/officeart/2008/layout/LinedList"/>
    <dgm:cxn modelId="{34947562-607B-435A-B280-325A30321B32}" type="presParOf" srcId="{30CB576D-4B94-48C7-8A93-474E0669349C}" destId="{67D19A93-EEE0-49A1-903F-20764941AA44}" srcOrd="0" destOrd="0" presId="urn:microsoft.com/office/officeart/2008/layout/LinedList"/>
    <dgm:cxn modelId="{7F6C769C-7738-430B-99F9-255CC205A1A1}" type="presParOf" srcId="{30CB576D-4B94-48C7-8A93-474E0669349C}" destId="{08A93157-7F11-4F9E-9126-C37EA11DDE40}" srcOrd="1" destOrd="0" presId="urn:microsoft.com/office/officeart/2008/layout/LinedList"/>
    <dgm:cxn modelId="{EA26016A-2747-46B9-AAFC-6B212A01E557}" type="presParOf" srcId="{A857FAB7-F216-4107-B836-349F9EB74251}" destId="{E7BBE8C1-4ED6-4DEA-B42C-368AB39A7B83}" srcOrd="2" destOrd="0" presId="urn:microsoft.com/office/officeart/2008/layout/LinedList"/>
    <dgm:cxn modelId="{E0362F58-3A0D-43F5-9162-90CB2CDD2123}" type="presParOf" srcId="{A857FAB7-F216-4107-B836-349F9EB74251}" destId="{8E7C1EB3-0EA7-4584-8722-7934BFC81932}" srcOrd="3" destOrd="0" presId="urn:microsoft.com/office/officeart/2008/layout/LinedList"/>
    <dgm:cxn modelId="{D6E0AE52-4EE6-4223-A4FD-03B0618DB4AF}" type="presParOf" srcId="{8E7C1EB3-0EA7-4584-8722-7934BFC81932}" destId="{404599D7-2075-43DC-A79B-88DC37624506}" srcOrd="0" destOrd="0" presId="urn:microsoft.com/office/officeart/2008/layout/LinedList"/>
    <dgm:cxn modelId="{E192A13F-5228-46D3-8744-E875C9CF6D2E}" type="presParOf" srcId="{8E7C1EB3-0EA7-4584-8722-7934BFC81932}" destId="{90855AE5-66D1-4C7F-BEAB-340E34B5C99B}" srcOrd="1" destOrd="0" presId="urn:microsoft.com/office/officeart/2008/layout/LinedList"/>
    <dgm:cxn modelId="{93904664-8AD9-4F3F-A26C-ADFC2E45452C}" type="presParOf" srcId="{A857FAB7-F216-4107-B836-349F9EB74251}" destId="{58B67337-BEA9-47B4-AE02-E17CB160A6F9}" srcOrd="4" destOrd="0" presId="urn:microsoft.com/office/officeart/2008/layout/LinedList"/>
    <dgm:cxn modelId="{0A105F76-C315-416B-8AEC-9E814FCE7FE5}" type="presParOf" srcId="{A857FAB7-F216-4107-B836-349F9EB74251}" destId="{BB94F14B-774E-427A-86B8-A4404304604F}" srcOrd="5" destOrd="0" presId="urn:microsoft.com/office/officeart/2008/layout/LinedList"/>
    <dgm:cxn modelId="{A496977D-0C0B-458E-B991-10E2B413FDA5}" type="presParOf" srcId="{BB94F14B-774E-427A-86B8-A4404304604F}" destId="{17C079F6-1DC5-464C-9984-A43A4110DCFF}" srcOrd="0" destOrd="0" presId="urn:microsoft.com/office/officeart/2008/layout/LinedList"/>
    <dgm:cxn modelId="{0A211ECB-C650-4587-A93A-AF25A3FCCCAD}" type="presParOf" srcId="{BB94F14B-774E-427A-86B8-A4404304604F}" destId="{2FD9DAA2-C1BB-407D-BA03-33B53C557E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19BF9-E24C-704F-AEB5-0D476A4679FC}">
      <dsp:nvSpPr>
        <dsp:cNvPr id="0" name=""/>
        <dsp:cNvSpPr/>
      </dsp:nvSpPr>
      <dsp:spPr>
        <a:xfrm>
          <a:off x="3377" y="764612"/>
          <a:ext cx="2679408" cy="1607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Delivery </a:t>
          </a:r>
          <a:r>
            <a:rPr lang="en-US" sz="3200" kern="1200" err="1"/>
            <a:t>Putaway</a:t>
          </a:r>
          <a:endParaRPr lang="en-US" sz="3200" kern="1200"/>
        </a:p>
      </dsp:txBody>
      <dsp:txXfrm>
        <a:off x="3377" y="764612"/>
        <a:ext cx="2679408" cy="1607645"/>
      </dsp:txXfrm>
    </dsp:sp>
    <dsp:sp modelId="{B02E04E0-D6DB-D54D-A7AD-5FB479526412}">
      <dsp:nvSpPr>
        <dsp:cNvPr id="0" name=""/>
        <dsp:cNvSpPr/>
      </dsp:nvSpPr>
      <dsp:spPr>
        <a:xfrm>
          <a:off x="2950727" y="764612"/>
          <a:ext cx="2679408" cy="1607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Supply Counts &amp; Usage</a:t>
          </a:r>
        </a:p>
      </dsp:txBody>
      <dsp:txXfrm>
        <a:off x="2950727" y="764612"/>
        <a:ext cx="2679408" cy="1607645"/>
      </dsp:txXfrm>
    </dsp:sp>
    <dsp:sp modelId="{4D0C825A-5E97-A740-8406-2FB5711C1FD1}">
      <dsp:nvSpPr>
        <dsp:cNvPr id="0" name=""/>
        <dsp:cNvSpPr/>
      </dsp:nvSpPr>
      <dsp:spPr>
        <a:xfrm>
          <a:off x="5898076" y="764612"/>
          <a:ext cx="2679408" cy="1607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Consignment Billing Request</a:t>
          </a:r>
        </a:p>
      </dsp:txBody>
      <dsp:txXfrm>
        <a:off x="5898076" y="764612"/>
        <a:ext cx="2679408" cy="1607645"/>
      </dsp:txXfrm>
    </dsp:sp>
    <dsp:sp modelId="{C71DE51A-F0FF-154F-9F2F-889AFC7FBED4}">
      <dsp:nvSpPr>
        <dsp:cNvPr id="0" name=""/>
        <dsp:cNvSpPr/>
      </dsp:nvSpPr>
      <dsp:spPr>
        <a:xfrm>
          <a:off x="8845426" y="764612"/>
          <a:ext cx="2679408" cy="1607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Maintaining Inventory</a:t>
          </a:r>
        </a:p>
      </dsp:txBody>
      <dsp:txXfrm>
        <a:off x="8845426" y="764612"/>
        <a:ext cx="2679408" cy="1607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57EDA-DF68-4DEE-8ACF-C69A49BFD30B}">
      <dsp:nvSpPr>
        <dsp:cNvPr id="0" name=""/>
        <dsp:cNvSpPr/>
      </dsp:nvSpPr>
      <dsp:spPr>
        <a:xfrm>
          <a:off x="459104" y="1065"/>
          <a:ext cx="10620000" cy="7034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baseline="0"/>
            <a:t>Group supply orders by Source Location and Destination Location </a:t>
          </a:r>
          <a:endParaRPr lang="en-US" sz="2800" kern="1200"/>
        </a:p>
      </dsp:txBody>
      <dsp:txXfrm>
        <a:off x="459104" y="1065"/>
        <a:ext cx="10620000" cy="703410"/>
      </dsp:txXfrm>
    </dsp:sp>
    <dsp:sp modelId="{5440B17D-DD18-4178-AA61-939F17380E98}">
      <dsp:nvSpPr>
        <dsp:cNvPr id="0" name=""/>
        <dsp:cNvSpPr/>
      </dsp:nvSpPr>
      <dsp:spPr>
        <a:xfrm>
          <a:off x="3969104" y="739646"/>
          <a:ext cx="3600000" cy="703410"/>
        </a:xfrm>
        <a:prstGeom prst="rec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baseline="0"/>
            <a:t>Assigned a unique ID</a:t>
          </a:r>
          <a:endParaRPr lang="en-US" sz="2800" kern="1200"/>
        </a:p>
      </dsp:txBody>
      <dsp:txXfrm>
        <a:off x="3969104" y="739646"/>
        <a:ext cx="3600000" cy="703410"/>
      </dsp:txXfrm>
    </dsp:sp>
    <dsp:sp modelId="{85BB761B-532A-4631-BCF4-200C82A6033D}">
      <dsp:nvSpPr>
        <dsp:cNvPr id="0" name=""/>
        <dsp:cNvSpPr/>
      </dsp:nvSpPr>
      <dsp:spPr>
        <a:xfrm>
          <a:off x="99104" y="1478227"/>
          <a:ext cx="11340000" cy="703410"/>
        </a:xfrm>
        <a:prstGeom prst="rec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baseline="0"/>
            <a:t>A SCM (DMS) PO is created from the POU (SMS) Supply Order Batch</a:t>
          </a:r>
          <a:endParaRPr lang="en-US" sz="2800" kern="1200"/>
        </a:p>
      </dsp:txBody>
      <dsp:txXfrm>
        <a:off x="99104" y="1478227"/>
        <a:ext cx="11340000" cy="7034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40B6D-D72B-45A8-935D-933DCE9BEB56}">
      <dsp:nvSpPr>
        <dsp:cNvPr id="0" name=""/>
        <dsp:cNvSpPr/>
      </dsp:nvSpPr>
      <dsp:spPr>
        <a:xfrm>
          <a:off x="932713" y="0"/>
          <a:ext cx="3687648" cy="121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baseline="0"/>
            <a:t>From the </a:t>
          </a:r>
          <a:r>
            <a:rPr lang="en-US" sz="1800" b="1" kern="1200" baseline="0"/>
            <a:t>Supply Order Pick </a:t>
          </a:r>
          <a:r>
            <a:rPr lang="en-US" sz="1800" kern="1200" baseline="0"/>
            <a:t>resource.</a:t>
          </a:r>
          <a:endParaRPr lang="en-US" sz="1800" kern="1200"/>
        </a:p>
      </dsp:txBody>
      <dsp:txXfrm>
        <a:off x="968271" y="35558"/>
        <a:ext cx="3616532" cy="1142924"/>
      </dsp:txXfrm>
    </dsp:sp>
    <dsp:sp modelId="{9E81815B-59A3-4267-AF31-4CA9B7CE39F6}">
      <dsp:nvSpPr>
        <dsp:cNvPr id="0" name=""/>
        <dsp:cNvSpPr/>
      </dsp:nvSpPr>
      <dsp:spPr>
        <a:xfrm rot="5400000">
          <a:off x="2548904" y="1244391"/>
          <a:ext cx="455265" cy="54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12642" y="1289918"/>
        <a:ext cx="327790" cy="318686"/>
      </dsp:txXfrm>
    </dsp:sp>
    <dsp:sp modelId="{3ABBCBEF-C8F7-4574-A825-14F6F0353C8C}">
      <dsp:nvSpPr>
        <dsp:cNvPr id="0" name=""/>
        <dsp:cNvSpPr/>
      </dsp:nvSpPr>
      <dsp:spPr>
        <a:xfrm>
          <a:off x="932713" y="1821060"/>
          <a:ext cx="3687648" cy="121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Select all or specific supply orders for picking and </a:t>
          </a:r>
          <a:r>
            <a:rPr lang="en-US" sz="1800" kern="1200" baseline="0" err="1"/>
            <a:t>putaway</a:t>
          </a:r>
          <a:r>
            <a:rPr lang="en-US" sz="1800" kern="1200" baseline="0"/>
            <a:t>.</a:t>
          </a:r>
          <a:endParaRPr lang="en-US" sz="1800" kern="1200"/>
        </a:p>
      </dsp:txBody>
      <dsp:txXfrm>
        <a:off x="968271" y="1856618"/>
        <a:ext cx="3616532" cy="1142924"/>
      </dsp:txXfrm>
    </dsp:sp>
    <dsp:sp modelId="{FC69F095-1FC3-46AA-B1FD-B70E0B1F2227}">
      <dsp:nvSpPr>
        <dsp:cNvPr id="0" name=""/>
        <dsp:cNvSpPr/>
      </dsp:nvSpPr>
      <dsp:spPr>
        <a:xfrm rot="5400000">
          <a:off x="2548904" y="3065452"/>
          <a:ext cx="455265" cy="54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12642" y="3110979"/>
        <a:ext cx="327790" cy="318686"/>
      </dsp:txXfrm>
    </dsp:sp>
    <dsp:sp modelId="{7B0014E2-BB4C-43B9-B812-0551C742D060}">
      <dsp:nvSpPr>
        <dsp:cNvPr id="0" name=""/>
        <dsp:cNvSpPr/>
      </dsp:nvSpPr>
      <dsp:spPr>
        <a:xfrm>
          <a:off x="932713" y="3642121"/>
          <a:ext cx="3687648" cy="121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If the user completing the picks is the same as the one putting away the inventory, both actions can be performed in the same workflow.</a:t>
          </a:r>
          <a:endParaRPr lang="en-US" sz="1800" kern="1200"/>
        </a:p>
      </dsp:txBody>
      <dsp:txXfrm>
        <a:off x="968271" y="3677679"/>
        <a:ext cx="3616532" cy="11429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BBD2-BA33-E947-91A2-B9F80F395A2C}">
      <dsp:nvSpPr>
        <dsp:cNvPr id="0" name=""/>
        <dsp:cNvSpPr/>
      </dsp:nvSpPr>
      <dsp:spPr>
        <a:xfrm>
          <a:off x="0" y="1097967"/>
          <a:ext cx="3319462" cy="1991677"/>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Par</a:t>
          </a:r>
        </a:p>
      </dsp:txBody>
      <dsp:txXfrm>
        <a:off x="0" y="1097967"/>
        <a:ext cx="3319462" cy="1991677"/>
      </dsp:txXfrm>
    </dsp:sp>
    <dsp:sp modelId="{B1699B8E-3A7D-42B2-AF15-81A6C3D62CF5}">
      <dsp:nvSpPr>
        <dsp:cNvPr id="0" name=""/>
        <dsp:cNvSpPr/>
      </dsp:nvSpPr>
      <dsp:spPr>
        <a:xfrm>
          <a:off x="3651408" y="1097967"/>
          <a:ext cx="3319462" cy="1991677"/>
        </a:xfrm>
        <a:prstGeom prst="rect">
          <a:avLst/>
        </a:prstGeom>
        <a:solidFill>
          <a:schemeClr val="accent1">
            <a:alpha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Perpetual</a:t>
          </a:r>
        </a:p>
      </dsp:txBody>
      <dsp:txXfrm>
        <a:off x="3651408" y="1097967"/>
        <a:ext cx="3319462" cy="1991677"/>
      </dsp:txXfrm>
    </dsp:sp>
    <dsp:sp modelId="{5693FF85-980D-794D-9637-D0DB976516AB}">
      <dsp:nvSpPr>
        <dsp:cNvPr id="0" name=""/>
        <dsp:cNvSpPr/>
      </dsp:nvSpPr>
      <dsp:spPr>
        <a:xfrm>
          <a:off x="7302817" y="1097967"/>
          <a:ext cx="3319462" cy="1991677"/>
        </a:xfrm>
        <a:prstGeom prst="rect">
          <a:avLst/>
        </a:prstGeom>
        <a:solidFill>
          <a:schemeClr val="accent1">
            <a:alpha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Tracked Item</a:t>
          </a:r>
        </a:p>
      </dsp:txBody>
      <dsp:txXfrm>
        <a:off x="7302817" y="1097967"/>
        <a:ext cx="3319462" cy="19916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5EF58-8162-464A-9CC1-4714A7FF2849}">
      <dsp:nvSpPr>
        <dsp:cNvPr id="0" name=""/>
        <dsp:cNvSpPr/>
      </dsp:nvSpPr>
      <dsp:spPr>
        <a:xfrm>
          <a:off x="0" y="0"/>
          <a:ext cx="11537950" cy="485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2"/>
              </a:solidFill>
            </a:rPr>
            <a:t>No UDI information will be captured for:</a:t>
          </a:r>
          <a:endParaRPr lang="en-US" sz="5000" kern="1200"/>
        </a:p>
      </dsp:txBody>
      <dsp:txXfrm>
        <a:off x="0" y="0"/>
        <a:ext cx="11537950" cy="1456848"/>
      </dsp:txXfrm>
    </dsp:sp>
    <dsp:sp modelId="{172ED42F-27D3-450C-8BD2-5C3D4FEBE56B}">
      <dsp:nvSpPr>
        <dsp:cNvPr id="0" name=""/>
        <dsp:cNvSpPr/>
      </dsp:nvSpPr>
      <dsp:spPr>
        <a:xfrm>
          <a:off x="1153795" y="1457263"/>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Lot</a:t>
          </a:r>
        </a:p>
      </dsp:txBody>
      <dsp:txXfrm>
        <a:off x="1181738" y="1485206"/>
        <a:ext cx="9174474" cy="898155"/>
      </dsp:txXfrm>
    </dsp:sp>
    <dsp:sp modelId="{4DB1CA51-DDFE-4BF4-80B4-FD94872F7E26}">
      <dsp:nvSpPr>
        <dsp:cNvPr id="0" name=""/>
        <dsp:cNvSpPr/>
      </dsp:nvSpPr>
      <dsp:spPr>
        <a:xfrm>
          <a:off x="1153795" y="2558080"/>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Expiry Date</a:t>
          </a:r>
        </a:p>
      </dsp:txBody>
      <dsp:txXfrm>
        <a:off x="1181738" y="2586023"/>
        <a:ext cx="9174474" cy="898155"/>
      </dsp:txXfrm>
    </dsp:sp>
    <dsp:sp modelId="{43267738-9CD5-4BDF-8363-42CD2B1F36A3}">
      <dsp:nvSpPr>
        <dsp:cNvPr id="0" name=""/>
        <dsp:cNvSpPr/>
      </dsp:nvSpPr>
      <dsp:spPr>
        <a:xfrm>
          <a:off x="1153795" y="3658897"/>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Serial Number</a:t>
          </a:r>
        </a:p>
      </dsp:txBody>
      <dsp:txXfrm>
        <a:off x="1181738" y="3686840"/>
        <a:ext cx="9174474" cy="8981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F5D7-773C-4D2C-844E-3750B5186E73}">
      <dsp:nvSpPr>
        <dsp:cNvPr id="0" name=""/>
        <dsp:cNvSpPr/>
      </dsp:nvSpPr>
      <dsp:spPr>
        <a:xfrm>
          <a:off x="0" y="1097967"/>
          <a:ext cx="3319462" cy="1991677"/>
        </a:xfrm>
        <a:prstGeom prst="rect">
          <a:avLst/>
        </a:prstGeom>
        <a:solidFill>
          <a:schemeClr val="accent2">
            <a:alpha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Par</a:t>
          </a:r>
        </a:p>
      </dsp:txBody>
      <dsp:txXfrm>
        <a:off x="0" y="1097967"/>
        <a:ext cx="3319462" cy="1991677"/>
      </dsp:txXfrm>
    </dsp:sp>
    <dsp:sp modelId="{66645DA7-9A35-5E45-A59A-A1BFBE026045}">
      <dsp:nvSpPr>
        <dsp:cNvPr id="0" name=""/>
        <dsp:cNvSpPr/>
      </dsp:nvSpPr>
      <dsp:spPr>
        <a:xfrm>
          <a:off x="3651408" y="1097967"/>
          <a:ext cx="3319462" cy="1991677"/>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Perpetual</a:t>
          </a:r>
        </a:p>
      </dsp:txBody>
      <dsp:txXfrm>
        <a:off x="3651408" y="1097967"/>
        <a:ext cx="3319462" cy="1991677"/>
      </dsp:txXfrm>
    </dsp:sp>
    <dsp:sp modelId="{5693FF85-980D-794D-9637-D0DB976516AB}">
      <dsp:nvSpPr>
        <dsp:cNvPr id="0" name=""/>
        <dsp:cNvSpPr/>
      </dsp:nvSpPr>
      <dsp:spPr>
        <a:xfrm>
          <a:off x="7302817" y="1097967"/>
          <a:ext cx="3319462" cy="1991677"/>
        </a:xfrm>
        <a:prstGeom prst="rect">
          <a:avLst/>
        </a:prstGeom>
        <a:solidFill>
          <a:schemeClr val="accent2">
            <a:alpha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Tracked Item</a:t>
          </a:r>
        </a:p>
      </dsp:txBody>
      <dsp:txXfrm>
        <a:off x="7302817" y="1097967"/>
        <a:ext cx="3319462" cy="19916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08C7-B8E6-4118-9705-CCA1307E47A3}">
      <dsp:nvSpPr>
        <dsp:cNvPr id="0" name=""/>
        <dsp:cNvSpPr/>
      </dsp:nvSpPr>
      <dsp:spPr>
        <a:xfrm>
          <a:off x="0" y="0"/>
          <a:ext cx="11537950" cy="485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solidFill>
                <a:schemeClr val="tx2"/>
              </a:solidFill>
            </a:rPr>
            <a:t>Ability to capture, once configured:</a:t>
          </a:r>
          <a:endParaRPr lang="en-US" sz="5600" kern="1200"/>
        </a:p>
      </dsp:txBody>
      <dsp:txXfrm>
        <a:off x="0" y="0"/>
        <a:ext cx="11537950" cy="1456848"/>
      </dsp:txXfrm>
    </dsp:sp>
    <dsp:sp modelId="{52880D8B-91A2-422A-91D6-2531A5E6D00A}">
      <dsp:nvSpPr>
        <dsp:cNvPr id="0" name=""/>
        <dsp:cNvSpPr/>
      </dsp:nvSpPr>
      <dsp:spPr>
        <a:xfrm>
          <a:off x="1153795" y="1457263"/>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Lot</a:t>
          </a:r>
        </a:p>
      </dsp:txBody>
      <dsp:txXfrm>
        <a:off x="1181738" y="1485206"/>
        <a:ext cx="9174474" cy="898155"/>
      </dsp:txXfrm>
    </dsp:sp>
    <dsp:sp modelId="{82389769-6266-4980-B965-3957D7E8FD39}">
      <dsp:nvSpPr>
        <dsp:cNvPr id="0" name=""/>
        <dsp:cNvSpPr/>
      </dsp:nvSpPr>
      <dsp:spPr>
        <a:xfrm>
          <a:off x="1153795" y="2558080"/>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Expiry Date</a:t>
          </a:r>
        </a:p>
      </dsp:txBody>
      <dsp:txXfrm>
        <a:off x="1181738" y="2586023"/>
        <a:ext cx="9174474" cy="898155"/>
      </dsp:txXfrm>
    </dsp:sp>
    <dsp:sp modelId="{4DB442B4-34A6-4F8D-A15A-797DA94F5023}">
      <dsp:nvSpPr>
        <dsp:cNvPr id="0" name=""/>
        <dsp:cNvSpPr/>
      </dsp:nvSpPr>
      <dsp:spPr>
        <a:xfrm>
          <a:off x="1153795" y="3658897"/>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0" tIns="99060" rIns="132080" bIns="99060" numCol="1" spcCol="1270" anchor="ctr" anchorCtr="0">
          <a:noAutofit/>
        </a:bodyPr>
        <a:lstStyle/>
        <a:p>
          <a:pPr marL="0" lvl="0" indent="0" algn="ctr" defTabSz="2311400">
            <a:lnSpc>
              <a:spcPct val="90000"/>
            </a:lnSpc>
            <a:spcBef>
              <a:spcPct val="0"/>
            </a:spcBef>
            <a:spcAft>
              <a:spcPct val="35000"/>
            </a:spcAft>
            <a:buNone/>
          </a:pPr>
          <a:r>
            <a:rPr lang="en-US" sz="5200" kern="1200">
              <a:solidFill>
                <a:schemeClr val="bg1"/>
              </a:solidFill>
            </a:rPr>
            <a:t>Serial Number</a:t>
          </a:r>
        </a:p>
      </dsp:txBody>
      <dsp:txXfrm>
        <a:off x="1181738" y="3686840"/>
        <a:ext cx="9174474" cy="898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BBD2-BA33-E947-91A2-B9F80F395A2C}">
      <dsp:nvSpPr>
        <dsp:cNvPr id="0" name=""/>
        <dsp:cNvSpPr/>
      </dsp:nvSpPr>
      <dsp:spPr>
        <a:xfrm>
          <a:off x="0" y="1097967"/>
          <a:ext cx="3319462" cy="1991677"/>
        </a:xfrm>
        <a:prstGeom prst="rect">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Par</a:t>
          </a:r>
        </a:p>
      </dsp:txBody>
      <dsp:txXfrm>
        <a:off x="0" y="1097967"/>
        <a:ext cx="3319462" cy="1991677"/>
      </dsp:txXfrm>
    </dsp:sp>
    <dsp:sp modelId="{66645DA7-9A35-5E45-A59A-A1BFBE026045}">
      <dsp:nvSpPr>
        <dsp:cNvPr id="0" name=""/>
        <dsp:cNvSpPr/>
      </dsp:nvSpPr>
      <dsp:spPr>
        <a:xfrm>
          <a:off x="3651408" y="1097967"/>
          <a:ext cx="3319462" cy="1991677"/>
        </a:xfrm>
        <a:prstGeom prst="rect">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Perpetual</a:t>
          </a:r>
        </a:p>
      </dsp:txBody>
      <dsp:txXfrm>
        <a:off x="3651408" y="1097967"/>
        <a:ext cx="3319462" cy="1991677"/>
      </dsp:txXfrm>
    </dsp:sp>
    <dsp:sp modelId="{5693FF85-980D-794D-9637-D0DB976516AB}">
      <dsp:nvSpPr>
        <dsp:cNvPr id="0" name=""/>
        <dsp:cNvSpPr/>
      </dsp:nvSpPr>
      <dsp:spPr>
        <a:xfrm>
          <a:off x="7302817" y="1097967"/>
          <a:ext cx="3319462" cy="199167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solidFill>
                <a:schemeClr val="bg1"/>
              </a:solidFill>
            </a:rPr>
            <a:t>Tracked Item</a:t>
          </a:r>
          <a:endParaRPr lang="en-US" sz="5300" kern="1200"/>
        </a:p>
      </dsp:txBody>
      <dsp:txXfrm>
        <a:off x="7302817" y="1097967"/>
        <a:ext cx="3319462" cy="19916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AB76C-9ADE-469B-B7B2-E2247D87EC5D}">
      <dsp:nvSpPr>
        <dsp:cNvPr id="0" name=""/>
        <dsp:cNvSpPr/>
      </dsp:nvSpPr>
      <dsp:spPr>
        <a:xfrm>
          <a:off x="0" y="0"/>
          <a:ext cx="11537950" cy="485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solidFill>
                <a:schemeClr val="tx2"/>
              </a:solidFill>
            </a:rPr>
            <a:t>UDI information will be captured for:</a:t>
          </a:r>
          <a:endParaRPr lang="en-US" sz="5500" kern="1200"/>
        </a:p>
      </dsp:txBody>
      <dsp:txXfrm>
        <a:off x="0" y="0"/>
        <a:ext cx="11537950" cy="1456848"/>
      </dsp:txXfrm>
    </dsp:sp>
    <dsp:sp modelId="{66C07CD6-050C-4EDE-8AEE-8D7FA1230745}">
      <dsp:nvSpPr>
        <dsp:cNvPr id="0" name=""/>
        <dsp:cNvSpPr/>
      </dsp:nvSpPr>
      <dsp:spPr>
        <a:xfrm>
          <a:off x="1153795" y="1457263"/>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Same attributes as perpetual</a:t>
          </a:r>
        </a:p>
      </dsp:txBody>
      <dsp:txXfrm>
        <a:off x="1181738" y="1485206"/>
        <a:ext cx="9174474" cy="898155"/>
      </dsp:txXfrm>
    </dsp:sp>
    <dsp:sp modelId="{0531501D-D91B-474E-8AFF-2E4CFAF401A1}">
      <dsp:nvSpPr>
        <dsp:cNvPr id="0" name=""/>
        <dsp:cNvSpPr/>
      </dsp:nvSpPr>
      <dsp:spPr>
        <a:xfrm>
          <a:off x="1153795" y="2558080"/>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rPr>
            <a:t>Visibility of each instance of an item</a:t>
          </a:r>
        </a:p>
      </dsp:txBody>
      <dsp:txXfrm>
        <a:off x="1181738" y="2586023"/>
        <a:ext cx="9174474" cy="898155"/>
      </dsp:txXfrm>
    </dsp:sp>
    <dsp:sp modelId="{B7CEAEB0-7A14-4FEE-8AD7-97AFE76852AC}">
      <dsp:nvSpPr>
        <dsp:cNvPr id="0" name=""/>
        <dsp:cNvSpPr/>
      </dsp:nvSpPr>
      <dsp:spPr>
        <a:xfrm>
          <a:off x="1153795" y="3658897"/>
          <a:ext cx="9230360" cy="954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rPr>
            <a:t>Tracking log to keep a record of every movement</a:t>
          </a:r>
          <a:endParaRPr lang="en-US" sz="3200" kern="1200">
            <a:solidFill>
              <a:schemeClr val="tx2"/>
            </a:solidFill>
          </a:endParaRPr>
        </a:p>
      </dsp:txBody>
      <dsp:txXfrm>
        <a:off x="1181738" y="3686840"/>
        <a:ext cx="9174474" cy="8981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054EC-630F-4899-836F-A269D9192A7E}">
      <dsp:nvSpPr>
        <dsp:cNvPr id="0" name=""/>
        <dsp:cNvSpPr/>
      </dsp:nvSpPr>
      <dsp:spPr>
        <a:xfrm>
          <a:off x="1448975" y="34"/>
          <a:ext cx="8640000" cy="13637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Font typeface="Arial" panose="020B0604020202020204" pitchFamily="34" charset="0"/>
            <a:buNone/>
          </a:pPr>
          <a:r>
            <a:rPr lang="en-US" sz="4700" kern="1200"/>
            <a:t>The status must be “In Transit.”</a:t>
          </a:r>
        </a:p>
      </dsp:txBody>
      <dsp:txXfrm>
        <a:off x="1448975" y="34"/>
        <a:ext cx="8640000" cy="1363734"/>
      </dsp:txXfrm>
    </dsp:sp>
    <dsp:sp modelId="{AA29E961-3EC0-4167-98E8-E6BB6FB39D03}">
      <dsp:nvSpPr>
        <dsp:cNvPr id="0" name=""/>
        <dsp:cNvSpPr/>
      </dsp:nvSpPr>
      <dsp:spPr>
        <a:xfrm>
          <a:off x="8975" y="1431955"/>
          <a:ext cx="11520000" cy="13637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None/>
          </a:pPr>
          <a:r>
            <a:rPr lang="en-US" sz="4700" kern="1200"/>
            <a:t>This is done automatically by the interface.</a:t>
          </a:r>
        </a:p>
      </dsp:txBody>
      <dsp:txXfrm>
        <a:off x="8975" y="1431955"/>
        <a:ext cx="11520000" cy="13637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853E3-9052-444A-A092-FED37DE73595}">
      <dsp:nvSpPr>
        <dsp:cNvPr id="0" name=""/>
        <dsp:cNvSpPr/>
      </dsp:nvSpPr>
      <dsp:spPr>
        <a:xfrm>
          <a:off x="1350131" y="1327"/>
          <a:ext cx="4208422" cy="25250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Print barcode labels</a:t>
          </a:r>
        </a:p>
      </dsp:txBody>
      <dsp:txXfrm>
        <a:off x="1350131" y="1327"/>
        <a:ext cx="4208422" cy="2525053"/>
      </dsp:txXfrm>
    </dsp:sp>
    <dsp:sp modelId="{6EDA6544-787D-4DAD-91DA-05ADED75268A}">
      <dsp:nvSpPr>
        <dsp:cNvPr id="0" name=""/>
        <dsp:cNvSpPr/>
      </dsp:nvSpPr>
      <dsp:spPr>
        <a:xfrm>
          <a:off x="5979396" y="1327"/>
          <a:ext cx="4208422" cy="25250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Complete the </a:t>
          </a:r>
          <a:r>
            <a:rPr lang="en-US" sz="5300" kern="1200" err="1"/>
            <a:t>putaway</a:t>
          </a:r>
          <a:r>
            <a:rPr lang="en-US" sz="5300" kern="1200"/>
            <a:t> of the items</a:t>
          </a:r>
        </a:p>
      </dsp:txBody>
      <dsp:txXfrm>
        <a:off x="5979396" y="1327"/>
        <a:ext cx="4208422" cy="2525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3135B-41AF-4589-B47E-F07338DA7B75}">
      <dsp:nvSpPr>
        <dsp:cNvPr id="0" name=""/>
        <dsp:cNvSpPr/>
      </dsp:nvSpPr>
      <dsp:spPr>
        <a:xfrm>
          <a:off x="0" y="0"/>
          <a:ext cx="4856162" cy="48561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B0BCB-6A40-4D00-8F4C-E52F21916616}">
      <dsp:nvSpPr>
        <dsp:cNvPr id="0" name=""/>
        <dsp:cNvSpPr/>
      </dsp:nvSpPr>
      <dsp:spPr>
        <a:xfrm>
          <a:off x="2428081" y="0"/>
          <a:ext cx="9109869" cy="48561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baseline="0"/>
            <a:t>Methods</a:t>
          </a:r>
          <a:endParaRPr lang="en-US" sz="4400" kern="1200"/>
        </a:p>
      </dsp:txBody>
      <dsp:txXfrm>
        <a:off x="2428081" y="0"/>
        <a:ext cx="4554934" cy="1456851"/>
      </dsp:txXfrm>
    </dsp:sp>
    <dsp:sp modelId="{E4CBD061-4EA6-4C57-89DB-381135714247}">
      <dsp:nvSpPr>
        <dsp:cNvPr id="0" name=""/>
        <dsp:cNvSpPr/>
      </dsp:nvSpPr>
      <dsp:spPr>
        <a:xfrm>
          <a:off x="849829" y="1456851"/>
          <a:ext cx="3156502" cy="3156502"/>
        </a:xfrm>
        <a:prstGeom prst="pie">
          <a:avLst>
            <a:gd name="adj1" fmla="val 5400000"/>
            <a:gd name="adj2" fmla="val 16200000"/>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C7D62-00EC-4E2D-BCD1-FC3C6C3D6679}">
      <dsp:nvSpPr>
        <dsp:cNvPr id="0" name=""/>
        <dsp:cNvSpPr/>
      </dsp:nvSpPr>
      <dsp:spPr>
        <a:xfrm>
          <a:off x="2428081" y="1456851"/>
          <a:ext cx="9109869" cy="3156502"/>
        </a:xfrm>
        <a:prstGeom prst="rect">
          <a:avLst/>
        </a:prstGeom>
        <a:solidFill>
          <a:schemeClr val="lt1">
            <a:alpha val="90000"/>
            <a:hueOff val="0"/>
            <a:satOff val="0"/>
            <a:lumOff val="0"/>
            <a:alphaOff val="0"/>
          </a:schemeClr>
        </a:solidFill>
        <a:ln w="25400" cap="flat" cmpd="sng" algn="ctr">
          <a:solidFill>
            <a:schemeClr val="accent2">
              <a:hueOff val="1041113"/>
              <a:satOff val="-33898"/>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a:t>Vendor Location</a:t>
          </a:r>
          <a:endParaRPr lang="en-US" sz="4400" kern="1200"/>
        </a:p>
      </dsp:txBody>
      <dsp:txXfrm>
        <a:off x="2428081" y="1456851"/>
        <a:ext cx="4554934" cy="1456846"/>
      </dsp:txXfrm>
    </dsp:sp>
    <dsp:sp modelId="{9AB3AC78-BEAD-41D9-93D5-43A70FC19103}">
      <dsp:nvSpPr>
        <dsp:cNvPr id="0" name=""/>
        <dsp:cNvSpPr/>
      </dsp:nvSpPr>
      <dsp:spPr>
        <a:xfrm>
          <a:off x="1699657" y="2913698"/>
          <a:ext cx="1456847" cy="1456847"/>
        </a:xfrm>
        <a:prstGeom prst="pie">
          <a:avLst>
            <a:gd name="adj1" fmla="val 5400000"/>
            <a:gd name="adj2" fmla="val 16200000"/>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2872A-E50F-4F3A-AB36-48CB59D466D4}">
      <dsp:nvSpPr>
        <dsp:cNvPr id="0" name=""/>
        <dsp:cNvSpPr/>
      </dsp:nvSpPr>
      <dsp:spPr>
        <a:xfrm>
          <a:off x="2428081" y="2913698"/>
          <a:ext cx="9109869" cy="1456847"/>
        </a:xfrm>
        <a:prstGeom prst="rect">
          <a:avLst/>
        </a:prstGeom>
        <a:solidFill>
          <a:schemeClr val="lt1">
            <a:alpha val="90000"/>
            <a:hueOff val="0"/>
            <a:satOff val="0"/>
            <a:lumOff val="0"/>
            <a:alphaOff val="0"/>
          </a:schemeClr>
        </a:solidFill>
        <a:ln w="25400" cap="flat" cmpd="sng" algn="ctr">
          <a:solidFill>
            <a:schemeClr val="accent2">
              <a:hueOff val="2082225"/>
              <a:satOff val="-67796"/>
              <a:lumOff val="-2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a:t>Internal Location</a:t>
          </a:r>
          <a:endParaRPr lang="en-US" sz="4400" kern="1200"/>
        </a:p>
      </dsp:txBody>
      <dsp:txXfrm>
        <a:off x="2428081" y="2913698"/>
        <a:ext cx="4554934" cy="1456847"/>
      </dsp:txXfrm>
    </dsp:sp>
    <dsp:sp modelId="{1C279239-93D5-42FF-B1F7-257DFDE6F9A9}">
      <dsp:nvSpPr>
        <dsp:cNvPr id="0" name=""/>
        <dsp:cNvSpPr/>
      </dsp:nvSpPr>
      <dsp:spPr>
        <a:xfrm>
          <a:off x="6983015" y="0"/>
          <a:ext cx="4554934" cy="14568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b="0" kern="1200" baseline="0"/>
            <a:t>Reorder Group Schedules</a:t>
          </a:r>
          <a:endParaRPr lang="en-US" sz="2700" kern="1200"/>
        </a:p>
        <a:p>
          <a:pPr marL="228600" lvl="1" indent="-228600" algn="l" defTabSz="1200150">
            <a:lnSpc>
              <a:spcPct val="90000"/>
            </a:lnSpc>
            <a:spcBef>
              <a:spcPct val="0"/>
            </a:spcBef>
            <a:spcAft>
              <a:spcPct val="15000"/>
            </a:spcAft>
            <a:buChar char="•"/>
          </a:pPr>
          <a:r>
            <a:rPr lang="en-US" sz="2700" b="0" kern="1200" baseline="0" dirty="0"/>
            <a:t>Par Counts</a:t>
          </a:r>
          <a:endParaRPr lang="en-US" sz="2700" kern="1200" dirty="0"/>
        </a:p>
        <a:p>
          <a:pPr marL="228600" lvl="1" indent="-228600" algn="l" defTabSz="1200150">
            <a:lnSpc>
              <a:spcPct val="90000"/>
            </a:lnSpc>
            <a:spcBef>
              <a:spcPct val="0"/>
            </a:spcBef>
            <a:spcAft>
              <a:spcPct val="15000"/>
            </a:spcAft>
            <a:buChar char="•"/>
          </a:pPr>
          <a:r>
            <a:rPr lang="en-US" sz="2700" b="0" kern="1200" baseline="0"/>
            <a:t>Manually</a:t>
          </a:r>
          <a:endParaRPr lang="en-US" sz="2700" kern="1200"/>
        </a:p>
      </dsp:txBody>
      <dsp:txXfrm>
        <a:off x="6983015" y="0"/>
        <a:ext cx="4554934" cy="1456851"/>
      </dsp:txXfrm>
    </dsp:sp>
    <dsp:sp modelId="{4758322C-953B-4F3B-B639-E63DD900ACD3}">
      <dsp:nvSpPr>
        <dsp:cNvPr id="0" name=""/>
        <dsp:cNvSpPr/>
      </dsp:nvSpPr>
      <dsp:spPr>
        <a:xfrm>
          <a:off x="6983015" y="1456851"/>
          <a:ext cx="4554934" cy="1456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rtl="0">
            <a:lnSpc>
              <a:spcPct val="90000"/>
            </a:lnSpc>
            <a:spcBef>
              <a:spcPct val="0"/>
            </a:spcBef>
            <a:spcAft>
              <a:spcPct val="15000"/>
            </a:spcAft>
            <a:buChar char="•"/>
          </a:pPr>
          <a:r>
            <a:rPr lang="en-US" sz="2700" kern="1200" baseline="0" dirty="0"/>
            <a:t>It is sent via an interface to Workday</a:t>
          </a:r>
          <a:r>
            <a:rPr lang="en-US" sz="2700" kern="1200" baseline="0" dirty="0">
              <a:latin typeface="Arial"/>
            </a:rPr>
            <a:t> as a</a:t>
          </a:r>
          <a:r>
            <a:rPr lang="en-US" sz="2700" kern="1200" baseline="0" dirty="0"/>
            <a:t> requisition, which becomes a PO</a:t>
          </a:r>
          <a:endParaRPr lang="en-US" sz="2700" kern="1200" dirty="0"/>
        </a:p>
      </dsp:txBody>
      <dsp:txXfrm>
        <a:off x="6983015" y="1456851"/>
        <a:ext cx="4554934" cy="1456846"/>
      </dsp:txXfrm>
    </dsp:sp>
    <dsp:sp modelId="{7275EFBC-89DD-46DE-BE02-201699F874D2}">
      <dsp:nvSpPr>
        <dsp:cNvPr id="0" name=""/>
        <dsp:cNvSpPr/>
      </dsp:nvSpPr>
      <dsp:spPr>
        <a:xfrm>
          <a:off x="6983015" y="2913698"/>
          <a:ext cx="4554934" cy="14568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baseline="0"/>
            <a:t>It is a </a:t>
          </a:r>
          <a:r>
            <a:rPr lang="en-US" sz="2700" b="1" kern="1200" baseline="0"/>
            <a:t>Supply Order Pick </a:t>
          </a:r>
          <a:r>
            <a:rPr lang="en-US" sz="2700" kern="1200" baseline="0"/>
            <a:t>to be processed within </a:t>
          </a:r>
          <a:r>
            <a:rPr lang="en-US" sz="2700" kern="1200" baseline="0" err="1"/>
            <a:t>Tecsys</a:t>
          </a:r>
          <a:r>
            <a:rPr lang="en-US" sz="2700" kern="1200" baseline="0"/>
            <a:t>.</a:t>
          </a:r>
          <a:endParaRPr lang="en-US" sz="2700" kern="1200"/>
        </a:p>
      </dsp:txBody>
      <dsp:txXfrm>
        <a:off x="6983015" y="2913698"/>
        <a:ext cx="4554934" cy="14568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1972D-57C1-4888-8323-09029ED2A17D}">
      <dsp:nvSpPr>
        <dsp:cNvPr id="0" name=""/>
        <dsp:cNvSpPr/>
      </dsp:nvSpPr>
      <dsp:spPr>
        <a:xfrm>
          <a:off x="444138" y="2350"/>
          <a:ext cx="4092378" cy="4092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1333500">
            <a:lnSpc>
              <a:spcPct val="90000"/>
            </a:lnSpc>
            <a:spcBef>
              <a:spcPct val="0"/>
            </a:spcBef>
            <a:spcAft>
              <a:spcPct val="35000"/>
            </a:spcAft>
            <a:buNone/>
          </a:pPr>
          <a:r>
            <a:rPr lang="en-CA" sz="3000" kern="1200" baseline="0"/>
            <a:t>Problem</a:t>
          </a:r>
          <a:endParaRPr lang="en-US" sz="3000" kern="1200"/>
        </a:p>
        <a:p>
          <a:pPr marL="228600" lvl="1" indent="-228600" algn="l" defTabSz="977900">
            <a:lnSpc>
              <a:spcPct val="90000"/>
            </a:lnSpc>
            <a:spcBef>
              <a:spcPct val="0"/>
            </a:spcBef>
            <a:spcAft>
              <a:spcPct val="15000"/>
            </a:spcAft>
            <a:buChar char="•"/>
          </a:pPr>
          <a:r>
            <a:rPr lang="en-CA" sz="2200" kern="1200" baseline="0"/>
            <a:t>Product is delivered to a location for </a:t>
          </a:r>
          <a:r>
            <a:rPr lang="en-CA" sz="2200" kern="1200" baseline="0" err="1"/>
            <a:t>Putaway</a:t>
          </a:r>
          <a:r>
            <a:rPr lang="en-CA" sz="2200" kern="1200" baseline="0"/>
            <a:t> but the Supply Order’s status is “Extracted.”</a:t>
          </a:r>
          <a:endParaRPr lang="en-US" sz="2200" kern="1200"/>
        </a:p>
      </dsp:txBody>
      <dsp:txXfrm>
        <a:off x="1043453" y="601665"/>
        <a:ext cx="2893748" cy="2893748"/>
      </dsp:txXfrm>
    </dsp:sp>
    <dsp:sp modelId="{5D0A78A0-72DD-4C33-8376-CD819B92C1BB}">
      <dsp:nvSpPr>
        <dsp:cNvPr id="0" name=""/>
        <dsp:cNvSpPr/>
      </dsp:nvSpPr>
      <dsp:spPr>
        <a:xfrm>
          <a:off x="5150373" y="1287357"/>
          <a:ext cx="1301376" cy="15223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5150373" y="1591830"/>
        <a:ext cx="910963" cy="913418"/>
      </dsp:txXfrm>
    </dsp:sp>
    <dsp:sp modelId="{FC821319-4FE2-407F-B7CD-8EBE3E28176B}">
      <dsp:nvSpPr>
        <dsp:cNvPr id="0" name=""/>
        <dsp:cNvSpPr/>
      </dsp:nvSpPr>
      <dsp:spPr>
        <a:xfrm>
          <a:off x="6991944" y="2350"/>
          <a:ext cx="4092378" cy="4092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1333500">
            <a:lnSpc>
              <a:spcPct val="90000"/>
            </a:lnSpc>
            <a:spcBef>
              <a:spcPct val="0"/>
            </a:spcBef>
            <a:spcAft>
              <a:spcPct val="35000"/>
            </a:spcAft>
            <a:buNone/>
          </a:pPr>
          <a:r>
            <a:rPr lang="en-CA" sz="3000" kern="1200" baseline="0"/>
            <a:t>Solution</a:t>
          </a:r>
          <a:endParaRPr lang="en-US" sz="3000" kern="1200"/>
        </a:p>
        <a:p>
          <a:pPr marL="228600" lvl="1" indent="-228600" algn="l" defTabSz="977900">
            <a:lnSpc>
              <a:spcPct val="90000"/>
            </a:lnSpc>
            <a:spcBef>
              <a:spcPct val="0"/>
            </a:spcBef>
            <a:spcAft>
              <a:spcPct val="15000"/>
            </a:spcAft>
            <a:buChar char="•"/>
          </a:pPr>
          <a:r>
            <a:rPr lang="en-CA" sz="2200" kern="1200" baseline="0" dirty="0"/>
            <a:t> The Supply Order needs to be received in Workday for the Delivery Receipt to interface to </a:t>
          </a:r>
          <a:r>
            <a:rPr lang="en-CA" sz="2200" kern="1200" baseline="0" dirty="0" err="1"/>
            <a:t>Tecsys</a:t>
          </a:r>
          <a:r>
            <a:rPr lang="en-CA" sz="2200" kern="1200" baseline="0" dirty="0"/>
            <a:t> for </a:t>
          </a:r>
          <a:r>
            <a:rPr lang="en-CA" sz="2200" kern="1200" baseline="0" dirty="0" err="1"/>
            <a:t>Putaway</a:t>
          </a:r>
          <a:r>
            <a:rPr lang="en-CA" sz="2200" kern="1200" baseline="0" dirty="0"/>
            <a:t> to occur.</a:t>
          </a:r>
          <a:endParaRPr lang="en-US" sz="2200" kern="1200" dirty="0"/>
        </a:p>
      </dsp:txBody>
      <dsp:txXfrm>
        <a:off x="7591259" y="601665"/>
        <a:ext cx="2893748" cy="28937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1469-3D5B-40E7-97B1-5DE000CFFEE4}">
      <dsp:nvSpPr>
        <dsp:cNvPr id="0" name=""/>
        <dsp:cNvSpPr/>
      </dsp:nvSpPr>
      <dsp:spPr>
        <a:xfrm rot="5400000">
          <a:off x="7039868" y="-2689719"/>
          <a:ext cx="1598921" cy="737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Return the overstock to the vendor / warehouse</a:t>
          </a:r>
        </a:p>
      </dsp:txBody>
      <dsp:txXfrm rot="-5400000">
        <a:off x="4150233" y="277969"/>
        <a:ext cx="7300139" cy="1442815"/>
      </dsp:txXfrm>
    </dsp:sp>
    <dsp:sp modelId="{96FFFB5D-05A1-40CD-A503-44160E75B74A}">
      <dsp:nvSpPr>
        <dsp:cNvPr id="0" name=""/>
        <dsp:cNvSpPr/>
      </dsp:nvSpPr>
      <dsp:spPr>
        <a:xfrm>
          <a:off x="0" y="50"/>
          <a:ext cx="4150233" cy="1998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Font typeface="Arial" panose="020B0604020202020204" pitchFamily="34" charset="0"/>
            <a:buNone/>
          </a:pPr>
          <a:r>
            <a:rPr lang="en-US" sz="6200" kern="1200"/>
            <a:t>Return it</a:t>
          </a:r>
        </a:p>
      </dsp:txBody>
      <dsp:txXfrm>
        <a:off x="97566" y="97616"/>
        <a:ext cx="3955101" cy="1803520"/>
      </dsp:txXfrm>
    </dsp:sp>
    <dsp:sp modelId="{46CA2EAF-F1D9-4C51-8AE3-400A44F6D2BE}">
      <dsp:nvSpPr>
        <dsp:cNvPr id="0" name=""/>
        <dsp:cNvSpPr/>
      </dsp:nvSpPr>
      <dsp:spPr>
        <a:xfrm rot="5400000">
          <a:off x="7039868" y="-591135"/>
          <a:ext cx="1598921" cy="737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Receive it into inventory and overstock the bins</a:t>
          </a:r>
        </a:p>
      </dsp:txBody>
      <dsp:txXfrm rot="-5400000">
        <a:off x="4150233" y="2376553"/>
        <a:ext cx="7300139" cy="1442815"/>
      </dsp:txXfrm>
    </dsp:sp>
    <dsp:sp modelId="{8D8E0735-626F-4006-954B-BE59D1598DF8}">
      <dsp:nvSpPr>
        <dsp:cNvPr id="0" name=""/>
        <dsp:cNvSpPr/>
      </dsp:nvSpPr>
      <dsp:spPr>
        <a:xfrm>
          <a:off x="0" y="2098634"/>
          <a:ext cx="4150233" cy="1998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Receive it</a:t>
          </a:r>
        </a:p>
      </dsp:txBody>
      <dsp:txXfrm>
        <a:off x="97566" y="2196200"/>
        <a:ext cx="3955101" cy="18035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1FCEA-2BC4-4C86-A4FF-601AFA959A7D}">
      <dsp:nvSpPr>
        <dsp:cNvPr id="0" name=""/>
        <dsp:cNvSpPr/>
      </dsp:nvSpPr>
      <dsp:spPr>
        <a:xfrm>
          <a:off x="1984" y="32455"/>
          <a:ext cx="4232377" cy="253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CA" sz="3900" kern="1200" baseline="0"/>
            <a:t>Update the location item record.</a:t>
          </a:r>
          <a:endParaRPr lang="en-US" sz="3900" kern="1200"/>
        </a:p>
      </dsp:txBody>
      <dsp:txXfrm>
        <a:off x="76361" y="106832"/>
        <a:ext cx="4083623" cy="2390672"/>
      </dsp:txXfrm>
    </dsp:sp>
    <dsp:sp modelId="{232BB1B6-E468-4587-B4BF-16EACA410FBF}">
      <dsp:nvSpPr>
        <dsp:cNvPr id="0" name=""/>
        <dsp:cNvSpPr/>
      </dsp:nvSpPr>
      <dsp:spPr>
        <a:xfrm>
          <a:off x="4657599" y="777354"/>
          <a:ext cx="897263" cy="10496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57599" y="987280"/>
        <a:ext cx="628084" cy="629777"/>
      </dsp:txXfrm>
    </dsp:sp>
    <dsp:sp modelId="{C5CF1DF1-F2A0-4267-88A6-6A3BA7244B6B}">
      <dsp:nvSpPr>
        <dsp:cNvPr id="0" name=""/>
        <dsp:cNvSpPr/>
      </dsp:nvSpPr>
      <dsp:spPr>
        <a:xfrm>
          <a:off x="5927312" y="32455"/>
          <a:ext cx="4232377" cy="253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CA" sz="3900" kern="1200" baseline="0"/>
            <a:t>Adjust Movement Type to “Lost During </a:t>
          </a:r>
          <a:r>
            <a:rPr lang="en-CA" sz="3900" kern="1200" baseline="0" err="1"/>
            <a:t>Putaway</a:t>
          </a:r>
          <a:r>
            <a:rPr lang="en-CA" sz="3900" kern="1200" baseline="0"/>
            <a:t>”.</a:t>
          </a:r>
          <a:endParaRPr lang="en-US" sz="3900" kern="1200"/>
        </a:p>
      </dsp:txBody>
      <dsp:txXfrm>
        <a:off x="6001689" y="106832"/>
        <a:ext cx="4083623" cy="23906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AB54-1C20-4A0A-9E05-1EB2C06005F8}">
      <dsp:nvSpPr>
        <dsp:cNvPr id="0" name=""/>
        <dsp:cNvSpPr/>
      </dsp:nvSpPr>
      <dsp:spPr>
        <a:xfrm>
          <a:off x="0" y="0"/>
          <a:ext cx="5553075" cy="4856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CA" sz="5500" kern="1200"/>
            <a:t>Completing the delivery will:</a:t>
          </a:r>
          <a:endParaRPr lang="en-US" sz="5500" kern="1200"/>
        </a:p>
      </dsp:txBody>
      <dsp:txXfrm>
        <a:off x="0" y="0"/>
        <a:ext cx="5553075" cy="2622327"/>
      </dsp:txXfrm>
    </dsp:sp>
    <dsp:sp modelId="{8589C860-6ED3-4655-A8F8-46B161DD8C0F}">
      <dsp:nvSpPr>
        <dsp:cNvPr id="0" name=""/>
        <dsp:cNvSpPr/>
      </dsp:nvSpPr>
      <dsp:spPr>
        <a:xfrm>
          <a:off x="0" y="2525204"/>
          <a:ext cx="2776537" cy="223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CA" sz="3200" kern="1200" baseline="0"/>
            <a:t>Update the location item record.</a:t>
          </a:r>
          <a:endParaRPr lang="en-US" sz="3200" kern="1200"/>
        </a:p>
      </dsp:txBody>
      <dsp:txXfrm>
        <a:off x="0" y="2525204"/>
        <a:ext cx="2776537" cy="2233834"/>
      </dsp:txXfrm>
    </dsp:sp>
    <dsp:sp modelId="{0CD87F5C-12B6-42BF-ABAE-128BB6F2035C}">
      <dsp:nvSpPr>
        <dsp:cNvPr id="0" name=""/>
        <dsp:cNvSpPr/>
      </dsp:nvSpPr>
      <dsp:spPr>
        <a:xfrm>
          <a:off x="2776537" y="2525204"/>
          <a:ext cx="2776537" cy="223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CA" sz="3200" kern="1200" baseline="0"/>
            <a:t>Result in a </a:t>
          </a:r>
          <a:r>
            <a:rPr lang="en-CA" sz="3200" b="0" kern="1200" baseline="0"/>
            <a:t>“Lost During </a:t>
          </a:r>
          <a:r>
            <a:rPr lang="en-CA" sz="3200" b="0" kern="1200" baseline="0" err="1"/>
            <a:t>Putaway</a:t>
          </a:r>
          <a:r>
            <a:rPr lang="en-CA" sz="3200" b="0" kern="1200" baseline="0"/>
            <a:t>” </a:t>
          </a:r>
          <a:r>
            <a:rPr lang="en-CA" sz="3200" kern="1200" baseline="0"/>
            <a:t>inventory movement.</a:t>
          </a:r>
          <a:endParaRPr lang="en-US" sz="3200" kern="1200"/>
        </a:p>
      </dsp:txBody>
      <dsp:txXfrm>
        <a:off x="2776537" y="2525204"/>
        <a:ext cx="2776537" cy="22338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58CC9-EBCC-432F-9CA1-110C09C8AD6B}">
      <dsp:nvSpPr>
        <dsp:cNvPr id="0" name=""/>
        <dsp:cNvSpPr/>
      </dsp:nvSpPr>
      <dsp:spPr>
        <a:xfrm>
          <a:off x="5070" y="124932"/>
          <a:ext cx="2216886" cy="13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a:t>Usage item record is created</a:t>
          </a:r>
        </a:p>
      </dsp:txBody>
      <dsp:txXfrm>
        <a:off x="44028" y="163890"/>
        <a:ext cx="2138970" cy="1252215"/>
      </dsp:txXfrm>
    </dsp:sp>
    <dsp:sp modelId="{4933AB7A-E7DB-4A44-86EF-2FCD6A5F45AA}">
      <dsp:nvSpPr>
        <dsp:cNvPr id="0" name=""/>
        <dsp:cNvSpPr/>
      </dsp:nvSpPr>
      <dsp:spPr>
        <a:xfrm>
          <a:off x="2443645" y="515104"/>
          <a:ext cx="469979" cy="549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43645" y="625061"/>
        <a:ext cx="328985" cy="329873"/>
      </dsp:txXfrm>
    </dsp:sp>
    <dsp:sp modelId="{BDCA6846-C8EB-4505-8C06-19577D46E8BF}">
      <dsp:nvSpPr>
        <dsp:cNvPr id="0" name=""/>
        <dsp:cNvSpPr/>
      </dsp:nvSpPr>
      <dsp:spPr>
        <a:xfrm>
          <a:off x="3108711" y="124932"/>
          <a:ext cx="2216886" cy="13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a:t>Record is sent to the  Consignment Billing Requests resource</a:t>
          </a:r>
        </a:p>
      </dsp:txBody>
      <dsp:txXfrm>
        <a:off x="3147669" y="163890"/>
        <a:ext cx="2138970" cy="1252215"/>
      </dsp:txXfrm>
    </dsp:sp>
    <dsp:sp modelId="{5481078B-F091-4152-B84F-1D40F9A3CCB5}">
      <dsp:nvSpPr>
        <dsp:cNvPr id="0" name=""/>
        <dsp:cNvSpPr/>
      </dsp:nvSpPr>
      <dsp:spPr>
        <a:xfrm>
          <a:off x="5547286" y="515104"/>
          <a:ext cx="469979" cy="549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47286" y="625061"/>
        <a:ext cx="328985" cy="329873"/>
      </dsp:txXfrm>
    </dsp:sp>
    <dsp:sp modelId="{233CFE72-CDAE-41EC-B8CB-893AFA690F1F}">
      <dsp:nvSpPr>
        <dsp:cNvPr id="0" name=""/>
        <dsp:cNvSpPr/>
      </dsp:nvSpPr>
      <dsp:spPr>
        <a:xfrm>
          <a:off x="6212352" y="124932"/>
          <a:ext cx="2216886" cy="13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a:t>Select the record, and then the </a:t>
          </a:r>
          <a:r>
            <a:rPr lang="en-US" sz="1900" b="1" kern="1200"/>
            <a:t>Request Billing</a:t>
          </a:r>
          <a:r>
            <a:rPr lang="en-US" sz="1900" kern="1200"/>
            <a:t> button</a:t>
          </a:r>
        </a:p>
      </dsp:txBody>
      <dsp:txXfrm>
        <a:off x="6251310" y="163890"/>
        <a:ext cx="2138970" cy="1252215"/>
      </dsp:txXfrm>
    </dsp:sp>
    <dsp:sp modelId="{8344ACD1-F367-442C-90FA-77E08EE221E8}">
      <dsp:nvSpPr>
        <dsp:cNvPr id="0" name=""/>
        <dsp:cNvSpPr/>
      </dsp:nvSpPr>
      <dsp:spPr>
        <a:xfrm>
          <a:off x="8650927" y="515104"/>
          <a:ext cx="469979" cy="549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650927" y="625061"/>
        <a:ext cx="328985" cy="329873"/>
      </dsp:txXfrm>
    </dsp:sp>
    <dsp:sp modelId="{FF641896-41ED-4B7B-9230-7C8661ED9BAB}">
      <dsp:nvSpPr>
        <dsp:cNvPr id="0" name=""/>
        <dsp:cNvSpPr/>
      </dsp:nvSpPr>
      <dsp:spPr>
        <a:xfrm>
          <a:off x="9315993" y="124932"/>
          <a:ext cx="2216886" cy="13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a:t>Supply order generated</a:t>
          </a:r>
        </a:p>
      </dsp:txBody>
      <dsp:txXfrm>
        <a:off x="9354951" y="163890"/>
        <a:ext cx="2138970" cy="125221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6B2D-3838-4354-9B42-BADD510E4D3B}">
      <dsp:nvSpPr>
        <dsp:cNvPr id="0" name=""/>
        <dsp:cNvSpPr/>
      </dsp:nvSpPr>
      <dsp:spPr>
        <a:xfrm rot="5400000">
          <a:off x="7523899" y="-3288541"/>
          <a:ext cx="643812"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Billing items where no request has been sent.</a:t>
          </a:r>
        </a:p>
      </dsp:txBody>
      <dsp:txXfrm rot="-5400000">
        <a:off x="4153661" y="113125"/>
        <a:ext cx="7352860" cy="580956"/>
      </dsp:txXfrm>
    </dsp:sp>
    <dsp:sp modelId="{50359462-A331-42AE-809D-AFE29BF3EF5E}">
      <dsp:nvSpPr>
        <dsp:cNvPr id="0" name=""/>
        <dsp:cNvSpPr/>
      </dsp:nvSpPr>
      <dsp:spPr>
        <a:xfrm>
          <a:off x="0" y="1219"/>
          <a:ext cx="4153662" cy="80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0 - New (default)</a:t>
          </a:r>
        </a:p>
      </dsp:txBody>
      <dsp:txXfrm>
        <a:off x="39285" y="40504"/>
        <a:ext cx="4075092" cy="726195"/>
      </dsp:txXfrm>
    </dsp:sp>
    <dsp:sp modelId="{5440EB49-213A-462A-BFC1-5073A1195E15}">
      <dsp:nvSpPr>
        <dsp:cNvPr id="0" name=""/>
        <dsp:cNvSpPr/>
      </dsp:nvSpPr>
      <dsp:spPr>
        <a:xfrm rot="5400000">
          <a:off x="7523899" y="-2443537"/>
          <a:ext cx="643812"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Issuance of billing requests to the host system is approved.</a:t>
          </a:r>
        </a:p>
      </dsp:txBody>
      <dsp:txXfrm rot="-5400000">
        <a:off x="4153661" y="958129"/>
        <a:ext cx="7352860" cy="580956"/>
      </dsp:txXfrm>
    </dsp:sp>
    <dsp:sp modelId="{6AA986DE-6DF5-4094-9E9D-661F74107C92}">
      <dsp:nvSpPr>
        <dsp:cNvPr id="0" name=""/>
        <dsp:cNvSpPr/>
      </dsp:nvSpPr>
      <dsp:spPr>
        <a:xfrm>
          <a:off x="0" y="846223"/>
          <a:ext cx="4153662" cy="80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1 - Billing Requested</a:t>
          </a:r>
        </a:p>
      </dsp:txBody>
      <dsp:txXfrm>
        <a:off x="39285" y="885508"/>
        <a:ext cx="4075092" cy="726195"/>
      </dsp:txXfrm>
    </dsp:sp>
    <dsp:sp modelId="{4FA4C107-49F6-4C53-BAD3-0701C3FACC4D}">
      <dsp:nvSpPr>
        <dsp:cNvPr id="0" name=""/>
        <dsp:cNvSpPr/>
      </dsp:nvSpPr>
      <dsp:spPr>
        <a:xfrm rot="5400000">
          <a:off x="7523899" y="-1598533"/>
          <a:ext cx="643812"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Usage was reversed in Case Documentation.</a:t>
          </a:r>
        </a:p>
      </dsp:txBody>
      <dsp:txXfrm rot="-5400000">
        <a:off x="4153661" y="1803133"/>
        <a:ext cx="7352860" cy="580956"/>
      </dsp:txXfrm>
    </dsp:sp>
    <dsp:sp modelId="{4D613C86-3781-4322-8F77-CA6696B1EBFB}">
      <dsp:nvSpPr>
        <dsp:cNvPr id="0" name=""/>
        <dsp:cNvSpPr/>
      </dsp:nvSpPr>
      <dsp:spPr>
        <a:xfrm>
          <a:off x="0" y="1691227"/>
          <a:ext cx="4153662" cy="80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2 - Returned</a:t>
          </a:r>
        </a:p>
      </dsp:txBody>
      <dsp:txXfrm>
        <a:off x="39285" y="1730512"/>
        <a:ext cx="4075092" cy="7261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D46FA-3919-46AA-A864-E62C433FAD72}">
      <dsp:nvSpPr>
        <dsp:cNvPr id="0" name=""/>
        <dsp:cNvSpPr/>
      </dsp:nvSpPr>
      <dsp:spPr>
        <a:xfrm>
          <a:off x="0" y="654811"/>
          <a:ext cx="11538209" cy="87308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3DB7A-95D6-40B6-89B2-1E422F098187}">
      <dsp:nvSpPr>
        <dsp:cNvPr id="0" name=""/>
        <dsp:cNvSpPr/>
      </dsp:nvSpPr>
      <dsp:spPr>
        <a:xfrm>
          <a:off x="2852" y="0"/>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baseline="0"/>
            <a:t>Confirm consumption and trigger the request for billing in POU (SMS).</a:t>
          </a:r>
          <a:endParaRPr lang="en-US" sz="1000" kern="1200"/>
        </a:p>
      </dsp:txBody>
      <dsp:txXfrm>
        <a:off x="2852" y="0"/>
        <a:ext cx="1660589" cy="873081"/>
      </dsp:txXfrm>
    </dsp:sp>
    <dsp:sp modelId="{364FAB30-6460-4795-8361-959F7EABDCB1}">
      <dsp:nvSpPr>
        <dsp:cNvPr id="0" name=""/>
        <dsp:cNvSpPr/>
      </dsp:nvSpPr>
      <dsp:spPr>
        <a:xfrm>
          <a:off x="724011"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AF535-C94E-4B23-ABB5-0390BE82A5A6}">
      <dsp:nvSpPr>
        <dsp:cNvPr id="0" name=""/>
        <dsp:cNvSpPr/>
      </dsp:nvSpPr>
      <dsp:spPr>
        <a:xfrm>
          <a:off x="1746471" y="1309622"/>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baseline="0" dirty="0"/>
            <a:t>Usage information is sent to Workday where “Bill Only” and “Bill and Replace” requisitions are created.</a:t>
          </a:r>
          <a:endParaRPr lang="en-US" sz="1000" kern="1200" dirty="0"/>
        </a:p>
      </dsp:txBody>
      <dsp:txXfrm>
        <a:off x="1746471" y="1309622"/>
        <a:ext cx="1660589" cy="873081"/>
      </dsp:txXfrm>
    </dsp:sp>
    <dsp:sp modelId="{349C7106-E9B5-4B61-8CC3-88FCE6CF14BE}">
      <dsp:nvSpPr>
        <dsp:cNvPr id="0" name=""/>
        <dsp:cNvSpPr/>
      </dsp:nvSpPr>
      <dsp:spPr>
        <a:xfrm>
          <a:off x="2467630"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E1EF8-E3B0-4641-BB6B-F09C11A0503D}">
      <dsp:nvSpPr>
        <dsp:cNvPr id="0" name=""/>
        <dsp:cNvSpPr/>
      </dsp:nvSpPr>
      <dsp:spPr>
        <a:xfrm>
          <a:off x="3490089" y="0"/>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baseline="0" dirty="0"/>
            <a:t>Add the required line-item information needed for processing in the requisition within Workday.</a:t>
          </a:r>
          <a:endParaRPr lang="en-US" sz="1000" kern="1200" dirty="0"/>
        </a:p>
      </dsp:txBody>
      <dsp:txXfrm>
        <a:off x="3490089" y="0"/>
        <a:ext cx="1660589" cy="873081"/>
      </dsp:txXfrm>
    </dsp:sp>
    <dsp:sp modelId="{6BC20E38-C45A-4294-9D4F-427AB02B70EC}">
      <dsp:nvSpPr>
        <dsp:cNvPr id="0" name=""/>
        <dsp:cNvSpPr/>
      </dsp:nvSpPr>
      <dsp:spPr>
        <a:xfrm>
          <a:off x="4211249"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B1C85-7EA4-4E4D-9036-A39410626558}">
      <dsp:nvSpPr>
        <dsp:cNvPr id="0" name=""/>
        <dsp:cNvSpPr/>
      </dsp:nvSpPr>
      <dsp:spPr>
        <a:xfrm>
          <a:off x="5233708" y="1309622"/>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baseline="0" dirty="0"/>
            <a:t>Workday sends the “Bill Only” and “Bill and Replace” POs to the vendors.</a:t>
          </a:r>
          <a:endParaRPr lang="en-US" sz="1000" kern="1200" dirty="0"/>
        </a:p>
      </dsp:txBody>
      <dsp:txXfrm>
        <a:off x="5233708" y="1309622"/>
        <a:ext cx="1660589" cy="873081"/>
      </dsp:txXfrm>
    </dsp:sp>
    <dsp:sp modelId="{950B8FC8-8D55-41D3-9DA8-D3E1A95D5B49}">
      <dsp:nvSpPr>
        <dsp:cNvPr id="0" name=""/>
        <dsp:cNvSpPr/>
      </dsp:nvSpPr>
      <dsp:spPr>
        <a:xfrm>
          <a:off x="5954868"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C49D6-7C5F-4CE2-BAFF-6CE04B080A68}">
      <dsp:nvSpPr>
        <dsp:cNvPr id="0" name=""/>
        <dsp:cNvSpPr/>
      </dsp:nvSpPr>
      <dsp:spPr>
        <a:xfrm>
          <a:off x="6977327" y="0"/>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baseline="0"/>
            <a:t>Tecsys POU (SMS)  will create a delivery automatically upon creation of a bill and replace an order.</a:t>
          </a:r>
          <a:endParaRPr lang="en-US" sz="1000" kern="1200"/>
        </a:p>
      </dsp:txBody>
      <dsp:txXfrm>
        <a:off x="6977327" y="0"/>
        <a:ext cx="1660589" cy="873081"/>
      </dsp:txXfrm>
    </dsp:sp>
    <dsp:sp modelId="{0220BA8E-806E-473D-A714-E7804788852D}">
      <dsp:nvSpPr>
        <dsp:cNvPr id="0" name=""/>
        <dsp:cNvSpPr/>
      </dsp:nvSpPr>
      <dsp:spPr>
        <a:xfrm>
          <a:off x="7698487"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45C70-52F4-458E-B4C8-D02E2FFF361A}">
      <dsp:nvSpPr>
        <dsp:cNvPr id="0" name=""/>
        <dsp:cNvSpPr/>
      </dsp:nvSpPr>
      <dsp:spPr>
        <a:xfrm>
          <a:off x="8720946" y="1309622"/>
          <a:ext cx="1660589"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baseline="0"/>
            <a:t>The replacement will be received in Tecsys POU (SMS) once arrived at the hospital. </a:t>
          </a:r>
          <a:endParaRPr lang="en-US" sz="1000" kern="1200"/>
        </a:p>
      </dsp:txBody>
      <dsp:txXfrm>
        <a:off x="8720946" y="1309622"/>
        <a:ext cx="1660589" cy="873081"/>
      </dsp:txXfrm>
    </dsp:sp>
    <dsp:sp modelId="{141E7F76-1BAE-49A8-A0D9-6914CBCE024D}">
      <dsp:nvSpPr>
        <dsp:cNvPr id="0" name=""/>
        <dsp:cNvSpPr/>
      </dsp:nvSpPr>
      <dsp:spPr>
        <a:xfrm>
          <a:off x="9442106" y="982216"/>
          <a:ext cx="218270" cy="218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C839C-C8BB-41F3-BE29-8E68068F45E9}">
      <dsp:nvSpPr>
        <dsp:cNvPr id="0" name=""/>
        <dsp:cNvSpPr/>
      </dsp:nvSpPr>
      <dsp:spPr>
        <a:xfrm>
          <a:off x="0" y="1229201"/>
          <a:ext cx="11528425" cy="163893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3D179-AB0F-4485-8C6C-C86CCB69F69B}">
      <dsp:nvSpPr>
        <dsp:cNvPr id="0" name=""/>
        <dsp:cNvSpPr/>
      </dsp:nvSpPr>
      <dsp:spPr>
        <a:xfrm>
          <a:off x="5192" y="0"/>
          <a:ext cx="2497637" cy="163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kern="1200" dirty="0"/>
            <a:t>Par count </a:t>
          </a:r>
          <a:r>
            <a:rPr lang="fr-FR" sz="2000" kern="1200" dirty="0" err="1"/>
            <a:t>brings</a:t>
          </a:r>
          <a:r>
            <a:rPr lang="fr-FR" sz="2000" kern="1200" dirty="0"/>
            <a:t> the in Location </a:t>
          </a:r>
          <a:r>
            <a:rPr lang="fr-FR" sz="2000" kern="1200" dirty="0" err="1"/>
            <a:t>Quantity</a:t>
          </a:r>
          <a:r>
            <a:rPr lang="fr-FR" sz="2000" kern="1200" dirty="0"/>
            <a:t> at or </a:t>
          </a:r>
          <a:r>
            <a:rPr lang="fr-FR" sz="2000" kern="1200" dirty="0" err="1"/>
            <a:t>below</a:t>
          </a:r>
          <a:r>
            <a:rPr lang="fr-FR" sz="2000" kern="1200" dirty="0"/>
            <a:t> minimum in POU (SMS)</a:t>
          </a:r>
          <a:endParaRPr lang="en-US" sz="2000" kern="1200" dirty="0"/>
        </a:p>
      </dsp:txBody>
      <dsp:txXfrm>
        <a:off x="5192" y="0"/>
        <a:ext cx="2497637" cy="1638934"/>
      </dsp:txXfrm>
    </dsp:sp>
    <dsp:sp modelId="{DA2F54BA-249B-459F-874C-1C2A517EA3F4}">
      <dsp:nvSpPr>
        <dsp:cNvPr id="0" name=""/>
        <dsp:cNvSpPr/>
      </dsp:nvSpPr>
      <dsp:spPr>
        <a:xfrm>
          <a:off x="1049144" y="1843801"/>
          <a:ext cx="409733" cy="409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13BB2-DC14-4940-A613-03A571855638}">
      <dsp:nvSpPr>
        <dsp:cNvPr id="0" name=""/>
        <dsp:cNvSpPr/>
      </dsp:nvSpPr>
      <dsp:spPr>
        <a:xfrm>
          <a:off x="2627712" y="2458402"/>
          <a:ext cx="2497637" cy="163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Supply Order pick is generated in POU (SMS)</a:t>
          </a:r>
        </a:p>
      </dsp:txBody>
      <dsp:txXfrm>
        <a:off x="2627712" y="2458402"/>
        <a:ext cx="2497637" cy="1638934"/>
      </dsp:txXfrm>
    </dsp:sp>
    <dsp:sp modelId="{41E65CF4-F8C6-42CC-88AB-FC93EF18014F}">
      <dsp:nvSpPr>
        <dsp:cNvPr id="0" name=""/>
        <dsp:cNvSpPr/>
      </dsp:nvSpPr>
      <dsp:spPr>
        <a:xfrm>
          <a:off x="3671664" y="1843801"/>
          <a:ext cx="409733" cy="409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CF70-8A6B-4253-9D78-69F1BF3E8704}">
      <dsp:nvSpPr>
        <dsp:cNvPr id="0" name=""/>
        <dsp:cNvSpPr/>
      </dsp:nvSpPr>
      <dsp:spPr>
        <a:xfrm>
          <a:off x="5250232" y="0"/>
          <a:ext cx="2497637" cy="163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Supply Order Pick is performed at source location in POU (SMS)</a:t>
          </a:r>
        </a:p>
      </dsp:txBody>
      <dsp:txXfrm>
        <a:off x="5250232" y="0"/>
        <a:ext cx="2497637" cy="1638934"/>
      </dsp:txXfrm>
    </dsp:sp>
    <dsp:sp modelId="{5A74EA22-2F9A-4247-829C-6B0A3438375F}">
      <dsp:nvSpPr>
        <dsp:cNvPr id="0" name=""/>
        <dsp:cNvSpPr/>
      </dsp:nvSpPr>
      <dsp:spPr>
        <a:xfrm>
          <a:off x="6294184" y="1843801"/>
          <a:ext cx="409733" cy="409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2A062-3908-4ECF-84DD-CCFE9FE66A44}">
      <dsp:nvSpPr>
        <dsp:cNvPr id="0" name=""/>
        <dsp:cNvSpPr/>
      </dsp:nvSpPr>
      <dsp:spPr>
        <a:xfrm>
          <a:off x="7872751" y="2458402"/>
          <a:ext cx="2497637" cy="163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Store and confirm the </a:t>
          </a:r>
          <a:r>
            <a:rPr lang="en-US" sz="2000" kern="1200" err="1"/>
            <a:t>putaway</a:t>
          </a:r>
          <a:r>
            <a:rPr lang="en-US" sz="2000" kern="1200"/>
            <a:t> in POU (SMS)</a:t>
          </a:r>
        </a:p>
      </dsp:txBody>
      <dsp:txXfrm>
        <a:off x="7872751" y="2458402"/>
        <a:ext cx="2497637" cy="1638934"/>
      </dsp:txXfrm>
    </dsp:sp>
    <dsp:sp modelId="{83DA3E49-673F-476D-9DF1-857E454E4C45}">
      <dsp:nvSpPr>
        <dsp:cNvPr id="0" name=""/>
        <dsp:cNvSpPr/>
      </dsp:nvSpPr>
      <dsp:spPr>
        <a:xfrm>
          <a:off x="8916703" y="1843801"/>
          <a:ext cx="409733" cy="409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67AA-052A-431D-8D0C-80FC02A8C0B1}">
      <dsp:nvSpPr>
        <dsp:cNvPr id="0" name=""/>
        <dsp:cNvSpPr/>
      </dsp:nvSpPr>
      <dsp:spPr>
        <a:xfrm>
          <a:off x="2457602" y="9832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0741" y="1026142"/>
        <a:ext cx="28256" cy="5651"/>
      </dsp:txXfrm>
    </dsp:sp>
    <dsp:sp modelId="{9D2582F3-979C-415E-B8AA-4D814EA98435}">
      <dsp:nvSpPr>
        <dsp:cNvPr id="0" name=""/>
        <dsp:cNvSpPr/>
      </dsp:nvSpPr>
      <dsp:spPr>
        <a:xfrm>
          <a:off x="2293" y="291836"/>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Wingdings" pitchFamily="2" charset="2"/>
            <a:buNone/>
          </a:pPr>
          <a:r>
            <a:rPr lang="fr-FR" sz="1900" kern="1200" dirty="0">
              <a:solidFill>
                <a:schemeClr val="bg1"/>
              </a:solidFill>
              <a:latin typeface="Segoe UI" panose="020B0502040204020203" pitchFamily="34" charset="0"/>
              <a:cs typeface="Segoe UI" panose="020B0502040204020203" pitchFamily="34" charset="0"/>
            </a:rPr>
            <a:t>Par count </a:t>
          </a:r>
          <a:r>
            <a:rPr lang="fr-FR" sz="1900" kern="1200" dirty="0" err="1">
              <a:solidFill>
                <a:schemeClr val="bg1"/>
              </a:solidFill>
              <a:latin typeface="Segoe UI" panose="020B0502040204020203" pitchFamily="34" charset="0"/>
              <a:cs typeface="Segoe UI" panose="020B0502040204020203" pitchFamily="34" charset="0"/>
            </a:rPr>
            <a:t>brings</a:t>
          </a:r>
          <a:r>
            <a:rPr lang="fr-FR" sz="1900" kern="1200" dirty="0">
              <a:solidFill>
                <a:schemeClr val="bg1"/>
              </a:solidFill>
              <a:latin typeface="Segoe UI" panose="020B0502040204020203" pitchFamily="34" charset="0"/>
              <a:cs typeface="Segoe UI" panose="020B0502040204020203" pitchFamily="34" charset="0"/>
            </a:rPr>
            <a:t> in Location </a:t>
          </a:r>
          <a:r>
            <a:rPr lang="fr-FR" sz="1900" kern="1200" dirty="0" err="1">
              <a:solidFill>
                <a:schemeClr val="bg1"/>
              </a:solidFill>
              <a:latin typeface="Segoe UI" panose="020B0502040204020203" pitchFamily="34" charset="0"/>
              <a:cs typeface="Segoe UI" panose="020B0502040204020203" pitchFamily="34" charset="0"/>
            </a:rPr>
            <a:t>Quantity</a:t>
          </a:r>
          <a:r>
            <a:rPr lang="fr-FR" sz="1900" kern="1200" dirty="0">
              <a:solidFill>
                <a:schemeClr val="bg1"/>
              </a:solidFill>
              <a:latin typeface="Segoe UI" panose="020B0502040204020203" pitchFamily="34" charset="0"/>
              <a:cs typeface="Segoe UI" panose="020B0502040204020203" pitchFamily="34" charset="0"/>
            </a:rPr>
            <a:t> at or </a:t>
          </a:r>
          <a:r>
            <a:rPr lang="fr-FR" sz="1900" kern="1200" dirty="0" err="1">
              <a:solidFill>
                <a:schemeClr val="bg1"/>
              </a:solidFill>
              <a:latin typeface="Segoe UI" panose="020B0502040204020203" pitchFamily="34" charset="0"/>
              <a:cs typeface="Segoe UI" panose="020B0502040204020203" pitchFamily="34" charset="0"/>
            </a:rPr>
            <a:t>below</a:t>
          </a:r>
          <a:r>
            <a:rPr lang="fr-FR" sz="1900" kern="1200" dirty="0">
              <a:solidFill>
                <a:schemeClr val="bg1"/>
              </a:solidFill>
              <a:latin typeface="Segoe UI" panose="020B0502040204020203" pitchFamily="34" charset="0"/>
              <a:cs typeface="Segoe UI" panose="020B0502040204020203" pitchFamily="34" charset="0"/>
            </a:rPr>
            <a:t> minimum in POU (SMS)</a:t>
          </a:r>
          <a:endParaRPr lang="en-US" sz="1900" kern="1200" dirty="0"/>
        </a:p>
      </dsp:txBody>
      <dsp:txXfrm>
        <a:off x="2293" y="291836"/>
        <a:ext cx="2457108" cy="1474264"/>
      </dsp:txXfrm>
    </dsp:sp>
    <dsp:sp modelId="{8DC5CEB8-E523-4064-B3AE-A338149C33E5}">
      <dsp:nvSpPr>
        <dsp:cNvPr id="0" name=""/>
        <dsp:cNvSpPr/>
      </dsp:nvSpPr>
      <dsp:spPr>
        <a:xfrm>
          <a:off x="5479845" y="9832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2984" y="1026142"/>
        <a:ext cx="28256" cy="5651"/>
      </dsp:txXfrm>
    </dsp:sp>
    <dsp:sp modelId="{AFE0D76E-C51A-4BAC-BCC3-AD5AA39EF3AA}">
      <dsp:nvSpPr>
        <dsp:cNvPr id="0" name=""/>
        <dsp:cNvSpPr/>
      </dsp:nvSpPr>
      <dsp:spPr>
        <a:xfrm>
          <a:off x="3024536" y="291836"/>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Supply Order generated in POU (SMS)</a:t>
          </a:r>
        </a:p>
      </dsp:txBody>
      <dsp:txXfrm>
        <a:off x="3024536" y="291836"/>
        <a:ext cx="2457108" cy="1474264"/>
      </dsp:txXfrm>
    </dsp:sp>
    <dsp:sp modelId="{85B32582-2DA1-48FF-A107-481277F8A030}">
      <dsp:nvSpPr>
        <dsp:cNvPr id="0" name=""/>
        <dsp:cNvSpPr/>
      </dsp:nvSpPr>
      <dsp:spPr>
        <a:xfrm>
          <a:off x="8502088" y="9832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55227" y="1026142"/>
        <a:ext cx="28256" cy="5651"/>
      </dsp:txXfrm>
    </dsp:sp>
    <dsp:sp modelId="{B32F780D-9421-41E0-9940-4F3C720DB3AF}">
      <dsp:nvSpPr>
        <dsp:cNvPr id="0" name=""/>
        <dsp:cNvSpPr/>
      </dsp:nvSpPr>
      <dsp:spPr>
        <a:xfrm>
          <a:off x="6046779" y="291836"/>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Timer runs to batch supply orders by destination and source location</a:t>
          </a:r>
        </a:p>
      </dsp:txBody>
      <dsp:txXfrm>
        <a:off x="6046779" y="291836"/>
        <a:ext cx="2457108" cy="1474264"/>
      </dsp:txXfrm>
    </dsp:sp>
    <dsp:sp modelId="{06180E95-51CD-4D8E-AC7F-F2703461B467}">
      <dsp:nvSpPr>
        <dsp:cNvPr id="0" name=""/>
        <dsp:cNvSpPr/>
      </dsp:nvSpPr>
      <dsp:spPr>
        <a:xfrm>
          <a:off x="1230847" y="1764301"/>
          <a:ext cx="9066729" cy="534534"/>
        </a:xfrm>
        <a:custGeom>
          <a:avLst/>
          <a:gdLst/>
          <a:ahLst/>
          <a:cxnLst/>
          <a:rect l="0" t="0" r="0" b="0"/>
          <a:pathLst>
            <a:path>
              <a:moveTo>
                <a:pt x="9066729" y="0"/>
              </a:moveTo>
              <a:lnTo>
                <a:pt x="9066729" y="284367"/>
              </a:lnTo>
              <a:lnTo>
                <a:pt x="0" y="284367"/>
              </a:lnTo>
              <a:lnTo>
                <a:pt x="0" y="53453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7104" y="2028742"/>
        <a:ext cx="454216" cy="5651"/>
      </dsp:txXfrm>
    </dsp:sp>
    <dsp:sp modelId="{EEC3A640-C09B-4360-B5E9-530B40B35408}">
      <dsp:nvSpPr>
        <dsp:cNvPr id="0" name=""/>
        <dsp:cNvSpPr/>
      </dsp:nvSpPr>
      <dsp:spPr>
        <a:xfrm>
          <a:off x="9069022" y="291836"/>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Requisition sent to Workday</a:t>
          </a:r>
        </a:p>
      </dsp:txBody>
      <dsp:txXfrm>
        <a:off x="9069022" y="291836"/>
        <a:ext cx="2457108" cy="1474264"/>
      </dsp:txXfrm>
    </dsp:sp>
    <dsp:sp modelId="{299C18FA-6163-4337-8E13-F93ADF1ABDBC}">
      <dsp:nvSpPr>
        <dsp:cNvPr id="0" name=""/>
        <dsp:cNvSpPr/>
      </dsp:nvSpPr>
      <dsp:spPr>
        <a:xfrm>
          <a:off x="2457602" y="30226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0741" y="3065542"/>
        <a:ext cx="28256" cy="5651"/>
      </dsp:txXfrm>
    </dsp:sp>
    <dsp:sp modelId="{A3741E7F-D3B8-4E96-BBFA-58A60976BCB3}">
      <dsp:nvSpPr>
        <dsp:cNvPr id="0" name=""/>
        <dsp:cNvSpPr/>
      </dsp:nvSpPr>
      <dsp:spPr>
        <a:xfrm>
          <a:off x="2293" y="2331235"/>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Physical Receipt of items into Workday</a:t>
          </a:r>
        </a:p>
      </dsp:txBody>
      <dsp:txXfrm>
        <a:off x="2293" y="2331235"/>
        <a:ext cx="2457108" cy="1474264"/>
      </dsp:txXfrm>
    </dsp:sp>
    <dsp:sp modelId="{3C30E184-BA75-47C2-A4F0-8F920111CC35}">
      <dsp:nvSpPr>
        <dsp:cNvPr id="0" name=""/>
        <dsp:cNvSpPr/>
      </dsp:nvSpPr>
      <dsp:spPr>
        <a:xfrm>
          <a:off x="5479845" y="30226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2984" y="3065542"/>
        <a:ext cx="28256" cy="5651"/>
      </dsp:txXfrm>
    </dsp:sp>
    <dsp:sp modelId="{EBE32317-C675-4A5F-A012-461359561552}">
      <dsp:nvSpPr>
        <dsp:cNvPr id="0" name=""/>
        <dsp:cNvSpPr/>
      </dsp:nvSpPr>
      <dsp:spPr>
        <a:xfrm>
          <a:off x="3024536" y="2331235"/>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Receipt transmitted to Tecsys</a:t>
          </a:r>
        </a:p>
      </dsp:txBody>
      <dsp:txXfrm>
        <a:off x="3024536" y="2331235"/>
        <a:ext cx="2457108" cy="1474264"/>
      </dsp:txXfrm>
    </dsp:sp>
    <dsp:sp modelId="{FD72FAE2-0ABA-4B89-9E0D-FB6CD4CE54E9}">
      <dsp:nvSpPr>
        <dsp:cNvPr id="0" name=""/>
        <dsp:cNvSpPr/>
      </dsp:nvSpPr>
      <dsp:spPr>
        <a:xfrm>
          <a:off x="8502088" y="3022648"/>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55227" y="3065542"/>
        <a:ext cx="28256" cy="5651"/>
      </dsp:txXfrm>
    </dsp:sp>
    <dsp:sp modelId="{6BBFD21E-3C72-41AE-9A01-A4E6BCA519D5}">
      <dsp:nvSpPr>
        <dsp:cNvPr id="0" name=""/>
        <dsp:cNvSpPr/>
      </dsp:nvSpPr>
      <dsp:spPr>
        <a:xfrm>
          <a:off x="6046779" y="2331235"/>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err="1"/>
            <a:t>Putaway</a:t>
          </a:r>
          <a:r>
            <a:rPr lang="en-US" sz="1900" kern="1200"/>
            <a:t> performed with mobile device</a:t>
          </a:r>
        </a:p>
      </dsp:txBody>
      <dsp:txXfrm>
        <a:off x="6046779" y="2331235"/>
        <a:ext cx="2457108" cy="1474264"/>
      </dsp:txXfrm>
    </dsp:sp>
    <dsp:sp modelId="{38A0C5D5-CCDD-4AA4-A5E6-4DD7CF902C4A}">
      <dsp:nvSpPr>
        <dsp:cNvPr id="0" name=""/>
        <dsp:cNvSpPr/>
      </dsp:nvSpPr>
      <dsp:spPr>
        <a:xfrm>
          <a:off x="9069022" y="2331235"/>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On hand is updated and product physically stocked</a:t>
          </a:r>
        </a:p>
      </dsp:txBody>
      <dsp:txXfrm>
        <a:off x="9069022" y="2331235"/>
        <a:ext cx="2457108" cy="1474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5CC6-C3A0-41F5-A956-C386BB8EC5CF}">
      <dsp:nvSpPr>
        <dsp:cNvPr id="0" name=""/>
        <dsp:cNvSpPr/>
      </dsp:nvSpPr>
      <dsp:spPr>
        <a:xfrm>
          <a:off x="0" y="4169757"/>
          <a:ext cx="11537950" cy="6840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Clr>
              <a:schemeClr val="tx2"/>
            </a:buClr>
            <a:buFont typeface="+mj-lt"/>
            <a:buNone/>
          </a:pPr>
          <a:r>
            <a:rPr lang="en-US" sz="2100" b="0" kern="1200" err="1">
              <a:latin typeface="Segoe UI" panose="020B0502040204020203" pitchFamily="34" charset="0"/>
              <a:cs typeface="Segoe UI" panose="020B0502040204020203" pitchFamily="34" charset="0"/>
            </a:rPr>
            <a:t>Putaway</a:t>
          </a:r>
          <a:r>
            <a:rPr lang="en-US" sz="2100" b="0" kern="1200">
              <a:latin typeface="Segoe UI" panose="020B0502040204020203" pitchFamily="34" charset="0"/>
              <a:cs typeface="Segoe UI" panose="020B0502040204020203" pitchFamily="34" charset="0"/>
            </a:rPr>
            <a:t> is performed and inventory is incremented. </a:t>
          </a:r>
        </a:p>
      </dsp:txBody>
      <dsp:txXfrm>
        <a:off x="0" y="4169757"/>
        <a:ext cx="11537950" cy="684083"/>
      </dsp:txXfrm>
    </dsp:sp>
    <dsp:sp modelId="{6A9D2980-2779-42B9-A513-015B6C6786C6}">
      <dsp:nvSpPr>
        <dsp:cNvPr id="0" name=""/>
        <dsp:cNvSpPr/>
      </dsp:nvSpPr>
      <dsp:spPr>
        <a:xfrm rot="10800000">
          <a:off x="0" y="3127898"/>
          <a:ext cx="11537950" cy="105212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Clr>
              <a:schemeClr val="tx2"/>
            </a:buClr>
            <a:buFont typeface="+mj-lt"/>
            <a:buNone/>
          </a:pPr>
          <a:r>
            <a:rPr lang="en-US" sz="2100" b="0" kern="1200" dirty="0">
              <a:latin typeface="Segoe UI" panose="020B0502040204020203" pitchFamily="34" charset="0"/>
              <a:cs typeface="Segoe UI" panose="020B0502040204020203" pitchFamily="34" charset="0"/>
            </a:rPr>
            <a:t>Receiving is performed in Workday and interfaced to Tecsys.</a:t>
          </a:r>
        </a:p>
      </dsp:txBody>
      <dsp:txXfrm rot="10800000">
        <a:off x="0" y="3127898"/>
        <a:ext cx="11537950" cy="683636"/>
      </dsp:txXfrm>
    </dsp:sp>
    <dsp:sp modelId="{2FF5E621-316F-4D35-A99E-0B8E78E54C8F}">
      <dsp:nvSpPr>
        <dsp:cNvPr id="0" name=""/>
        <dsp:cNvSpPr/>
      </dsp:nvSpPr>
      <dsp:spPr>
        <a:xfrm rot="10800000">
          <a:off x="0" y="2086039"/>
          <a:ext cx="11537950" cy="105212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Clr>
              <a:schemeClr val="tx2"/>
            </a:buClr>
            <a:buFont typeface="+mj-lt"/>
            <a:buNone/>
          </a:pPr>
          <a:r>
            <a:rPr lang="en-US" sz="2100" b="0" kern="1200">
              <a:latin typeface="Segoe UI" panose="020B0502040204020203" pitchFamily="34" charset="0"/>
              <a:cs typeface="Segoe UI" panose="020B0502040204020203" pitchFamily="34" charset="0"/>
            </a:rPr>
            <a:t>Inventory levels are updated. If needed, Supply Orders are created and interfaced accordingly. </a:t>
          </a:r>
        </a:p>
      </dsp:txBody>
      <dsp:txXfrm rot="10800000">
        <a:off x="0" y="2086039"/>
        <a:ext cx="11537950" cy="683636"/>
      </dsp:txXfrm>
    </dsp:sp>
    <dsp:sp modelId="{E3D6E662-D05C-4E36-8945-E6AFCF6017A3}">
      <dsp:nvSpPr>
        <dsp:cNvPr id="0" name=""/>
        <dsp:cNvSpPr/>
      </dsp:nvSpPr>
      <dsp:spPr>
        <a:xfrm rot="10800000">
          <a:off x="0" y="1044180"/>
          <a:ext cx="11537950" cy="105212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Clr>
              <a:schemeClr val="tx2"/>
            </a:buClr>
            <a:buFont typeface="+mj-lt"/>
            <a:buNone/>
          </a:pPr>
          <a:r>
            <a:rPr lang="en-US" sz="2100" b="0" kern="1200">
              <a:latin typeface="Segoe UI" panose="020B0502040204020203" pitchFamily="34" charset="0"/>
              <a:cs typeface="Segoe UI" panose="020B0502040204020203" pitchFamily="34" charset="0"/>
            </a:rPr>
            <a:t>Supply Chain staff use a mobile device to perform periodic supply counts. </a:t>
          </a:r>
        </a:p>
      </dsp:txBody>
      <dsp:txXfrm rot="10800000">
        <a:off x="0" y="1044180"/>
        <a:ext cx="11537950" cy="683636"/>
      </dsp:txXfrm>
    </dsp:sp>
    <dsp:sp modelId="{81AE759E-9C16-4A41-9994-DFB384FD178D}">
      <dsp:nvSpPr>
        <dsp:cNvPr id="0" name=""/>
        <dsp:cNvSpPr/>
      </dsp:nvSpPr>
      <dsp:spPr>
        <a:xfrm rot="10800000">
          <a:off x="0" y="2321"/>
          <a:ext cx="11537950" cy="1052120"/>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Clr>
              <a:schemeClr val="tx2"/>
            </a:buClr>
            <a:buFont typeface="+mj-lt"/>
            <a:buNone/>
          </a:pPr>
          <a:r>
            <a:rPr lang="en-US" sz="2100" b="0" kern="1200">
              <a:latin typeface="Segoe UI" panose="020B0502040204020203" pitchFamily="34" charset="0"/>
              <a:cs typeface="Segoe UI" panose="020B0502040204020203" pitchFamily="34" charset="0"/>
            </a:rPr>
            <a:t>Usage of supplies occurs. </a:t>
          </a:r>
          <a:endParaRPr lang="en-US" sz="2100" kern="1200"/>
        </a:p>
      </dsp:txBody>
      <dsp:txXfrm rot="10800000">
        <a:off x="0" y="2321"/>
        <a:ext cx="11537950" cy="683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5FB30-7E13-4CC9-AFB9-DC42FE6AFC5F}">
      <dsp:nvSpPr>
        <dsp:cNvPr id="0" name=""/>
        <dsp:cNvSpPr/>
      </dsp:nvSpPr>
      <dsp:spPr>
        <a:xfrm>
          <a:off x="865346" y="0"/>
          <a:ext cx="9807257" cy="48561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2220E-7230-4BB2-975E-7B83C1C401B5}">
      <dsp:nvSpPr>
        <dsp:cNvPr id="0" name=""/>
        <dsp:cNvSpPr/>
      </dsp:nvSpPr>
      <dsp:spPr>
        <a:xfrm>
          <a:off x="2464" y="1456848"/>
          <a:ext cx="2774453" cy="1942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kern="1200">
              <a:effectLst/>
              <a:latin typeface="Segoe UI" panose="020B0502040204020203" pitchFamily="34" charset="0"/>
              <a:ea typeface="Segoe UI" panose="020B0502040204020203" pitchFamily="34" charset="0"/>
            </a:rPr>
            <a:t>Supply orders are generated</a:t>
          </a:r>
          <a:endParaRPr lang="en-US" sz="3200" kern="1200"/>
        </a:p>
      </dsp:txBody>
      <dsp:txXfrm>
        <a:off x="97287" y="1551671"/>
        <a:ext cx="2584807" cy="1752818"/>
      </dsp:txXfrm>
    </dsp:sp>
    <dsp:sp modelId="{6DBE759D-4C87-4ADF-BA7B-23ADEEEB1B46}">
      <dsp:nvSpPr>
        <dsp:cNvPr id="0" name=""/>
        <dsp:cNvSpPr/>
      </dsp:nvSpPr>
      <dsp:spPr>
        <a:xfrm>
          <a:off x="2921987" y="1456848"/>
          <a:ext cx="2774453" cy="1942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kern="1200">
              <a:effectLst/>
              <a:latin typeface="Segoe UI" panose="020B0502040204020203" pitchFamily="34" charset="0"/>
              <a:ea typeface="Segoe UI" panose="020B0502040204020203" pitchFamily="34" charset="0"/>
            </a:rPr>
            <a:t>Orders are delivered</a:t>
          </a:r>
          <a:endParaRPr lang="en-US" sz="3200" kern="1200"/>
        </a:p>
      </dsp:txBody>
      <dsp:txXfrm>
        <a:off x="3016810" y="1551671"/>
        <a:ext cx="2584807" cy="1752818"/>
      </dsp:txXfrm>
    </dsp:sp>
    <dsp:sp modelId="{41BA46FC-40F3-4046-A193-105C1E175EC1}">
      <dsp:nvSpPr>
        <dsp:cNvPr id="0" name=""/>
        <dsp:cNvSpPr/>
      </dsp:nvSpPr>
      <dsp:spPr>
        <a:xfrm>
          <a:off x="5841509" y="1456848"/>
          <a:ext cx="2774453" cy="1942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kern="1200" err="1">
              <a:effectLst/>
              <a:latin typeface="Segoe UI" panose="020B0502040204020203" pitchFamily="34" charset="0"/>
              <a:ea typeface="Segoe UI" panose="020B0502040204020203" pitchFamily="34" charset="0"/>
            </a:rPr>
            <a:t>Putaway</a:t>
          </a:r>
          <a:r>
            <a:rPr lang="en-US" sz="3200" kern="1200">
              <a:effectLst/>
              <a:latin typeface="Segoe UI" panose="020B0502040204020203" pitchFamily="34" charset="0"/>
              <a:ea typeface="Segoe UI" panose="020B0502040204020203" pitchFamily="34" charset="0"/>
            </a:rPr>
            <a:t> is completed</a:t>
          </a:r>
          <a:endParaRPr lang="en-US" sz="3200" kern="1200"/>
        </a:p>
      </dsp:txBody>
      <dsp:txXfrm>
        <a:off x="5936332" y="1551671"/>
        <a:ext cx="2584807" cy="1752818"/>
      </dsp:txXfrm>
    </dsp:sp>
    <dsp:sp modelId="{F01DE488-0CC0-4802-856A-028AE9E05172}">
      <dsp:nvSpPr>
        <dsp:cNvPr id="0" name=""/>
        <dsp:cNvSpPr/>
      </dsp:nvSpPr>
      <dsp:spPr>
        <a:xfrm>
          <a:off x="8761032" y="1456848"/>
          <a:ext cx="2774453" cy="1942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kern="1200">
              <a:effectLst/>
              <a:latin typeface="Segoe UI" panose="020B0502040204020203" pitchFamily="34" charset="0"/>
              <a:ea typeface="Segoe UI" panose="020B0502040204020203" pitchFamily="34" charset="0"/>
            </a:rPr>
            <a:t>Inventory is updated</a:t>
          </a:r>
          <a:endParaRPr lang="en-US" sz="3200" kern="1200"/>
        </a:p>
      </dsp:txBody>
      <dsp:txXfrm>
        <a:off x="8855855" y="1551671"/>
        <a:ext cx="2584807" cy="1752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1E5EE-5879-40E9-8C68-ABFB8CB11E28}">
      <dsp:nvSpPr>
        <dsp:cNvPr id="0" name=""/>
        <dsp:cNvSpPr/>
      </dsp:nvSpPr>
      <dsp:spPr>
        <a:xfrm>
          <a:off x="9006" y="0"/>
          <a:ext cx="6394673" cy="1622369"/>
        </a:xfrm>
        <a:prstGeom prst="homePlate">
          <a:avLst>
            <a:gd name="adj" fmla="val 2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590" tIns="48260" rIns="902359" bIns="48260" numCol="1" spcCol="1270" anchor="ctr" anchorCtr="0">
          <a:noAutofit/>
        </a:bodyPr>
        <a:lstStyle/>
        <a:p>
          <a:pPr marL="0" lvl="0" indent="0" algn="ctr" defTabSz="844550">
            <a:lnSpc>
              <a:spcPct val="90000"/>
            </a:lnSpc>
            <a:spcBef>
              <a:spcPct val="0"/>
            </a:spcBef>
            <a:spcAft>
              <a:spcPct val="35000"/>
            </a:spcAft>
            <a:buNone/>
          </a:pPr>
          <a:r>
            <a:rPr lang="en-CA" sz="1900" kern="1200"/>
            <a:t>A timer associated to a</a:t>
          </a:r>
          <a:r>
            <a:rPr lang="en-CA" sz="1900" b="1" kern="1200"/>
            <a:t> </a:t>
          </a:r>
          <a:r>
            <a:rPr lang="en-US" sz="1900" b="1" kern="1200"/>
            <a:t>R</a:t>
          </a:r>
          <a:r>
            <a:rPr lang="en-CA" sz="1900" b="1" kern="1200" err="1"/>
            <a:t>eorder</a:t>
          </a:r>
          <a:r>
            <a:rPr lang="en-CA" sz="1900" b="1" kern="1200"/>
            <a:t> </a:t>
          </a:r>
          <a:r>
            <a:rPr lang="en-US" sz="1900" b="1" kern="1200"/>
            <a:t>G</a:t>
          </a:r>
          <a:r>
            <a:rPr lang="en-CA" sz="1900" b="1" kern="1200" err="1"/>
            <a:t>roup</a:t>
          </a:r>
          <a:r>
            <a:rPr lang="en-CA" sz="1900" b="1" kern="1200"/>
            <a:t> </a:t>
          </a:r>
          <a:r>
            <a:rPr lang="en-US" sz="1900" b="1" kern="1200"/>
            <a:t>S</a:t>
          </a:r>
          <a:r>
            <a:rPr lang="en-CA" sz="1900" b="1" kern="1200" err="1"/>
            <a:t>chedule</a:t>
          </a:r>
          <a:r>
            <a:rPr lang="en-CA" sz="1900" kern="1200"/>
            <a:t> runs.</a:t>
          </a:r>
          <a:endParaRPr lang="en-US" sz="1900" kern="1200"/>
        </a:p>
      </dsp:txBody>
      <dsp:txXfrm>
        <a:off x="9006" y="0"/>
        <a:ext cx="6191877" cy="1622369"/>
      </dsp:txXfrm>
    </dsp:sp>
    <dsp:sp modelId="{749F1E43-BCA3-4918-88EE-9A57F21D7BDF}">
      <dsp:nvSpPr>
        <dsp:cNvPr id="0" name=""/>
        <dsp:cNvSpPr/>
      </dsp:nvSpPr>
      <dsp:spPr>
        <a:xfrm>
          <a:off x="5124745" y="0"/>
          <a:ext cx="6394673" cy="1622369"/>
        </a:xfrm>
        <a:prstGeom prst="chevron">
          <a:avLst>
            <a:gd name="adj" fmla="val 2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590" tIns="48260" rIns="225590" bIns="48260" numCol="1" spcCol="1270" anchor="t" anchorCtr="0">
          <a:noAutofit/>
        </a:bodyPr>
        <a:lstStyle/>
        <a:p>
          <a:pPr marL="0" lvl="0" indent="0" algn="l" defTabSz="844550">
            <a:lnSpc>
              <a:spcPct val="90000"/>
            </a:lnSpc>
            <a:spcBef>
              <a:spcPct val="0"/>
            </a:spcBef>
            <a:spcAft>
              <a:spcPct val="35000"/>
            </a:spcAft>
            <a:buNone/>
          </a:pPr>
          <a:r>
            <a:rPr lang="en-CA" sz="1900" kern="1200"/>
            <a:t>Supply Orders are generated to increase the</a:t>
          </a:r>
          <a:r>
            <a:rPr lang="en-CA" sz="1900" b="1" kern="1200"/>
            <a:t> </a:t>
          </a:r>
          <a:r>
            <a:rPr lang="en-US" sz="1900" b="1" kern="1200"/>
            <a:t>I</a:t>
          </a:r>
          <a:r>
            <a:rPr lang="en-CA" sz="1900" b="1" kern="1200"/>
            <a:t>n Location Quantities</a:t>
          </a:r>
          <a:r>
            <a:rPr lang="en-CA" sz="1900" kern="1200"/>
            <a:t> for the location Items that have a quantity less than the </a:t>
          </a:r>
          <a:r>
            <a:rPr lang="en-US" sz="1900" b="1" kern="1200"/>
            <a:t>M</a:t>
          </a:r>
          <a:r>
            <a:rPr lang="en-CA" sz="1900" b="1" kern="1200" err="1"/>
            <a:t>inimum</a:t>
          </a:r>
          <a:r>
            <a:rPr lang="en-CA" sz="1900" b="1" kern="1200"/>
            <a:t> </a:t>
          </a:r>
          <a:r>
            <a:rPr lang="en-US" sz="1900" b="1" kern="1200"/>
            <a:t>Q</a:t>
          </a:r>
          <a:r>
            <a:rPr lang="en-CA" sz="1900" b="1" kern="1200" err="1"/>
            <a:t>uantity</a:t>
          </a:r>
          <a:r>
            <a:rPr lang="en-CA" sz="1900" kern="1200"/>
            <a:t>.</a:t>
          </a:r>
          <a:endParaRPr lang="en-US" sz="1900" kern="1200"/>
        </a:p>
        <a:p>
          <a:pPr marL="114300" lvl="1" indent="-114300" algn="l" defTabSz="666750">
            <a:lnSpc>
              <a:spcPct val="90000"/>
            </a:lnSpc>
            <a:spcBef>
              <a:spcPct val="0"/>
            </a:spcBef>
            <a:spcAft>
              <a:spcPct val="15000"/>
            </a:spcAft>
            <a:buChar char="•"/>
          </a:pPr>
          <a:r>
            <a:rPr lang="en-US" sz="1500" kern="1200"/>
            <a:t>The system considers open supply order and delivery quantities of the item for the location.</a:t>
          </a:r>
          <a:endParaRPr lang="en-CA" sz="1500" kern="1200"/>
        </a:p>
      </dsp:txBody>
      <dsp:txXfrm>
        <a:off x="5530337" y="0"/>
        <a:ext cx="5583489" cy="1622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E7BCA-C734-4D23-B181-6894296C85AA}">
      <dsp:nvSpPr>
        <dsp:cNvPr id="0" name=""/>
        <dsp:cNvSpPr/>
      </dsp:nvSpPr>
      <dsp:spPr>
        <a:xfrm>
          <a:off x="227206" y="252589"/>
          <a:ext cx="5436372" cy="1698866"/>
        </a:xfrm>
        <a:prstGeom prst="rect">
          <a:avLst/>
        </a:prstGeom>
        <a:solidFill>
          <a:schemeClr val="accent4">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50699"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t>To create a manual supply order, select the </a:t>
          </a:r>
          <a:r>
            <a:rPr lang="en-US" sz="2100" b="1" kern="1200" dirty="0"/>
            <a:t>Create</a:t>
          </a:r>
          <a:r>
            <a:rPr lang="en-US" sz="2100" kern="1200" dirty="0"/>
            <a:t> button in the Supply Orders resource</a:t>
          </a:r>
        </a:p>
      </dsp:txBody>
      <dsp:txXfrm>
        <a:off x="227206" y="252589"/>
        <a:ext cx="5436372" cy="1698866"/>
      </dsp:txXfrm>
    </dsp:sp>
    <dsp:sp modelId="{8625E2E6-0CFD-4BC2-9C6A-7139F183ACF5}">
      <dsp:nvSpPr>
        <dsp:cNvPr id="0" name=""/>
        <dsp:cNvSpPr/>
      </dsp:nvSpPr>
      <dsp:spPr>
        <a:xfrm>
          <a:off x="89857" y="35060"/>
          <a:ext cx="1189206" cy="1783809"/>
        </a:xfrm>
        <a:prstGeom prst="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7669" t="11554" r="-7669" b="11554"/>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23FECC1-2402-4847-8659-92DC8F400065}">
      <dsp:nvSpPr>
        <dsp:cNvPr id="0" name=""/>
        <dsp:cNvSpPr/>
      </dsp:nvSpPr>
      <dsp:spPr>
        <a:xfrm>
          <a:off x="6091360" y="252589"/>
          <a:ext cx="5436372" cy="1698866"/>
        </a:xfrm>
        <a:prstGeom prst="rect">
          <a:avLst/>
        </a:prstGeom>
        <a:solidFill>
          <a:schemeClr val="accent4">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50699"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Location Item </a:t>
          </a:r>
          <a:r>
            <a:rPr lang="en-US" sz="2100" kern="1200"/>
            <a:t>must be created at both the source and destination location.</a:t>
          </a:r>
        </a:p>
      </dsp:txBody>
      <dsp:txXfrm>
        <a:off x="6091360" y="252589"/>
        <a:ext cx="5436372" cy="1698866"/>
      </dsp:txXfrm>
    </dsp:sp>
    <dsp:sp modelId="{7793333D-F123-4A52-823E-9F85CB089721}">
      <dsp:nvSpPr>
        <dsp:cNvPr id="0" name=""/>
        <dsp:cNvSpPr/>
      </dsp:nvSpPr>
      <dsp:spPr>
        <a:xfrm>
          <a:off x="5943951" y="8"/>
          <a:ext cx="1189206" cy="1783809"/>
        </a:xfrm>
        <a:prstGeom prst="rect">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7669" t="11554" r="-7669" b="11554"/>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AEBE140-AF5D-4A1A-91BC-FC5B3ECFC2B8}">
      <dsp:nvSpPr>
        <dsp:cNvPr id="0" name=""/>
        <dsp:cNvSpPr/>
      </dsp:nvSpPr>
      <dsp:spPr>
        <a:xfrm>
          <a:off x="227206" y="2391273"/>
          <a:ext cx="5436372" cy="1698866"/>
        </a:xfrm>
        <a:prstGeom prst="rect">
          <a:avLst/>
        </a:prstGeom>
        <a:solidFill>
          <a:schemeClr val="accent4">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50699"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the assigned reorder group does not have the manual rule set to “Disallow”, the order will not be approved in the system.</a:t>
          </a:r>
        </a:p>
      </dsp:txBody>
      <dsp:txXfrm>
        <a:off x="227206" y="2391273"/>
        <a:ext cx="5436372" cy="1698866"/>
      </dsp:txXfrm>
    </dsp:sp>
    <dsp:sp modelId="{C7F47308-2F4B-4A17-8227-B7A2607329D6}">
      <dsp:nvSpPr>
        <dsp:cNvPr id="0" name=""/>
        <dsp:cNvSpPr/>
      </dsp:nvSpPr>
      <dsp:spPr>
        <a:xfrm>
          <a:off x="35142" y="2145881"/>
          <a:ext cx="1189206" cy="1783809"/>
        </a:xfrm>
        <a:prstGeom prst="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7669" t="11554" r="-7669" b="11554"/>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B39CEF3-1ACF-4F14-B477-3B2DAE02ECC0}">
      <dsp:nvSpPr>
        <dsp:cNvPr id="0" name=""/>
        <dsp:cNvSpPr/>
      </dsp:nvSpPr>
      <dsp:spPr>
        <a:xfrm>
          <a:off x="6091360" y="2391273"/>
          <a:ext cx="5436372" cy="1698866"/>
        </a:xfrm>
        <a:prstGeom prst="rect">
          <a:avLst/>
        </a:prstGeom>
        <a:solidFill>
          <a:schemeClr val="accent4">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50699"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Note:</a:t>
          </a:r>
        </a:p>
        <a:p>
          <a:pPr marL="171450" lvl="1" indent="-171450" algn="l" defTabSz="711200">
            <a:lnSpc>
              <a:spcPct val="90000"/>
            </a:lnSpc>
            <a:spcBef>
              <a:spcPct val="0"/>
            </a:spcBef>
            <a:spcAft>
              <a:spcPct val="15000"/>
            </a:spcAft>
            <a:buChar char="•"/>
          </a:pPr>
          <a:r>
            <a:rPr lang="en-US" sz="1600" kern="1200"/>
            <a:t>Not recommended due to bypassing system replenishment logic, leading to overstock.</a:t>
          </a:r>
        </a:p>
        <a:p>
          <a:pPr marL="171450" lvl="1" indent="-171450" algn="l" defTabSz="711200">
            <a:lnSpc>
              <a:spcPct val="90000"/>
            </a:lnSpc>
            <a:spcBef>
              <a:spcPct val="0"/>
            </a:spcBef>
            <a:spcAft>
              <a:spcPct val="15000"/>
            </a:spcAft>
            <a:buChar char="•"/>
          </a:pPr>
          <a:r>
            <a:rPr lang="en-US" sz="1600" kern="1200"/>
            <a:t>The ability to create a supply order is based on the security level of the system.</a:t>
          </a:r>
        </a:p>
      </dsp:txBody>
      <dsp:txXfrm>
        <a:off x="6091360" y="2391273"/>
        <a:ext cx="5436372" cy="1698866"/>
      </dsp:txXfrm>
    </dsp:sp>
    <dsp:sp modelId="{92CEB76F-7D2A-4784-B3FB-C1ACEADAE986}">
      <dsp:nvSpPr>
        <dsp:cNvPr id="0" name=""/>
        <dsp:cNvSpPr/>
      </dsp:nvSpPr>
      <dsp:spPr>
        <a:xfrm>
          <a:off x="5930204" y="2145881"/>
          <a:ext cx="1189206" cy="1783809"/>
        </a:xfrm>
        <a:prstGeom prst="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7669" t="11554" r="-7669" b="11554"/>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BD200-C161-477D-80A3-9C8394518EC0}">
      <dsp:nvSpPr>
        <dsp:cNvPr id="0" name=""/>
        <dsp:cNvSpPr/>
      </dsp:nvSpPr>
      <dsp:spPr>
        <a:xfrm>
          <a:off x="0" y="2371"/>
          <a:ext cx="5553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19A93-EEE0-49A1-903F-20764941AA44}">
      <dsp:nvSpPr>
        <dsp:cNvPr id="0" name=""/>
        <dsp:cNvSpPr/>
      </dsp:nvSpPr>
      <dsp:spPr>
        <a:xfrm>
          <a:off x="0" y="2371"/>
          <a:ext cx="5553075" cy="161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kern="1200"/>
            <a:t>Linked to each reorder group created. </a:t>
          </a:r>
        </a:p>
      </dsp:txBody>
      <dsp:txXfrm>
        <a:off x="0" y="2371"/>
        <a:ext cx="5553075" cy="1617139"/>
      </dsp:txXfrm>
    </dsp:sp>
    <dsp:sp modelId="{E7BBE8C1-4ED6-4DEA-B42C-368AB39A7B83}">
      <dsp:nvSpPr>
        <dsp:cNvPr id="0" name=""/>
        <dsp:cNvSpPr/>
      </dsp:nvSpPr>
      <dsp:spPr>
        <a:xfrm>
          <a:off x="0" y="1619511"/>
          <a:ext cx="5553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599D7-2075-43DC-A79B-88DC37624506}">
      <dsp:nvSpPr>
        <dsp:cNvPr id="0" name=""/>
        <dsp:cNvSpPr/>
      </dsp:nvSpPr>
      <dsp:spPr>
        <a:xfrm>
          <a:off x="0" y="1619511"/>
          <a:ext cx="5553075" cy="161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Determine when approved supply orders should be generated for the location</a:t>
          </a:r>
        </a:p>
      </dsp:txBody>
      <dsp:txXfrm>
        <a:off x="0" y="1619511"/>
        <a:ext cx="5553075" cy="1617139"/>
      </dsp:txXfrm>
    </dsp:sp>
    <dsp:sp modelId="{58B67337-BEA9-47B4-AE02-E17CB160A6F9}">
      <dsp:nvSpPr>
        <dsp:cNvPr id="0" name=""/>
        <dsp:cNvSpPr/>
      </dsp:nvSpPr>
      <dsp:spPr>
        <a:xfrm>
          <a:off x="0" y="3236650"/>
          <a:ext cx="5553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079F6-1DC5-464C-9984-A43A4110DCFF}">
      <dsp:nvSpPr>
        <dsp:cNvPr id="0" name=""/>
        <dsp:cNvSpPr/>
      </dsp:nvSpPr>
      <dsp:spPr>
        <a:xfrm>
          <a:off x="0" y="3236650"/>
          <a:ext cx="5553075" cy="161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Only applies to perpetual locations</a:t>
          </a:r>
        </a:p>
      </dsp:txBody>
      <dsp:txXfrm>
        <a:off x="0" y="3236650"/>
        <a:ext cx="5553075" cy="16171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B1489-166E-9F61-C094-88DAA4E169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81A988-616E-E7D4-7B2E-16D11BDB8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933F-6810-45A4-AA46-DFC55DB08B66}" type="datetimeFigureOut">
              <a:rPr lang="en-US" smtClean="0"/>
              <a:t>5/7/2024</a:t>
            </a:fld>
            <a:endParaRPr lang="en-US"/>
          </a:p>
        </p:txBody>
      </p:sp>
      <p:sp>
        <p:nvSpPr>
          <p:cNvPr id="4" name="Footer Placeholder 3">
            <a:extLst>
              <a:ext uri="{FF2B5EF4-FFF2-40B4-BE49-F238E27FC236}">
                <a16:creationId xmlns:a16="http://schemas.microsoft.com/office/drawing/2014/main" id="{738353CB-14CB-B111-1F98-5A4A7AE49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5F961A-F8E0-FA1A-3029-62A145C93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D53FB-3CAF-434D-86DF-FA8C66690707}" type="slidenum">
              <a:rPr lang="en-US" smtClean="0"/>
              <a:t>‹#›</a:t>
            </a:fld>
            <a:endParaRPr lang="en-US"/>
          </a:p>
        </p:txBody>
      </p:sp>
    </p:spTree>
    <p:extLst>
      <p:ext uri="{BB962C8B-B14F-4D97-AF65-F5344CB8AC3E}">
        <p14:creationId xmlns:p14="http://schemas.microsoft.com/office/powerpoint/2010/main" val="286237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21263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process shows how the replenishment process occurs.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system first looks to see if supply levels will generate a supply order.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yes, the order is generated.  </a:t>
            </a:r>
          </a:p>
          <a:p>
            <a:pPr marL="800100" marR="0" lvl="1"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Once a supply order is generated, there are a couple of things that you can do.  You can update the status and you can cancel the order before extracts to the host system for processing.  Note that you can update order quantity if status is New, but it’s not recommended as any quantity change would be outside the item’s min/max formulary.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a supply order is not generated, but one is needed, then manual intervention is needed. This can be to update the min/max in the location and then generate a new supply order manually or creating a supply order from scratch.  Note that if an order is created directly in the procurement tool, it would be outside of this process and a delivery would need to be created to update the on-hand quantity.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Based on the reorder group, a supply order might require approval before it can be extracted to the host system for processing.  If that’s the case, the supply order will be in the status of New.  The status would need to change to approve before it can be processed.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all scenarios, once the order is processed and supplies are received into the host system, a receipt will interface to Tecsys. Once the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occurs, inventory will be updated to the new on hand quantity.</a:t>
            </a:r>
          </a:p>
          <a:p>
            <a:pPr marL="457200" marR="0" lvl="1" indent="0">
              <a:spcBef>
                <a:spcPts val="0"/>
              </a:spcBef>
              <a:spcAft>
                <a:spcPts val="0"/>
              </a:spcAft>
              <a:buFont typeface="Symbol" panose="05050102010706020507" pitchFamily="18" charset="2"/>
              <a:buNone/>
            </a:pP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12</a:t>
            </a:fld>
            <a:endParaRPr lang="en-US"/>
          </a:p>
        </p:txBody>
      </p:sp>
    </p:spTree>
    <p:extLst>
      <p:ext uri="{BB962C8B-B14F-4D97-AF65-F5344CB8AC3E}">
        <p14:creationId xmlns:p14="http://schemas.microsoft.com/office/powerpoint/2010/main" val="206281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CA"/>
              <a:t>A timer associated to a Reorder Group Schedule runs, generating supply orders to increase In Location Quantities for the location Items that have a quantity less than the Maximum Quantity.</a:t>
            </a:r>
          </a:p>
          <a:p>
            <a:pPr marL="171450" lvl="1" indent="-171450">
              <a:buFont typeface="Arial" panose="020B0604020202020204" pitchFamily="34" charset="0"/>
              <a:buChar char="•"/>
            </a:pPr>
            <a:r>
              <a:rPr lang="en-US"/>
              <a:t>The system considers open supply order and delivery quantities of the item for the location.</a:t>
            </a:r>
            <a:endParaRPr lang="en-CA"/>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13</a:t>
            </a:fld>
            <a:endParaRPr lang="en-US"/>
          </a:p>
        </p:txBody>
      </p:sp>
    </p:spTree>
    <p:extLst>
      <p:ext uri="{BB962C8B-B14F-4D97-AF65-F5344CB8AC3E}">
        <p14:creationId xmlns:p14="http://schemas.microsoft.com/office/powerpoint/2010/main" val="323511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 go into a specific location item and select the particular items you want instead of the whole location.</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15</a:t>
            </a:fld>
            <a:endParaRPr lang="en-US"/>
          </a:p>
        </p:txBody>
      </p:sp>
    </p:spTree>
    <p:extLst>
      <p:ext uri="{BB962C8B-B14F-4D97-AF65-F5344CB8AC3E}">
        <p14:creationId xmlns:p14="http://schemas.microsoft.com/office/powerpoint/2010/main" val="409785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To generate a supply order right away, you can do this through your action button Generate Supply Order.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isn’t used often. Typically, it’s done if changes were made to a location item and the reorder group has already run for the day, this would be performed to ensure an order is cut for the day prior to the interface running which would send the supply to Workday.</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16</a:t>
            </a:fld>
            <a:endParaRPr lang="en-US"/>
          </a:p>
        </p:txBody>
      </p:sp>
    </p:spTree>
    <p:extLst>
      <p:ext uri="{BB962C8B-B14F-4D97-AF65-F5344CB8AC3E}">
        <p14:creationId xmlns:p14="http://schemas.microsoft.com/office/powerpoint/2010/main" val="421979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To create a supply order, you can go into the supply order resource.</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Select </a:t>
            </a:r>
            <a:r>
              <a:rPr lang="en-US" sz="1800">
                <a:solidFill>
                  <a:srgbClr val="323130"/>
                </a:solidFill>
                <a:effectLst/>
                <a:latin typeface="Segoe UI" panose="020B0502040204020203" pitchFamily="34" charset="0"/>
                <a:ea typeface="Segoe UI" panose="020B0502040204020203" pitchFamily="34" charset="0"/>
              </a:rPr>
              <a:t>create, add the source location which the vendor, enter the destination location where you want it delivered to, the item, the amount, and the UOM.</a:t>
            </a:r>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Note that the item must be set up and active in the destination location and the item must be set up to be replenished from the source location.  </a:t>
            </a:r>
            <a:endParaRPr lang="en-US" sz="1800">
              <a:effectLst/>
              <a:latin typeface="Segoe UI" panose="020B0502040204020203" pitchFamily="34" charset="0"/>
              <a:ea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17</a:t>
            </a:fld>
            <a:endParaRPr lang="en-US"/>
          </a:p>
        </p:txBody>
      </p:sp>
    </p:spTree>
    <p:extLst>
      <p:ext uri="{BB962C8B-B14F-4D97-AF65-F5344CB8AC3E}">
        <p14:creationId xmlns:p14="http://schemas.microsoft.com/office/powerpoint/2010/main" val="150972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 do a manual supply order that is a one off and not under the minimum if your security level allows you to.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As long as manual is not set to disallow you can do a manual supply order, approve it, and then send it out.</a:t>
            </a:r>
          </a:p>
          <a:p>
            <a:endParaRPr lang="en-CA" dirty="0"/>
          </a:p>
        </p:txBody>
      </p:sp>
      <p:sp>
        <p:nvSpPr>
          <p:cNvPr id="4" name="Slide Number Placeholder 3"/>
          <p:cNvSpPr>
            <a:spLocks noGrp="1"/>
          </p:cNvSpPr>
          <p:nvPr>
            <p:ph type="sldNum" sz="quarter" idx="5"/>
          </p:nvPr>
        </p:nvSpPr>
        <p:spPr/>
        <p:txBody>
          <a:bodyPr/>
          <a:lstStyle/>
          <a:p>
            <a:fld id="{B0B255E0-1D49-F147-BF7C-DC27F77647EF}" type="slidenum">
              <a:rPr lang="en-US" smtClean="0"/>
              <a:t>18</a:t>
            </a:fld>
            <a:endParaRPr lang="en-US"/>
          </a:p>
        </p:txBody>
      </p:sp>
    </p:spTree>
    <p:extLst>
      <p:ext uri="{BB962C8B-B14F-4D97-AF65-F5344CB8AC3E}">
        <p14:creationId xmlns:p14="http://schemas.microsoft.com/office/powerpoint/2010/main" val="2049731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Reorder groups are assigned to the location items to determine whether supply generated for a specific location.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dirty="0"/>
              <a:t>There is no limit to the number of reorder groups a hospital system can create.</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a:p>
            <a:r>
              <a:rPr lang="en-US" dirty="0"/>
              <a:t>Notes:</a:t>
            </a:r>
          </a:p>
          <a:p>
            <a:r>
              <a:rPr lang="en-US" dirty="0"/>
              <a:t>This is where you decide if the supply orders are generated with approved status or unapproved status:</a:t>
            </a:r>
          </a:p>
          <a:p>
            <a:pPr marL="171450" indent="-171450">
              <a:buFontTx/>
              <a:buChar char="-"/>
            </a:pPr>
            <a:r>
              <a:rPr lang="en-US" dirty="0"/>
              <a:t>Approved: will be sent through to Workday for fulfillment (in this case DMS)</a:t>
            </a:r>
          </a:p>
          <a:p>
            <a:pPr marL="171450" indent="-171450">
              <a:buFontTx/>
              <a:buChar char="-"/>
            </a:pPr>
            <a:r>
              <a:rPr lang="en-US" dirty="0"/>
              <a:t>Unapproved: will need to be approved manually to be sent to DMS or the supply order can be fulfilled internally from a location within the hospital, which requires no approval</a:t>
            </a:r>
          </a:p>
          <a:p>
            <a:pPr marL="171450" indent="-171450">
              <a:buFontTx/>
              <a:buChar char="-"/>
            </a:pPr>
            <a:r>
              <a:rPr lang="en-US" dirty="0"/>
              <a:t>Disallow: will not generate with a specific method</a:t>
            </a:r>
          </a:p>
          <a:p>
            <a:pPr marL="0" indent="0">
              <a:buFontTx/>
              <a:buNone/>
            </a:pPr>
            <a:endParaRPr lang="en-US" dirty="0"/>
          </a:p>
          <a:p>
            <a:r>
              <a:rPr lang="en-US" dirty="0"/>
              <a:t>There are 4 methods for supply order generation: </a:t>
            </a:r>
          </a:p>
          <a:p>
            <a:pPr marL="171450" indent="-171450">
              <a:buFontTx/>
              <a:buChar char="-"/>
            </a:pPr>
            <a:r>
              <a:rPr lang="en-US" dirty="0"/>
              <a:t>Schedule rule: used when you generate a supply order via the “Reorder Group Schedule”</a:t>
            </a:r>
          </a:p>
          <a:p>
            <a:pPr marL="171450" indent="-171450">
              <a:buFontTx/>
              <a:buChar char="-"/>
            </a:pPr>
            <a:r>
              <a:rPr lang="en-US" dirty="0"/>
              <a:t>Critical rule:  for critical supply orders</a:t>
            </a:r>
          </a:p>
          <a:p>
            <a:pPr marL="171450" indent="-171450">
              <a:buFontTx/>
              <a:buChar char="-"/>
            </a:pPr>
            <a:r>
              <a:rPr lang="en-US" dirty="0"/>
              <a:t>Manual rule: Manual supply order creation</a:t>
            </a:r>
          </a:p>
          <a:p>
            <a:pPr marL="171450" indent="-171450">
              <a:buFontTx/>
              <a:buChar char="-"/>
            </a:pPr>
            <a:r>
              <a:rPr lang="en-US" dirty="0"/>
              <a:t>Par count rule: when a supply count is performed</a:t>
            </a:r>
          </a:p>
          <a:p>
            <a:pPr marL="171450" indent="-171450">
              <a:buFontTx/>
              <a:buChar char="-"/>
            </a:pPr>
            <a:endParaRPr lang="en-US" dirty="0"/>
          </a:p>
          <a:p>
            <a:pPr marL="0" indent="0">
              <a:buFontTx/>
              <a:buNone/>
            </a:pPr>
            <a:r>
              <a:rPr lang="en-US" sz="1800" dirty="0">
                <a:effectLst/>
                <a:latin typeface="Segoe UI" panose="020B0502040204020203" pitchFamily="34" charset="0"/>
              </a:rPr>
              <a:t>Reorder Groups create rules to tell the system how a Location item can flow through the Supply Order Resource page to be replenished. There is no limit to the number of reorder groups a hospital system can create.</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22</a:t>
            </a:fld>
            <a:endParaRPr lang="en-US"/>
          </a:p>
        </p:txBody>
      </p:sp>
    </p:spTree>
    <p:extLst>
      <p:ext uri="{BB962C8B-B14F-4D97-AF65-F5344CB8AC3E}">
        <p14:creationId xmlns:p14="http://schemas.microsoft.com/office/powerpoint/2010/main" val="351425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Script:</a:t>
            </a:r>
          </a:p>
          <a:p>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dirty="0"/>
              <a:t>Reorder Group Schedules are linked to each reorder group created.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dirty="0"/>
              <a:t>They determine when the approved supply orders should be generated for the location items assigned to the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t>It is only applicable for perpetual locations since par locations create supply orders through supply counts.</a:t>
            </a:r>
          </a:p>
          <a:p>
            <a:pPr marL="285750" indent="-285750">
              <a:buFont typeface="Arial" panose="020B0604020202020204" pitchFamily="34" charset="0"/>
              <a:buChar char="•"/>
            </a:pPr>
            <a:r>
              <a:rPr lang="en-US" sz="3600" dirty="0">
                <a:solidFill>
                  <a:srgbClr val="323130"/>
                </a:solidFill>
                <a:effectLst/>
                <a:latin typeface="Segoe UI" panose="020B0502040204020203" pitchFamily="34" charset="0"/>
                <a:ea typeface="Segoe UI" panose="020B0502040204020203" pitchFamily="34" charset="0"/>
              </a:rPr>
              <a:t>It is best to understand your business practice and your cut off times with various vendors to establish your reorder group schedules.</a:t>
            </a:r>
          </a:p>
          <a:p>
            <a:pPr marL="285750" indent="-285750">
              <a:buFont typeface="Arial" panose="020B0604020202020204" pitchFamily="34" charset="0"/>
              <a:buChar char="•"/>
            </a:pPr>
            <a:r>
              <a:rPr lang="en-US" sz="3600" dirty="0">
                <a:solidFill>
                  <a:srgbClr val="323130"/>
                </a:solidFill>
                <a:effectLst/>
                <a:latin typeface="Segoe UI" panose="020B0502040204020203" pitchFamily="34" charset="0"/>
                <a:ea typeface="Segoe UI" panose="020B0502040204020203" pitchFamily="34" charset="0"/>
              </a:rPr>
              <a:t>You can have multiple reorder group schedules for one reorder group if you have the business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p>
          <a:p>
            <a:pPr marL="285750" indent="-285750">
              <a:buFont typeface="Arial" panose="020B0604020202020204" pitchFamily="34" charset="0"/>
              <a:buChar char="•"/>
            </a:pPr>
            <a:endParaRPr lang="en-US" sz="1800" dirty="0">
              <a:solidFill>
                <a:srgbClr val="323130"/>
              </a:solidFill>
              <a:effectLst/>
              <a:latin typeface="Segoe UI" panose="020B0502040204020203" pitchFamily="34" charset="0"/>
              <a:ea typeface="Segoe UI" panose="020B0502040204020203" pitchFamily="34" charset="0"/>
            </a:endParaRPr>
          </a:p>
          <a:p>
            <a:pPr marL="285750" indent="-285750">
              <a:buFont typeface="Arial" panose="020B0604020202020204" pitchFamily="34" charset="0"/>
              <a:buChar char="•"/>
            </a:pPr>
            <a:endParaRPr lang="en-US" sz="1800" dirty="0">
              <a:solidFill>
                <a:srgbClr val="323130"/>
              </a:solidFill>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23</a:t>
            </a:fld>
            <a:endParaRPr lang="en-US"/>
          </a:p>
        </p:txBody>
      </p:sp>
    </p:spTree>
    <p:extLst>
      <p:ext uri="{BB962C8B-B14F-4D97-AF65-F5344CB8AC3E}">
        <p14:creationId xmlns:p14="http://schemas.microsoft.com/office/powerpoint/2010/main" val="372689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When you want to cancel a particular supply order, you'd go into the details of your supply order itself, you would change the approval to No, and then you would select cancel.</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Note that you can do this prior to the supply order being in extracted status with no problems.  Once it’s in extracted status, you must discuss with procurement first as the order must be cancelled in Workday first.  This could mean that procurement must reach out to the vendor to cancel the order from their side as well.</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25</a:t>
            </a:fld>
            <a:endParaRPr lang="en-US"/>
          </a:p>
        </p:txBody>
      </p:sp>
    </p:spTree>
    <p:extLst>
      <p:ext uri="{BB962C8B-B14F-4D97-AF65-F5344CB8AC3E}">
        <p14:creationId xmlns:p14="http://schemas.microsoft.com/office/powerpoint/2010/main" val="36187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 order can be updated prior to extraction by queue timer.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o</a:t>
            </a:r>
            <a:r>
              <a:rPr lang="en-US" sz="1800" dirty="0">
                <a:solidFill>
                  <a:srgbClr val="323130"/>
                </a:solidFill>
                <a:effectLst/>
                <a:latin typeface="Segoe UI" panose="020B0502040204020203" pitchFamily="34" charset="0"/>
                <a:ea typeface="Segoe UI" panose="020B0502040204020203" pitchFamily="34" charset="0"/>
              </a:rPr>
              <a:t>rder must be unapproved.</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Next, update the order quantity, the UOM, and then you can approve it again.</a:t>
            </a: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Note that once extracted, the order quantity cannot be updated.</a:t>
            </a: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26</a:t>
            </a:fld>
            <a:endParaRPr lang="en-US"/>
          </a:p>
        </p:txBody>
      </p:sp>
    </p:spTree>
    <p:extLst>
      <p:ext uri="{BB962C8B-B14F-4D97-AF65-F5344CB8AC3E}">
        <p14:creationId xmlns:p14="http://schemas.microsoft.com/office/powerpoint/2010/main" val="59176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a:t>
            </a:fld>
            <a:endParaRPr lang="en-US"/>
          </a:p>
        </p:txBody>
      </p:sp>
    </p:spTree>
    <p:extLst>
      <p:ext uri="{BB962C8B-B14F-4D97-AF65-F5344CB8AC3E}">
        <p14:creationId xmlns:p14="http://schemas.microsoft.com/office/powerpoint/2010/main" val="374339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 add a comment for your par or perpetual inventory back order. For example, temporarily out of stock.</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Note that the system will not be automatically updating the backorder status to yes.  This is a manual process.</a:t>
            </a:r>
          </a:p>
          <a:p>
            <a:endParaRPr lang="en-US" dirty="0">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27</a:t>
            </a:fld>
            <a:endParaRPr lang="en-US"/>
          </a:p>
        </p:txBody>
      </p:sp>
    </p:spTree>
    <p:extLst>
      <p:ext uri="{BB962C8B-B14F-4D97-AF65-F5344CB8AC3E}">
        <p14:creationId xmlns:p14="http://schemas.microsoft.com/office/powerpoint/2010/main" val="342508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Batching of orders is how when the timer runs from POU (SMS) to get extracted.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It's called the supply order batch generation. </a:t>
            </a:r>
            <a:r>
              <a:rPr lang="en-US" sz="3600" dirty="0"/>
              <a:t>This is done with the queue timer “POU - Supply Order Batch Generation”.</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It gives a supply order a unique ID and that's where it goes into SCM (DMS) to create a requisition to go into Workday.</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31</a:t>
            </a:fld>
            <a:endParaRPr lang="en-US"/>
          </a:p>
        </p:txBody>
      </p:sp>
    </p:spTree>
    <p:extLst>
      <p:ext uri="{BB962C8B-B14F-4D97-AF65-F5344CB8AC3E}">
        <p14:creationId xmlns:p14="http://schemas.microsoft.com/office/powerpoint/2010/main" val="75346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A delivery is received in Workday. </a:t>
            </a:r>
          </a:p>
          <a:p>
            <a:pPr marL="171450" indent="-171450">
              <a:buFont typeface="Arial" panose="020B0604020202020204" pitchFamily="34" charset="0"/>
              <a:buChar char="•"/>
            </a:pPr>
            <a:r>
              <a:rPr lang="en-US" dirty="0"/>
              <a:t>That receipt is interfaced into Tecsys.  </a:t>
            </a:r>
          </a:p>
          <a:p>
            <a:pPr marL="171450" indent="-171450">
              <a:buFont typeface="Arial" panose="020B0604020202020204" pitchFamily="34" charset="0"/>
              <a:buChar char="•"/>
            </a:pPr>
            <a:r>
              <a:rPr lang="en-US" dirty="0"/>
              <a:t>Then the order is </a:t>
            </a:r>
            <a:r>
              <a:rPr lang="en-US" dirty="0" err="1"/>
              <a:t>putaway</a:t>
            </a:r>
            <a:r>
              <a:rPr lang="en-US" dirty="0"/>
              <a:t>. For standard perpetual items, the item must be scanned using a mobile device and </a:t>
            </a:r>
            <a:r>
              <a:rPr lang="en-US" dirty="0" err="1"/>
              <a:t>putaway</a:t>
            </a:r>
            <a:r>
              <a:rPr lang="en-US" dirty="0"/>
              <a:t> in the system by scanning the bin location tag or item.  </a:t>
            </a:r>
          </a:p>
          <a:p>
            <a:pPr marL="171450" indent="-171450">
              <a:buFont typeface="Arial" panose="020B0604020202020204" pitchFamily="34" charset="0"/>
              <a:buChar char="•"/>
            </a:pPr>
            <a:r>
              <a:rPr lang="en-US" dirty="0"/>
              <a:t>Lastly, for tracked items, since the receipt has already occurred, you have to go into tracked item conditioning to create a unique tracked item number for each serialized item to then have a tracking label print out, which will be attached to the package.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412014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this workflow, the delivery receipt and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process is seen in the supply execution section at the bottom of the screen.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first process is for internal replenishment.  As a reminder, that is when one inventory location is replenished by another inventory location.  Both inventories are in Tecsys.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the system noted an internal replenishment is needed, then you will go into your handheld and go to the supply order pick resource to pick the items from the source location, then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in the destination location.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rPr>
              <a:t>Delivery for from an external source will be received in Workday which will interface to Tecsys.  Since the receipt already occurs, you will just have to deliver the product to the final location and scan to </a:t>
            </a:r>
            <a:r>
              <a:rPr lang="en-US" sz="1800" dirty="0" err="1">
                <a:effectLst/>
                <a:latin typeface="Segoe UI" panose="020B0502040204020203" pitchFamily="34" charset="0"/>
              </a:rPr>
              <a:t>putaway</a:t>
            </a:r>
            <a:r>
              <a:rPr lang="en-US" sz="1800" dirty="0">
                <a:effectLst/>
                <a:latin typeface="Segoe UI" panose="020B0502040204020203" pitchFamily="34" charset="0"/>
              </a:rPr>
              <a:t>.  Inventory will be incremented once this occurs.</a:t>
            </a:r>
          </a:p>
        </p:txBody>
      </p:sp>
      <p:sp>
        <p:nvSpPr>
          <p:cNvPr id="4" name="Slide Number Placeholder 3"/>
          <p:cNvSpPr>
            <a:spLocks noGrp="1"/>
          </p:cNvSpPr>
          <p:nvPr>
            <p:ph type="sldNum" sz="quarter" idx="5"/>
          </p:nvPr>
        </p:nvSpPr>
        <p:spPr/>
        <p:txBody>
          <a:bodyPr/>
          <a:lstStyle/>
          <a:p>
            <a:fld id="{B0B255E0-1D49-F147-BF7C-DC27F77647EF}" type="slidenum">
              <a:rPr lang="en-US" smtClean="0"/>
              <a:t>35</a:t>
            </a:fld>
            <a:endParaRPr lang="en-US"/>
          </a:p>
        </p:txBody>
      </p:sp>
    </p:spTree>
    <p:extLst>
      <p:ext uri="{BB962C8B-B14F-4D97-AF65-F5344CB8AC3E}">
        <p14:creationId xmlns:p14="http://schemas.microsoft.com/office/powerpoint/2010/main" val="3568889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dirty="0"/>
              <a:t>The internal process is in the mobile POU (SMS).</a:t>
            </a:r>
          </a:p>
          <a:p>
            <a:pPr marL="171450" marR="0" lvl="0" indent="-171450">
              <a:spcBef>
                <a:spcPts val="0"/>
              </a:spcBef>
              <a:spcAft>
                <a:spcPts val="0"/>
              </a:spcAft>
              <a:buFont typeface="Arial" panose="020B0604020202020204" pitchFamily="34" charset="0"/>
              <a:buChar char="•"/>
            </a:pPr>
            <a:r>
              <a:rPr lang="en-US" dirty="0"/>
              <a:t>You go to your supply order picks, then search by supply order source location, destination location, or by item.</a:t>
            </a:r>
          </a:p>
          <a:p>
            <a:pPr marL="171450" marR="0" lvl="0" indent="-171450">
              <a:spcBef>
                <a:spcPts val="0"/>
              </a:spcBef>
              <a:spcAft>
                <a:spcPts val="0"/>
              </a:spcAft>
              <a:buFont typeface="Arial" panose="020B0604020202020204" pitchFamily="34" charset="0"/>
              <a:buChar char="•"/>
            </a:pPr>
            <a:r>
              <a:rPr lang="en-US" dirty="0"/>
              <a:t>Then bring up the supply order pick, which shows the supply order number, the item, the source location, and the destination location.</a:t>
            </a:r>
          </a:p>
          <a:p>
            <a:pPr marL="171450" marR="0" lvl="0" indent="-171450">
              <a:spcBef>
                <a:spcPts val="0"/>
              </a:spcBef>
              <a:spcAft>
                <a:spcPts val="0"/>
              </a:spcAft>
              <a:buFont typeface="Arial" panose="020B0604020202020204" pitchFamily="34" charset="0"/>
              <a:buChar char="•"/>
            </a:pPr>
            <a:r>
              <a:rPr lang="en-US" dirty="0"/>
              <a:t>You'd </a:t>
            </a:r>
            <a:r>
              <a:rPr lang="en-US" sz="1800" dirty="0">
                <a:effectLst/>
                <a:latin typeface="Segoe UI" panose="020B0502040204020203" pitchFamily="34" charset="0"/>
                <a:ea typeface="Segoe UI" panose="020B0502040204020203" pitchFamily="34" charset="0"/>
              </a:rPr>
              <a:t>scan the item, pick the quantity, confirm it, and then once the supply order pick is done, it will ask you if you want to put it away?</a:t>
            </a:r>
          </a:p>
          <a:p>
            <a:endParaRPr lang="en-US" sz="2000" dirty="0"/>
          </a:p>
          <a:p>
            <a:r>
              <a:rPr lang="en-US" sz="2000" dirty="0"/>
              <a:t>Notes:</a:t>
            </a:r>
          </a:p>
          <a:p>
            <a:pPr marL="171450" indent="-171450">
              <a:buFont typeface="Arial" panose="020B0604020202020204" pitchFamily="34" charset="0"/>
              <a:buChar char="•"/>
            </a:pPr>
            <a:r>
              <a:rPr lang="en-US" dirty="0"/>
              <a:t>Open the Supply Order Pick resource on the handheld</a:t>
            </a:r>
          </a:p>
          <a:p>
            <a:pPr marL="171450" indent="-171450">
              <a:buFont typeface="Arial" panose="020B0604020202020204" pitchFamily="34" charset="0"/>
              <a:buChar char="•"/>
            </a:pPr>
            <a:r>
              <a:rPr lang="en-US" dirty="0"/>
              <a:t>Either enter search criteria or click continue to obtain all results</a:t>
            </a:r>
          </a:p>
          <a:p>
            <a:pPr marL="171450" indent="-171450">
              <a:buFont typeface="Arial" panose="020B0604020202020204" pitchFamily="34" charset="0"/>
              <a:buChar char="•"/>
            </a:pPr>
            <a:r>
              <a:rPr lang="en-US" dirty="0"/>
              <a:t>Use More Actions - Show Lines to select the items you would like to pick</a:t>
            </a:r>
          </a:p>
          <a:p>
            <a:pPr marL="171450" indent="-171450">
              <a:buFont typeface="Arial" panose="020B0604020202020204" pitchFamily="34" charset="0"/>
              <a:buChar char="•"/>
            </a:pPr>
            <a:r>
              <a:rPr lang="en-US" dirty="0"/>
              <a:t>Confirm the pick of each supply and continue to </a:t>
            </a:r>
            <a:r>
              <a:rPr lang="en-US" dirty="0" err="1"/>
              <a:t>putaway</a:t>
            </a:r>
            <a:r>
              <a:rPr lang="en-US" dirty="0"/>
              <a:t> right away</a:t>
            </a:r>
          </a:p>
          <a:p>
            <a:pPr marL="171450" indent="-171450">
              <a:buFont typeface="Arial" panose="020B0604020202020204" pitchFamily="34" charset="0"/>
              <a:buChar char="•"/>
            </a:pPr>
            <a:r>
              <a:rPr lang="en-US" dirty="0"/>
              <a:t>Delivery </a:t>
            </a:r>
            <a:r>
              <a:rPr lang="en-US" dirty="0" err="1"/>
              <a:t>Putaway</a:t>
            </a:r>
            <a:r>
              <a:rPr lang="en-US" dirty="0"/>
              <a:t> to be shown later in this session.</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36</a:t>
            </a:fld>
            <a:endParaRPr lang="en-US"/>
          </a:p>
        </p:txBody>
      </p:sp>
    </p:spTree>
    <p:extLst>
      <p:ext uri="{BB962C8B-B14F-4D97-AF65-F5344CB8AC3E}">
        <p14:creationId xmlns:p14="http://schemas.microsoft.com/office/powerpoint/2010/main" val="3526033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A short pick your supply order, meaning the quantity is less than what you've ordered, so in the previous case you were supposed to pick 4, you only pick 3.</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The system will automatically kill the one that was short picked.</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39</a:t>
            </a:fld>
            <a:endParaRPr lang="en-US"/>
          </a:p>
        </p:txBody>
      </p:sp>
    </p:spTree>
    <p:extLst>
      <p:ext uri="{BB962C8B-B14F-4D97-AF65-F5344CB8AC3E}">
        <p14:creationId xmlns:p14="http://schemas.microsoft.com/office/powerpoint/2010/main" val="3173228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rPr>
              <a:t>Script:</a:t>
            </a:r>
            <a:endParaRPr lang="en-US" sz="1800" dirty="0">
              <a:solidFill>
                <a:srgbClr val="605E5C"/>
              </a:solidFill>
              <a:effectLst/>
              <a:latin typeface="Segoe UI" panose="020B0502040204020203" pitchFamily="34" charset="0"/>
              <a:ea typeface="Segoe UI" panose="020B0502040204020203" pitchFamily="34" charset="0"/>
            </a:endParaRPr>
          </a:p>
          <a:p>
            <a:r>
              <a:rPr lang="en-US" sz="1800" dirty="0">
                <a:solidFill>
                  <a:srgbClr val="605E5C"/>
                </a:solidFill>
                <a:effectLst/>
                <a:latin typeface="Segoe UI" panose="020B0502040204020203" pitchFamily="34" charset="0"/>
              </a:rPr>
              <a:t>When the delivery receipt is interfaced to Tecsys, someone from Supply Chain Operations will go in daily and perform the </a:t>
            </a:r>
            <a:r>
              <a:rPr lang="en-US" sz="1800" dirty="0" err="1">
                <a:solidFill>
                  <a:srgbClr val="605E5C"/>
                </a:solidFill>
                <a:effectLst/>
                <a:latin typeface="Segoe UI" panose="020B0502040204020203" pitchFamily="34" charset="0"/>
              </a:rPr>
              <a:t>putaway</a:t>
            </a:r>
            <a:r>
              <a:rPr lang="en-US" sz="1800" dirty="0">
                <a:solidFill>
                  <a:srgbClr val="605E5C"/>
                </a:solidFill>
                <a:effectLst/>
                <a:latin typeface="Segoe UI" panose="020B0502040204020203" pitchFamily="34" charset="0"/>
              </a:rPr>
              <a:t> process for all supply orders on that delivery.  That way the inventory is incremented and the only action to be performed is to put up stock.</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40</a:t>
            </a:fld>
            <a:endParaRPr lang="en-US"/>
          </a:p>
        </p:txBody>
      </p:sp>
    </p:spTree>
    <p:extLst>
      <p:ext uri="{BB962C8B-B14F-4D97-AF65-F5344CB8AC3E}">
        <p14:creationId xmlns:p14="http://schemas.microsoft.com/office/powerpoint/2010/main" val="872279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As a reminder in the configuration for par locations we don't capture UDI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84208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rPr>
              <a:t>Script:</a:t>
            </a:r>
            <a:br>
              <a:rPr lang="en-US" sz="1800" dirty="0">
                <a:solidFill>
                  <a:srgbClr val="605E5C"/>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Perpetual deliveries are received in Workday and that receipt is interfaced to Tecsys.  So, when the product is delivered to its inventory location, either the item or the bin label will be scanned to formally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the item into the system.  When this is done, the inventory will be updated appropriately.  If an item is being lot, expiry or serial tracked, the system will ask for you to either scan the barcode to populate that information, or manually key it into the handheld.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42</a:t>
            </a:fld>
            <a:endParaRPr lang="en-US"/>
          </a:p>
        </p:txBody>
      </p:sp>
    </p:spTree>
    <p:extLst>
      <p:ext uri="{BB962C8B-B14F-4D97-AF65-F5344CB8AC3E}">
        <p14:creationId xmlns:p14="http://schemas.microsoft.com/office/powerpoint/2010/main" val="1396337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As a reminder, you can capture lot, expiry and serial number information while you perform </a:t>
            </a:r>
            <a:r>
              <a:rPr lang="en-US" sz="1800" err="1">
                <a:effectLst/>
                <a:latin typeface="Segoe UI" panose="020B0502040204020203" pitchFamily="34" charset="0"/>
                <a:ea typeface="Segoe UI" panose="020B0502040204020203" pitchFamily="34" charset="0"/>
              </a:rPr>
              <a:t>putaway</a:t>
            </a:r>
            <a:r>
              <a:rPr lang="en-US" sz="1800">
                <a:effectLst/>
                <a:latin typeface="Segoe UI" panose="020B0502040204020203" pitchFamily="34" charset="0"/>
                <a:ea typeface="Segoe UI" panose="020B0502040204020203" pitchFamily="34" charset="0"/>
              </a:rPr>
              <a:t>.  Your handheld will lead you to that action, but only if the item is set up to require its capture.  </a:t>
            </a:r>
          </a:p>
          <a:p>
            <a:endParaRPr lang="en-US"/>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59088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a:effectLst/>
                <a:latin typeface="Segoe UI" panose="020B0502040204020203" pitchFamily="34" charset="0"/>
                <a:ea typeface="Segoe UI" panose="020B0502040204020203" pitchFamily="34" charset="0"/>
              </a:rPr>
              <a:t>We will be going into the various ways a supply order can be generated.</a:t>
            </a:r>
          </a:p>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4</a:t>
            </a:fld>
            <a:endParaRPr lang="en-US"/>
          </a:p>
        </p:txBody>
      </p:sp>
    </p:spTree>
    <p:extLst>
      <p:ext uri="{BB962C8B-B14F-4D97-AF65-F5344CB8AC3E}">
        <p14:creationId xmlns:p14="http://schemas.microsoft.com/office/powerpoint/2010/main" val="2916008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To perform the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in a mobile device, you will either scan the bin label, or the item to confirm the item is being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The received quantity will auto populate.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what you are delivering is different than what the system states you should have, you can update the quantity in the input quantity section.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Select Continue to confirm th</a:t>
            </a:r>
            <a:r>
              <a:rPr lang="en-US" sz="1800" dirty="0">
                <a:solidFill>
                  <a:srgbClr val="323130"/>
                </a:solidFill>
                <a:effectLst/>
                <a:latin typeface="Segoe UI" panose="020B0502040204020203" pitchFamily="34" charset="0"/>
                <a:ea typeface="Segoe UI" panose="020B0502040204020203" pitchFamily="34" charset="0"/>
              </a:rPr>
              <a:t>e put away.</a:t>
            </a: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420000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A tracked item is a perpetual item that is tracked by its unique serial number.  This is done by a process called conditioning.  This is a way to input the serial and expiry information into the system.  A unique item number is created and a sticker is printed that reflects the tracked item number along with serial number and expiry.  This is what the circulator will scan during a procedure to capture all UDI information.  It will not only fill out all pertinent information into Epic but decrement this specific item from inventory.</a:t>
            </a:r>
          </a:p>
        </p:txBody>
      </p:sp>
      <p:sp>
        <p:nvSpPr>
          <p:cNvPr id="4" name="Slide Number Placeholder 3"/>
          <p:cNvSpPr>
            <a:spLocks noGrp="1"/>
          </p:cNvSpPr>
          <p:nvPr>
            <p:ph type="sldNum" sz="quarter" idx="5"/>
          </p:nvPr>
        </p:nvSpPr>
        <p:spPr/>
        <p:txBody>
          <a:bodyPr/>
          <a:lstStyle/>
          <a:p>
            <a:fld id="{B0B255E0-1D49-F147-BF7C-DC27F77647EF}" type="slidenum">
              <a:rPr lang="en-US" smtClean="0"/>
              <a:t>45</a:t>
            </a:fld>
            <a:endParaRPr lang="en-US"/>
          </a:p>
        </p:txBody>
      </p:sp>
    </p:spTree>
    <p:extLst>
      <p:ext uri="{BB962C8B-B14F-4D97-AF65-F5344CB8AC3E}">
        <p14:creationId xmlns:p14="http://schemas.microsoft.com/office/powerpoint/2010/main" val="631270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Note that a tracked item is considered a unique item at the SKU level, all actions being taken on the item must happen at the tracking event resource.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253657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Just like all other items, the receipt originates in Workday and is interfaced into Tecsys.  Because it is already in In Transit status and because you need to have the UDI information captured, and barcode printed, you can’t go immediately to </a:t>
            </a:r>
            <a:r>
              <a:rPr lang="en-US" dirty="0" err="1"/>
              <a:t>putaway</a:t>
            </a:r>
            <a:r>
              <a:rPr lang="en-US" dirty="0"/>
              <a:t>.</a:t>
            </a:r>
          </a:p>
          <a:p>
            <a:pPr marL="171450" indent="-171450">
              <a:buFont typeface="Arial" panose="020B0604020202020204" pitchFamily="34" charset="0"/>
              <a:buChar char="•"/>
            </a:pPr>
            <a:r>
              <a:rPr lang="en-US" dirty="0"/>
              <a:t>The tracked Item is received in Workday but must be conditioned in Tecsys prior to </a:t>
            </a:r>
            <a:r>
              <a:rPr lang="en-US" dirty="0" err="1"/>
              <a:t>Putaway</a:t>
            </a:r>
            <a:r>
              <a:rPr lang="en-US" dirty="0"/>
              <a:t>. </a:t>
            </a:r>
          </a:p>
        </p:txBody>
      </p:sp>
      <p:sp>
        <p:nvSpPr>
          <p:cNvPr id="4" name="Slide Number Placeholder 3"/>
          <p:cNvSpPr>
            <a:spLocks noGrp="1"/>
          </p:cNvSpPr>
          <p:nvPr>
            <p:ph type="sldNum" sz="quarter" idx="5"/>
          </p:nvPr>
        </p:nvSpPr>
        <p:spPr/>
        <p:txBody>
          <a:bodyPr/>
          <a:lstStyle/>
          <a:p>
            <a:fld id="{B0B255E0-1D49-F147-BF7C-DC27F77647EF}" type="slidenum">
              <a:rPr lang="en-US" smtClean="0"/>
              <a:t>47</a:t>
            </a:fld>
            <a:endParaRPr lang="en-US"/>
          </a:p>
        </p:txBody>
      </p:sp>
    </p:spTree>
    <p:extLst>
      <p:ext uri="{BB962C8B-B14F-4D97-AF65-F5344CB8AC3E}">
        <p14:creationId xmlns:p14="http://schemas.microsoft.com/office/powerpoint/2010/main" val="2547961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You will select your tracked item location and search for the delivery, then continue.</a:t>
            </a:r>
          </a:p>
          <a:p>
            <a:pPr marL="171450" indent="-171450">
              <a:buFont typeface="Arial" panose="020B0604020202020204" pitchFamily="34" charset="0"/>
              <a:buChar char="•"/>
            </a:pPr>
            <a:r>
              <a:rPr lang="en-US"/>
              <a:t>The Tracked Item Conditioning </a:t>
            </a:r>
            <a:r>
              <a:rPr lang="en-US" err="1"/>
              <a:t>Resouce</a:t>
            </a:r>
            <a:r>
              <a:rPr lang="en-US"/>
              <a:t> allows you to print barcode labels and complete </a:t>
            </a:r>
            <a:r>
              <a:rPr lang="en-US" err="1"/>
              <a:t>putaway</a:t>
            </a:r>
            <a:r>
              <a:rPr lang="en-US"/>
              <a:t> of the items.</a:t>
            </a:r>
          </a:p>
        </p:txBody>
      </p:sp>
      <p:sp>
        <p:nvSpPr>
          <p:cNvPr id="4" name="Slide Number Placeholder 3"/>
          <p:cNvSpPr>
            <a:spLocks noGrp="1"/>
          </p:cNvSpPr>
          <p:nvPr>
            <p:ph type="sldNum" sz="quarter" idx="5"/>
          </p:nvPr>
        </p:nvSpPr>
        <p:spPr/>
        <p:txBody>
          <a:bodyPr/>
          <a:lstStyle/>
          <a:p>
            <a:fld id="{B0B255E0-1D49-F147-BF7C-DC27F77647EF}" type="slidenum">
              <a:rPr lang="en-US" smtClean="0"/>
              <a:t>48</a:t>
            </a:fld>
            <a:endParaRPr lang="en-US"/>
          </a:p>
        </p:txBody>
      </p:sp>
    </p:spTree>
    <p:extLst>
      <p:ext uri="{BB962C8B-B14F-4D97-AF65-F5344CB8AC3E}">
        <p14:creationId xmlns:p14="http://schemas.microsoft.com/office/powerpoint/2010/main" val="41112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On the next screen you can either scan the GTIN barcode or manually key in the required information and press continue.  This triggers the barcode to print out to affix to the package.  </a:t>
            </a:r>
          </a:p>
          <a:p>
            <a:pPr marL="171450" indent="-171450">
              <a:buFont typeface="Arial" panose="020B0604020202020204" pitchFamily="34" charset="0"/>
              <a:buChar char="•"/>
            </a:pPr>
            <a:r>
              <a:rPr lang="en-US"/>
              <a:t>Note that the adhesive on the label is made to easily be removed should the item need to be returned to the vendor for credit.</a:t>
            </a:r>
          </a:p>
          <a:p>
            <a:pPr marL="171450" indent="-171450">
              <a:buFont typeface="Arial" panose="020B0604020202020204" pitchFamily="34" charset="0"/>
              <a:buChar char="•"/>
            </a:pPr>
            <a:r>
              <a:rPr lang="en-US"/>
              <a:t>When you press continue, if you are done with the delivery, the system will ask you if you want to perform </a:t>
            </a:r>
            <a:r>
              <a:rPr lang="en-US" err="1"/>
              <a:t>putaway</a:t>
            </a:r>
            <a:r>
              <a:rPr lang="en-US"/>
              <a:t>.</a:t>
            </a:r>
          </a:p>
        </p:txBody>
      </p:sp>
      <p:sp>
        <p:nvSpPr>
          <p:cNvPr id="4" name="Slide Number Placeholder 3"/>
          <p:cNvSpPr>
            <a:spLocks noGrp="1"/>
          </p:cNvSpPr>
          <p:nvPr>
            <p:ph type="sldNum" sz="quarter" idx="5"/>
          </p:nvPr>
        </p:nvSpPr>
        <p:spPr/>
        <p:txBody>
          <a:bodyPr/>
          <a:lstStyle/>
          <a:p>
            <a:fld id="{B0B255E0-1D49-F147-BF7C-DC27F77647EF}" type="slidenum">
              <a:rPr lang="en-US" smtClean="0"/>
              <a:t>49</a:t>
            </a:fld>
            <a:endParaRPr lang="en-US"/>
          </a:p>
        </p:txBody>
      </p:sp>
    </p:spTree>
    <p:extLst>
      <p:ext uri="{BB962C8B-B14F-4D97-AF65-F5344CB8AC3E}">
        <p14:creationId xmlns:p14="http://schemas.microsoft.com/office/powerpoint/2010/main" val="18657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Just like how you </a:t>
            </a:r>
            <a:r>
              <a:rPr lang="en-US" dirty="0" err="1"/>
              <a:t>putaway</a:t>
            </a:r>
            <a:r>
              <a:rPr lang="en-US" dirty="0"/>
              <a:t> your standard perpetual items, the system asks you to confirm your </a:t>
            </a:r>
            <a:r>
              <a:rPr lang="en-US" dirty="0" err="1"/>
              <a:t>putaway</a:t>
            </a:r>
            <a:r>
              <a:rPr lang="en-US" dirty="0"/>
              <a:t> by either canning the bin label, or the item number.  </a:t>
            </a:r>
          </a:p>
          <a:p>
            <a:pPr marL="171450" indent="-171450">
              <a:buFont typeface="Arial" panose="020B0604020202020204" pitchFamily="34" charset="0"/>
              <a:buChar char="•"/>
            </a:pPr>
            <a:r>
              <a:rPr lang="en-US" dirty="0"/>
              <a:t>Since this is tracked by its serial number, it is best practice to scan the newly created barcode.</a:t>
            </a:r>
          </a:p>
        </p:txBody>
      </p:sp>
      <p:sp>
        <p:nvSpPr>
          <p:cNvPr id="4" name="Slide Number Placeholder 3"/>
          <p:cNvSpPr>
            <a:spLocks noGrp="1"/>
          </p:cNvSpPr>
          <p:nvPr>
            <p:ph type="sldNum" sz="quarter" idx="5"/>
          </p:nvPr>
        </p:nvSpPr>
        <p:spPr/>
        <p:txBody>
          <a:bodyPr/>
          <a:lstStyle/>
          <a:p>
            <a:fld id="{B0B255E0-1D49-F147-BF7C-DC27F77647EF}" type="slidenum">
              <a:rPr lang="en-US" smtClean="0"/>
              <a:t>50</a:t>
            </a:fld>
            <a:endParaRPr lang="en-US"/>
          </a:p>
        </p:txBody>
      </p:sp>
    </p:spTree>
    <p:extLst>
      <p:ext uri="{BB962C8B-B14F-4D97-AF65-F5344CB8AC3E}">
        <p14:creationId xmlns:p14="http://schemas.microsoft.com/office/powerpoint/2010/main" val="3073095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Just like with your standard perpetual item </a:t>
            </a:r>
            <a:r>
              <a:rPr lang="en-US" dirty="0" err="1"/>
              <a:t>putaway</a:t>
            </a:r>
            <a:r>
              <a:rPr lang="en-US" dirty="0"/>
              <a:t> process, once </a:t>
            </a:r>
            <a:r>
              <a:rPr lang="en-US" dirty="0" err="1"/>
              <a:t>putaway</a:t>
            </a:r>
            <a:r>
              <a:rPr lang="en-US" dirty="0"/>
              <a:t>, the in-location quantity will be updated.</a:t>
            </a:r>
          </a:p>
        </p:txBody>
      </p:sp>
      <p:sp>
        <p:nvSpPr>
          <p:cNvPr id="4" name="Slide Number Placeholder 3"/>
          <p:cNvSpPr>
            <a:spLocks noGrp="1"/>
          </p:cNvSpPr>
          <p:nvPr>
            <p:ph type="sldNum" sz="quarter" idx="5"/>
          </p:nvPr>
        </p:nvSpPr>
        <p:spPr/>
        <p:txBody>
          <a:bodyPr/>
          <a:lstStyle/>
          <a:p>
            <a:fld id="{B0B255E0-1D49-F147-BF7C-DC27F77647EF}" type="slidenum">
              <a:rPr lang="en-US" smtClean="0"/>
              <a:t>51</a:t>
            </a:fld>
            <a:endParaRPr lang="en-US"/>
          </a:p>
        </p:txBody>
      </p:sp>
    </p:spTree>
    <p:extLst>
      <p:ext uri="{BB962C8B-B14F-4D97-AF65-F5344CB8AC3E}">
        <p14:creationId xmlns:p14="http://schemas.microsoft.com/office/powerpoint/2010/main" val="4194355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p>
          <a:p>
            <a:pPr marL="285750" marR="0" indent="-285750">
              <a:spcBef>
                <a:spcPts val="0"/>
              </a:spcBef>
              <a:spcAft>
                <a:spcPts val="55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Let’s discuss some exceptions that you might experience with Delivery Receiving.</a:t>
            </a: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In this scenario, you received product for </a:t>
            </a:r>
            <a:r>
              <a:rPr lang="en-US" sz="1800" kern="1200" dirty="0" err="1">
                <a:solidFill>
                  <a:schemeClr val="tx1"/>
                </a:solidFill>
                <a:effectLst/>
                <a:latin typeface="Times New Roman" panose="02020603050405020304" pitchFamily="18" charset="0"/>
                <a:ea typeface="+mn-ea"/>
                <a:cs typeface="+mn-cs"/>
              </a:rPr>
              <a:t>Putaway</a:t>
            </a:r>
            <a:r>
              <a:rPr lang="en-US" sz="1800" kern="1200" dirty="0">
                <a:solidFill>
                  <a:schemeClr val="tx1"/>
                </a:solidFill>
                <a:effectLst/>
                <a:latin typeface="Times New Roman" panose="02020603050405020304" pitchFamily="18" charset="0"/>
                <a:ea typeface="+mn-ea"/>
                <a:cs typeface="+mn-cs"/>
              </a:rPr>
              <a:t>, but there is no Delivery Receipt in Tecsys.</a:t>
            </a: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This means that, for some reason, this delivery was not received in Workday.</a:t>
            </a: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The resolution is to have the order received in Workday so that the Delivery receipt can occur in Tecsys.</a:t>
            </a:r>
          </a:p>
          <a:p>
            <a:pPr marL="285750" marR="0" indent="-285750">
              <a:spcBef>
                <a:spcPts val="0"/>
              </a:spcBef>
              <a:spcAft>
                <a:spcPts val="550"/>
              </a:spcAft>
              <a:buFont typeface="Arial" panose="020B0604020202020204" pitchFamily="34" charset="0"/>
              <a:buChar char="•"/>
            </a:pPr>
            <a:endParaRPr lang="en-US" sz="1800" kern="1200" dirty="0">
              <a:solidFill>
                <a:schemeClr val="tx1"/>
              </a:solidFill>
              <a:effectLst/>
              <a:latin typeface="Times New Roman" panose="02020603050405020304" pitchFamily="18" charset="0"/>
              <a:ea typeface="+mn-ea"/>
              <a:cs typeface="+mn-cs"/>
            </a:endParaRP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Note:</a:t>
            </a: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In Tecsys you can manually create a receipt.  However, this is not recommended in this instance as you must have the order received in Workday so that the invoice can be paid.</a:t>
            </a:r>
          </a:p>
          <a:p>
            <a:pPr marL="285750" marR="0" indent="-285750">
              <a:spcBef>
                <a:spcPts val="0"/>
              </a:spcBef>
              <a:spcAft>
                <a:spcPts val="550"/>
              </a:spcAft>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mn-cs"/>
              </a:rPr>
              <a:t>If you’ve requested the receipt to occur and are waiting for it to transmit over, but this is a critical item needed for a case, you can manually receive in Tecsys. The interfaced receipt from Workday will not over receive the order since the order will have been closed out.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55</a:t>
            </a:fld>
            <a:endParaRPr lang="en-US"/>
          </a:p>
        </p:txBody>
      </p:sp>
    </p:spTree>
    <p:extLst>
      <p:ext uri="{BB962C8B-B14F-4D97-AF65-F5344CB8AC3E}">
        <p14:creationId xmlns:p14="http://schemas.microsoft.com/office/powerpoint/2010/main" val="2091561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p>
          <a:p>
            <a:pPr marL="285750" marR="0" indent="-285750">
              <a:spcBef>
                <a:spcPts val="0"/>
              </a:spcBef>
              <a:spcAft>
                <a:spcPts val="55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A manual delivery is only created in rare instances where an order originated in Workday. For the item to be added to the inventory location, a delivery will  need to be created so that delivery receiving and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can occur.  </a:t>
            </a:r>
          </a:p>
          <a:p>
            <a:pPr marL="285750" marR="0" indent="-285750">
              <a:spcBef>
                <a:spcPts val="0"/>
              </a:spcBef>
              <a:spcAft>
                <a:spcPts val="55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An example of this use will be for bulk buy items for the OR.  The order will originate in Workday. Received in Workday. Upon physical receipt, a delivery is created so that receiving, conditioning (if required) and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 can occur.</a:t>
            </a:r>
          </a:p>
          <a:p>
            <a:pPr marL="285750" marR="0" indent="-285750">
              <a:spcBef>
                <a:spcPts val="0"/>
              </a:spcBef>
              <a:spcAft>
                <a:spcPts val="55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56</a:t>
            </a:fld>
            <a:endParaRPr lang="en-US"/>
          </a:p>
        </p:txBody>
      </p:sp>
    </p:spTree>
    <p:extLst>
      <p:ext uri="{BB962C8B-B14F-4D97-AF65-F5344CB8AC3E}">
        <p14:creationId xmlns:p14="http://schemas.microsoft.com/office/powerpoint/2010/main" val="57009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There are three ways to have a supply order created:</a:t>
            </a:r>
          </a:p>
          <a:p>
            <a:pPr marL="800100" marR="0" lvl="1"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Reorder group schedules – is where the system has schedules in place that are set to look at the perpetual locations min/max.  If the quantity is at or below the minimum, a supply order will be generated.</a:t>
            </a:r>
          </a:p>
          <a:p>
            <a:pPr marL="800100" marR="0" lvl="1"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Par counts are used on par items.  Once a count has been submitted, a supply order will be generated.</a:t>
            </a:r>
          </a:p>
          <a:p>
            <a:pPr marL="800100" marR="0" lvl="1"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Manually – this is where you go into Location Items and select a location or a specific item in a location to generate a supply order.  This is only performed on an as needed bases.  Sometimes a change to an item can occur after a schedule occurs and you want to ensure that a supply order is generated that same day.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When a supply order for a vendor</a:t>
            </a:r>
            <a:r>
              <a:rPr lang="en-US" sz="1800" dirty="0">
                <a:solidFill>
                  <a:srgbClr val="323130"/>
                </a:solidFill>
                <a:effectLst/>
                <a:latin typeface="Segoe UI" panose="020B0502040204020203" pitchFamily="34" charset="0"/>
                <a:ea typeface="Segoe UI" panose="020B0502040204020203" pitchFamily="34" charset="0"/>
              </a:rPr>
              <a:t> is created and approved, it is sent to an interface to </a:t>
            </a:r>
            <a:r>
              <a:rPr lang="en-US" sz="1800" dirty="0" err="1">
                <a:solidFill>
                  <a:srgbClr val="323130"/>
                </a:solidFill>
                <a:effectLst/>
                <a:latin typeface="Segoe UI" panose="020B0502040204020203" pitchFamily="34" charset="0"/>
                <a:ea typeface="Segoe UI" panose="020B0502040204020203" pitchFamily="34" charset="0"/>
              </a:rPr>
              <a:t>Wokrday</a:t>
            </a:r>
            <a:r>
              <a:rPr lang="en-US" sz="1800" dirty="0">
                <a:solidFill>
                  <a:srgbClr val="323130"/>
                </a:solidFill>
                <a:effectLst/>
                <a:latin typeface="Segoe UI" panose="020B0502040204020203" pitchFamily="34" charset="0"/>
                <a:ea typeface="Segoe UI" panose="020B0502040204020203" pitchFamily="34" charset="0"/>
              </a:rPr>
              <a:t> as a requisition and which then becomes the PO.  </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When a supply order from an internal location is created, it becomes a supply order pick within Tecsys and stays within Tecsys POU (SMS).</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You go into your supply order, pick resource, pick your destination location and your source location, and then pick the item from a perpetual to replenish a par location.</a:t>
            </a: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5</a:t>
            </a:fld>
            <a:endParaRPr lang="en-US"/>
          </a:p>
        </p:txBody>
      </p:sp>
    </p:spTree>
    <p:extLst>
      <p:ext uri="{BB962C8B-B14F-4D97-AF65-F5344CB8AC3E}">
        <p14:creationId xmlns:p14="http://schemas.microsoft.com/office/powerpoint/2010/main" val="2629074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Should you physically receive more than was ordered, Tecsys will not allow you to over receive.  </a:t>
            </a:r>
          </a:p>
          <a:p>
            <a:pPr marL="171450" indent="-171450">
              <a:buFont typeface="Arial" panose="020B0604020202020204" pitchFamily="34" charset="0"/>
              <a:buChar char="•"/>
            </a:pPr>
            <a:r>
              <a:rPr lang="en-US"/>
              <a:t>You can either return the product to the vendor/warehouse or create a manual delivery inside of Tecsys for the excess inventory.</a:t>
            </a:r>
          </a:p>
          <a:p>
            <a:pPr marL="171450" indent="-171450">
              <a:buFont typeface="Arial" panose="020B0604020202020204" pitchFamily="34" charset="0"/>
              <a:buChar char="•"/>
            </a:pPr>
            <a:r>
              <a:rPr lang="en-US"/>
              <a:t>Note that a location has to be designated in the locations resource as central </a:t>
            </a:r>
            <a:r>
              <a:rPr lang="en-US" err="1"/>
              <a:t>putaway</a:t>
            </a:r>
            <a:r>
              <a:rPr lang="en-US"/>
              <a:t>.  This</a:t>
            </a:r>
            <a:r>
              <a:rPr lang="en-US" b="0" i="0">
                <a:solidFill>
                  <a:srgbClr val="152933"/>
                </a:solidFill>
                <a:effectLst/>
                <a:latin typeface="Arial" panose="020B0604020202020204" pitchFamily="34" charset="0"/>
              </a:rPr>
              <a:t> is the </a:t>
            </a:r>
            <a:r>
              <a:rPr lang="en-US" b="0" i="0" err="1">
                <a:solidFill>
                  <a:srgbClr val="152933"/>
                </a:solidFill>
                <a:effectLst/>
                <a:latin typeface="Arial" panose="020B0604020202020204" pitchFamily="34" charset="0"/>
              </a:rPr>
              <a:t>putaway</a:t>
            </a:r>
            <a:r>
              <a:rPr lang="en-US" b="0" i="0">
                <a:solidFill>
                  <a:srgbClr val="152933"/>
                </a:solidFill>
                <a:effectLst/>
                <a:latin typeface="Arial" panose="020B0604020202020204" pitchFamily="34" charset="0"/>
              </a:rPr>
              <a:t> location for all deliveries destined for a supply area or hospital without matching supply orders.  Since this is an overage and this system won’t acknowledge it, it fits into this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Note: The ‘overstock’ would be first delivered in Central </a:t>
            </a:r>
            <a:r>
              <a:rPr lang="en-US" err="1"/>
              <a:t>Putaway</a:t>
            </a:r>
            <a:r>
              <a:rPr lang="en-US"/>
              <a:t> or a special location for users to act.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57</a:t>
            </a:fld>
            <a:endParaRPr lang="en-US"/>
          </a:p>
        </p:txBody>
      </p:sp>
    </p:spTree>
    <p:extLst>
      <p:ext uri="{BB962C8B-B14F-4D97-AF65-F5344CB8AC3E}">
        <p14:creationId xmlns:p14="http://schemas.microsoft.com/office/powerpoint/2010/main" val="3847455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Although rare, sometimes the quantity that was physically delivered to the location does not match what was received in the system.</a:t>
            </a:r>
          </a:p>
          <a:p>
            <a:pPr marL="171450" indent="-171450">
              <a:buFont typeface="Arial" panose="020B0604020202020204" pitchFamily="34" charset="0"/>
              <a:buChar char="•"/>
            </a:pPr>
            <a:r>
              <a:rPr lang="en-US"/>
              <a:t>You need to research why this is the case.  It could be that the product is still coming from shipping and receiving or placed in the wrong location.</a:t>
            </a:r>
          </a:p>
          <a:p>
            <a:pPr marL="171450" indent="-171450">
              <a:buFont typeface="Arial" panose="020B0604020202020204" pitchFamily="34" charset="0"/>
              <a:buChar char="•"/>
            </a:pPr>
            <a:r>
              <a:rPr lang="en-US"/>
              <a:t>Since </a:t>
            </a:r>
            <a:r>
              <a:rPr lang="en-US" err="1"/>
              <a:t>putaway</a:t>
            </a:r>
            <a:r>
              <a:rPr lang="en-US"/>
              <a:t> is the step that increments your inventory, you should only </a:t>
            </a:r>
            <a:r>
              <a:rPr lang="en-US" err="1"/>
              <a:t>putaway</a:t>
            </a:r>
            <a:r>
              <a:rPr lang="en-US"/>
              <a:t> what you physically have.  The delivery will stay open with a status of </a:t>
            </a:r>
            <a:r>
              <a:rPr lang="en-US" err="1"/>
              <a:t>putaway</a:t>
            </a:r>
            <a:r>
              <a:rPr lang="en-US"/>
              <a:t> in progress until the remainder arrives.</a:t>
            </a:r>
          </a:p>
          <a:p>
            <a:pPr marL="171450" indent="-171450">
              <a:buFont typeface="Arial" panose="020B0604020202020204" pitchFamily="34" charset="0"/>
              <a:buChar char="•"/>
            </a:pPr>
            <a:r>
              <a:rPr lang="en-US"/>
              <a:t>If it’s that it was accidentally over received, then only </a:t>
            </a:r>
            <a:r>
              <a:rPr lang="en-US" err="1"/>
              <a:t>putaway</a:t>
            </a:r>
            <a:r>
              <a:rPr lang="en-US"/>
              <a:t> what was delivered, then go into the Deliveries resource and complete the delivery.  That will close out the delivery document and the status will be changed to </a:t>
            </a:r>
            <a:r>
              <a:rPr lang="en-US" err="1"/>
              <a:t>putaway</a:t>
            </a:r>
            <a:r>
              <a:rPr lang="en-US"/>
              <a:t>.</a:t>
            </a:r>
          </a:p>
        </p:txBody>
      </p:sp>
      <p:sp>
        <p:nvSpPr>
          <p:cNvPr id="4" name="Slide Number Placeholder 3"/>
          <p:cNvSpPr>
            <a:spLocks noGrp="1"/>
          </p:cNvSpPr>
          <p:nvPr>
            <p:ph type="sldNum" sz="quarter" idx="5"/>
          </p:nvPr>
        </p:nvSpPr>
        <p:spPr/>
        <p:txBody>
          <a:bodyPr/>
          <a:lstStyle/>
          <a:p>
            <a:fld id="{B0B255E0-1D49-F147-BF7C-DC27F77647EF}" type="slidenum">
              <a:rPr lang="en-US" smtClean="0"/>
              <a:t>58</a:t>
            </a:fld>
            <a:endParaRPr lang="en-US"/>
          </a:p>
        </p:txBody>
      </p:sp>
    </p:spTree>
    <p:extLst>
      <p:ext uri="{BB962C8B-B14F-4D97-AF65-F5344CB8AC3E}">
        <p14:creationId xmlns:p14="http://schemas.microsoft.com/office/powerpoint/2010/main" val="4266841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The downstream affect of not using ‘complete delivery’ of a shorted item is that the location item will still show quantity on a delivery and will use that in the replenishment calculation.  If you do use the ‘complete delivery’ process, then the item record will reflect 0 delivery and will not be used in any replenishment calculation.</a:t>
            </a:r>
          </a:p>
          <a:p>
            <a:pPr marL="171450" indent="-171450">
              <a:buFont typeface="Arial" panose="020B0604020202020204" pitchFamily="34" charset="0"/>
              <a:buChar char="•"/>
            </a:pPr>
            <a:r>
              <a:rPr lang="en-US" dirty="0"/>
              <a:t>Also, All perpetual inventory is tracked via movements.  So, any changes to inventory can be seen in movements.  When a ‘complete delivery’ is performed, the items that were received, but not </a:t>
            </a:r>
            <a:r>
              <a:rPr lang="en-US" dirty="0" err="1"/>
              <a:t>putaway</a:t>
            </a:r>
            <a:r>
              <a:rPr lang="en-US" dirty="0"/>
              <a:t> are shown as lost during </a:t>
            </a:r>
            <a:r>
              <a:rPr lang="en-US" dirty="0" err="1"/>
              <a:t>putaway</a:t>
            </a:r>
            <a:r>
              <a:rPr lang="en-US" dirty="0"/>
              <a:t> inside the movements resource.</a:t>
            </a:r>
          </a:p>
        </p:txBody>
      </p:sp>
      <p:sp>
        <p:nvSpPr>
          <p:cNvPr id="4" name="Slide Number Placeholder 3"/>
          <p:cNvSpPr>
            <a:spLocks noGrp="1"/>
          </p:cNvSpPr>
          <p:nvPr>
            <p:ph type="sldNum" sz="quarter" idx="5"/>
          </p:nvPr>
        </p:nvSpPr>
        <p:spPr/>
        <p:txBody>
          <a:bodyPr/>
          <a:lstStyle/>
          <a:p>
            <a:fld id="{B0B255E0-1D49-F147-BF7C-DC27F77647EF}" type="slidenum">
              <a:rPr lang="en-US" smtClean="0"/>
              <a:t>59</a:t>
            </a:fld>
            <a:endParaRPr lang="en-US"/>
          </a:p>
        </p:txBody>
      </p:sp>
    </p:spTree>
    <p:extLst>
      <p:ext uri="{BB962C8B-B14F-4D97-AF65-F5344CB8AC3E}">
        <p14:creationId xmlns:p14="http://schemas.microsoft.com/office/powerpoint/2010/main" val="1010049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Since a tracked item has a conditioning process and is tracked at the serial number level, if the putaway is less than the received quantity, the mobile device will have you scan each item to identify which one is missing.</a:t>
            </a:r>
          </a:p>
        </p:txBody>
      </p:sp>
      <p:sp>
        <p:nvSpPr>
          <p:cNvPr id="4" name="Slide Number Placeholder 3"/>
          <p:cNvSpPr>
            <a:spLocks noGrp="1"/>
          </p:cNvSpPr>
          <p:nvPr>
            <p:ph type="sldNum" sz="quarter" idx="5"/>
          </p:nvPr>
        </p:nvSpPr>
        <p:spPr/>
        <p:txBody>
          <a:bodyPr/>
          <a:lstStyle/>
          <a:p>
            <a:fld id="{B0B255E0-1D49-F147-BF7C-DC27F77647EF}" type="slidenum">
              <a:rPr lang="en-US" smtClean="0"/>
              <a:t>60</a:t>
            </a:fld>
            <a:endParaRPr lang="en-US"/>
          </a:p>
        </p:txBody>
      </p:sp>
    </p:spTree>
    <p:extLst>
      <p:ext uri="{BB962C8B-B14F-4D97-AF65-F5344CB8AC3E}">
        <p14:creationId xmlns:p14="http://schemas.microsoft.com/office/powerpoint/2010/main" val="739320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The system performs the exact same process for tracked items as we discussed with the other perpetual items.  The movement classification is still ‘lost during </a:t>
            </a:r>
            <a:r>
              <a:rPr lang="en-US" dirty="0" err="1"/>
              <a:t>putaway</a:t>
            </a:r>
            <a:r>
              <a:rPr lang="en-US" dirty="0"/>
              <a:t>’.</a:t>
            </a:r>
          </a:p>
        </p:txBody>
      </p:sp>
      <p:sp>
        <p:nvSpPr>
          <p:cNvPr id="4" name="Slide Number Placeholder 3"/>
          <p:cNvSpPr>
            <a:spLocks noGrp="1"/>
          </p:cNvSpPr>
          <p:nvPr>
            <p:ph type="sldNum" sz="quarter" idx="5"/>
          </p:nvPr>
        </p:nvSpPr>
        <p:spPr/>
        <p:txBody>
          <a:bodyPr/>
          <a:lstStyle/>
          <a:p>
            <a:fld id="{B0B255E0-1D49-F147-BF7C-DC27F77647EF}" type="slidenum">
              <a:rPr lang="en-US" smtClean="0"/>
              <a:t>61</a:t>
            </a:fld>
            <a:endParaRPr lang="en-US"/>
          </a:p>
        </p:txBody>
      </p:sp>
    </p:spTree>
    <p:extLst>
      <p:ext uri="{BB962C8B-B14F-4D97-AF65-F5344CB8AC3E}">
        <p14:creationId xmlns:p14="http://schemas.microsoft.com/office/powerpoint/2010/main" val="1010049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The one difference with the tracked items is in the tracking log.  As a reminder, this lot tracks an item to the unique tracked item number.  For the item that was not </a:t>
            </a:r>
            <a:r>
              <a:rPr lang="en-US" err="1"/>
              <a:t>putaway</a:t>
            </a:r>
            <a:r>
              <a:rPr lang="en-US"/>
              <a:t>, it will show a status of out of inventory with the tracking event of lost goods being automatically applied.</a:t>
            </a:r>
          </a:p>
        </p:txBody>
      </p:sp>
      <p:sp>
        <p:nvSpPr>
          <p:cNvPr id="4" name="Slide Number Placeholder 3"/>
          <p:cNvSpPr>
            <a:spLocks noGrp="1"/>
          </p:cNvSpPr>
          <p:nvPr>
            <p:ph type="sldNum" sz="quarter" idx="5"/>
          </p:nvPr>
        </p:nvSpPr>
        <p:spPr/>
        <p:txBody>
          <a:bodyPr/>
          <a:lstStyle/>
          <a:p>
            <a:fld id="{B0B255E0-1D49-F147-BF7C-DC27F77647EF}" type="slidenum">
              <a:rPr lang="en-US" smtClean="0"/>
              <a:t>62</a:t>
            </a:fld>
            <a:endParaRPr lang="en-US"/>
          </a:p>
        </p:txBody>
      </p:sp>
    </p:spTree>
    <p:extLst>
      <p:ext uri="{BB962C8B-B14F-4D97-AF65-F5344CB8AC3E}">
        <p14:creationId xmlns:p14="http://schemas.microsoft.com/office/powerpoint/2010/main" val="4203637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Script:</a:t>
            </a:r>
          </a:p>
          <a:p>
            <a:pPr marL="171450" indent="-171450">
              <a:buFont typeface="Arial" panose="020B0604020202020204" pitchFamily="34" charset="0"/>
              <a:buChar char="•"/>
            </a:pPr>
            <a:r>
              <a:rPr lang="en-CA" dirty="0"/>
              <a:t>We’ve discussed how you need to maintain the open deliveries in the system and how it can impact the replenishment process for perpetual items. Now we will discuss the maintenance of the open Supply Orders in the system.</a:t>
            </a:r>
          </a:p>
          <a:p>
            <a:pPr marL="171450" indent="-171450">
              <a:buFont typeface="Arial" panose="020B0604020202020204" pitchFamily="34" charset="0"/>
              <a:buChar char="•"/>
            </a:pPr>
            <a:r>
              <a:rPr lang="en-CA" dirty="0"/>
              <a:t>As we’ve seen, open supply orders are shown in the location item along with deliveries. These are used in the replenishment calculation. If there is an issue with an open supply order that is not addressed, you could potentially run short of inventory.</a:t>
            </a:r>
          </a:p>
          <a:p>
            <a:pPr marL="171450" indent="-171450">
              <a:buFont typeface="Arial" panose="020B0604020202020204" pitchFamily="34" charset="0"/>
              <a:buChar char="•"/>
            </a:pPr>
            <a:r>
              <a:rPr lang="en-CA" dirty="0"/>
              <a:t>It’s important to monitor your supply orders, and if something is taking longer than expected to arrive, it should be researched. It’s also important to perform the process of ‘complete supply order’ for partially delivered items, or items that may have been killed on the purchase order side and will never be filled.</a:t>
            </a:r>
          </a:p>
          <a:p>
            <a:pPr marL="171450" indent="-171450">
              <a:buFont typeface="Arial" panose="020B0604020202020204" pitchFamily="34" charset="0"/>
              <a:buChar char="•"/>
            </a:pPr>
            <a:r>
              <a:rPr lang="en-CA" dirty="0"/>
              <a:t>Best practice is to review perpetual supply orders on a regular basis to mitigate any potential issues with deliveries.</a:t>
            </a:r>
          </a:p>
          <a:p>
            <a:pPr marL="171450" indent="-171450">
              <a:buFont typeface="Arial" panose="020B0604020202020204" pitchFamily="34" charset="0"/>
              <a:buChar char="•"/>
            </a:pPr>
            <a:r>
              <a:rPr lang="en-CA" dirty="0"/>
              <a:t>For fill/kill, it is best practice to review the supply orders daily and perform the ‘complete supply order’ process on any open supply orders that will not be arriving or may not have been fully replenished.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Supply Order resource is accessed in POU (SMS) when Complete Supply Order is selected for orders that are “Partially Delivered”. The order status changes from “Partially Delivered” to “</a:t>
            </a:r>
            <a:r>
              <a:rPr lang="en-US" dirty="0" err="1"/>
              <a:t>Putaway</a:t>
            </a:r>
            <a:r>
              <a:rPr lang="en-US" dirty="0"/>
              <a:t>”.</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0B255E0-1D49-F147-BF7C-DC27F77647EF}" type="slidenum">
              <a:rPr lang="en-US" smtClean="0"/>
              <a:t>63</a:t>
            </a:fld>
            <a:endParaRPr lang="en-US"/>
          </a:p>
        </p:txBody>
      </p:sp>
    </p:spTree>
    <p:extLst>
      <p:ext uri="{BB962C8B-B14F-4D97-AF65-F5344CB8AC3E}">
        <p14:creationId xmlns:p14="http://schemas.microsoft.com/office/powerpoint/2010/main" val="1373144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r>
              <a:rPr lang="en-US"/>
              <a:t>Consignment Billing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130614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When an item is consumed or used in CDUI, there's a resource called Consignment Billing Request.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dirty="0"/>
              <a:t>A Consignment Billing Request allows you to manage billing requests for both “Bill and Replace” and “Bill Only” items prior to a supply order creation.</a:t>
            </a:r>
          </a:p>
          <a:p>
            <a:pPr marL="342900" indent="-342900">
              <a:buFont typeface="Arial" panose="020B0604020202020204" pitchFamily="34" charset="0"/>
              <a:buChar char="•"/>
            </a:pPr>
            <a:r>
              <a:rPr lang="en-US" sz="3600" dirty="0"/>
              <a:t>A usage item record is created upon consignment item being consumed. </a:t>
            </a:r>
          </a:p>
          <a:p>
            <a:pPr marL="342900" indent="-342900">
              <a:buFont typeface="Arial" panose="020B0604020202020204" pitchFamily="34" charset="0"/>
              <a:buChar char="•"/>
            </a:pPr>
            <a:r>
              <a:rPr lang="en-US" sz="3600" dirty="0"/>
              <a:t>The record will be sent to the  Consignment Billing Requests resource for review. </a:t>
            </a: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You need to review all the used items in consignment and then approve it by selecting the request billing button.</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will trigger a supply order to flow to Workday.</a:t>
            </a: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In Workday, you will need to go into the requisition and populate the standard information needed for Bill </a:t>
            </a:r>
            <a:r>
              <a:rPr lang="en-US" sz="1800" dirty="0" err="1">
                <a:solidFill>
                  <a:srgbClr val="323130"/>
                </a:solidFill>
                <a:effectLst/>
                <a:latin typeface="Segoe UI" panose="020B0502040204020203" pitchFamily="34" charset="0"/>
                <a:ea typeface="Segoe UI" panose="020B0502040204020203" pitchFamily="34" charset="0"/>
              </a:rPr>
              <a:t>Only’s</a:t>
            </a:r>
            <a:r>
              <a:rPr lang="en-US" sz="1800" dirty="0">
                <a:solidFill>
                  <a:srgbClr val="323130"/>
                </a:solidFill>
                <a:effectLst/>
                <a:latin typeface="Segoe UI" panose="020B0502040204020203" pitchFamily="34" charset="0"/>
                <a:ea typeface="Segoe UI" panose="020B0502040204020203" pitchFamily="34" charset="0"/>
              </a:rPr>
              <a:t> and Bill and Request orders, such as LOT and Serial Number.</a:t>
            </a:r>
            <a:endParaRPr lang="en-US" sz="1800" dirty="0">
              <a:effectLst/>
              <a:latin typeface="Segoe UI" panose="020B0502040204020203" pitchFamily="34" charset="0"/>
              <a:ea typeface="Segoe UI" panose="020B0502040204020203" pitchFamily="34" charset="0"/>
            </a:endParaRPr>
          </a:p>
          <a:p>
            <a:endParaRPr lang="en-CA" dirty="0"/>
          </a:p>
          <a:p>
            <a:r>
              <a:rPr lang="en-CA" dirty="0"/>
              <a:t>Notes:</a:t>
            </a:r>
          </a:p>
          <a:p>
            <a:r>
              <a:rPr lang="en-CA" dirty="0"/>
              <a:t>Upon usage of the item in CDUI and after validation of the Case, a billing request will be generated in </a:t>
            </a:r>
          </a:p>
          <a:p>
            <a:r>
              <a:rPr lang="en-CA" dirty="0"/>
              <a:t>The </a:t>
            </a:r>
            <a:r>
              <a:rPr lang="en-CA" b="1" dirty="0"/>
              <a:t>Consignment Billing Request table.</a:t>
            </a:r>
          </a:p>
          <a:p>
            <a:r>
              <a:rPr lang="en-CA" dirty="0"/>
              <a:t>In this resource, you can </a:t>
            </a:r>
            <a:r>
              <a:rPr lang="en-CA" b="1" dirty="0"/>
              <a:t>review and query on any request </a:t>
            </a:r>
            <a:r>
              <a:rPr lang="en-CA" dirty="0"/>
              <a:t>that’s been generated and </a:t>
            </a:r>
            <a:r>
              <a:rPr lang="en-CA" b="1" dirty="0"/>
              <a:t>see its status </a:t>
            </a:r>
            <a:r>
              <a:rPr lang="en-CA" dirty="0"/>
              <a:t>(which we will review in the next slide)</a:t>
            </a:r>
          </a:p>
          <a:p>
            <a:r>
              <a:rPr lang="en-CA" dirty="0"/>
              <a:t>You can see in the first example that the Billing Request is in Billing Requested Status</a:t>
            </a:r>
          </a:p>
          <a:p>
            <a:endParaRPr lang="en-CA" dirty="0"/>
          </a:p>
        </p:txBody>
      </p:sp>
      <p:sp>
        <p:nvSpPr>
          <p:cNvPr id="4" name="Slide Number Placeholder 3"/>
          <p:cNvSpPr>
            <a:spLocks noGrp="1"/>
          </p:cNvSpPr>
          <p:nvPr>
            <p:ph type="sldNum" sz="quarter" idx="10"/>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762103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solidFill>
                  <a:srgbClr val="323130"/>
                </a:solidFill>
                <a:effectLst/>
                <a:latin typeface="Segoe UI" panose="020B0502040204020203" pitchFamily="34" charset="0"/>
                <a:ea typeface="Segoe UI" panose="020B0502040204020203" pitchFamily="34" charset="0"/>
              </a:rPr>
              <a:t>Script:</a:t>
            </a:r>
          </a:p>
          <a:p>
            <a:r>
              <a:rPr lang="en-US" sz="3600"/>
              <a:t>The records stored in the Consignment Billing Requests table will be in one of three statuses: </a:t>
            </a:r>
          </a:p>
          <a:p>
            <a:endParaRPr lang="en-US" sz="3600"/>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O</a:t>
            </a:r>
            <a:r>
              <a:rPr lang="en-US" sz="1800">
                <a:effectLst/>
                <a:latin typeface="Segoe UI" panose="020B0502040204020203" pitchFamily="34" charset="0"/>
                <a:ea typeface="Segoe UI" panose="020B0502040204020203" pitchFamily="34" charset="0"/>
              </a:rPr>
              <a:t>nce you approve the billing and request the billing, the status changes from new to billing requested.</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Although rare, if usage were reversed after billing has been requested, an email will be sent to notify the appropriate staff of the change.  You will want to notify procurement to modify or cancel the purchase order.</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a:t>If usage is reversed after billing has been requested, an email is sent to notify the appropriate staff.</a:t>
            </a:r>
            <a:endParaRPr lang="en-US" sz="1800">
              <a:effectLst/>
              <a:latin typeface="Segoe UI" panose="020B0502040204020203" pitchFamily="34" charset="0"/>
              <a:ea typeface="Segoe UI" panose="020B0502040204020203" pitchFamily="34" charset="0"/>
            </a:endParaRPr>
          </a:p>
          <a:p>
            <a:endParaRPr lang="en-CA"/>
          </a:p>
          <a:p>
            <a:r>
              <a:rPr lang="en-CA"/>
              <a:t>Notes:</a:t>
            </a:r>
          </a:p>
          <a:p>
            <a:r>
              <a:rPr lang="en-CA"/>
              <a:t>In the Consignment Billing Request table, you will see 3 different statuses, New, Billing Requested, and Returned</a:t>
            </a:r>
          </a:p>
          <a:p>
            <a:r>
              <a:rPr lang="en-CA" b="1"/>
              <a:t>All records are created in New status. If an item was documented in CDUI but then removed, </a:t>
            </a:r>
          </a:p>
          <a:p>
            <a:r>
              <a:rPr lang="en-CA" b="0"/>
              <a:t>then</a:t>
            </a:r>
            <a:r>
              <a:rPr lang="en-CA" b="1"/>
              <a:t> </a:t>
            </a:r>
            <a:r>
              <a:rPr lang="en-CA" b="0"/>
              <a:t>t</a:t>
            </a:r>
            <a:r>
              <a:rPr lang="en-CA"/>
              <a:t>he item will automatically be marked as </a:t>
            </a:r>
            <a:r>
              <a:rPr lang="en-CA" b="1"/>
              <a:t>Returned</a:t>
            </a:r>
            <a:r>
              <a:rPr lang="en-CA"/>
              <a:t> in the log</a:t>
            </a:r>
          </a:p>
          <a:p>
            <a:endParaRPr lang="en-CA"/>
          </a:p>
          <a:p>
            <a:r>
              <a:rPr lang="en-CA"/>
              <a:t>For any New billing request, a user will open this resource, </a:t>
            </a:r>
            <a:r>
              <a:rPr lang="en-CA" b="1"/>
              <a:t>choose the record, and Request Billing</a:t>
            </a:r>
            <a:r>
              <a:rPr lang="en-CA"/>
              <a:t>. The status will then update to </a:t>
            </a:r>
            <a:r>
              <a:rPr lang="en-CA" b="1"/>
              <a:t>Billing Requested</a:t>
            </a:r>
          </a:p>
        </p:txBody>
      </p:sp>
      <p:sp>
        <p:nvSpPr>
          <p:cNvPr id="4" name="Slide Number Placeholder 3"/>
          <p:cNvSpPr>
            <a:spLocks noGrp="1"/>
          </p:cNvSpPr>
          <p:nvPr>
            <p:ph type="sldNum" sz="quarter" idx="10"/>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59167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this scenario, one location is replenishing another.  An example would be an OR room being replenished from a core.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For par inventory, you decrement inventory by performing a par count for the location.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 supply order pick is created wen the count is submitted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Someone goes into mobile POU (SMS), to supply order pick and physically picks the items from the replenishment location.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Once picked, they go to the destination location and performs a </a:t>
            </a:r>
            <a:r>
              <a:rPr lang="en-US" sz="1800" dirty="0" err="1">
                <a:effectLst/>
                <a:latin typeface="Segoe UI" panose="020B0502040204020203" pitchFamily="34" charset="0"/>
                <a:ea typeface="Segoe UI" panose="020B0502040204020203" pitchFamily="34" charset="0"/>
              </a:rPr>
              <a:t>putaway</a:t>
            </a:r>
            <a:r>
              <a:rPr lang="en-US" sz="1800" dirty="0">
                <a:effectLst/>
                <a:latin typeface="Segoe UI" panose="020B0502040204020203" pitchFamily="34" charset="0"/>
                <a:ea typeface="Segoe UI" panose="020B0502040204020203" pitchFamily="34" charset="0"/>
              </a:rPr>
              <a:t>.</a:t>
            </a:r>
          </a:p>
          <a:p>
            <a:pPr marL="0" marR="0" lvl="0" indent="0">
              <a:spcBef>
                <a:spcPts val="0"/>
              </a:spcBef>
              <a:spcAft>
                <a:spcPts val="0"/>
              </a:spcAft>
              <a:buFont typeface="Symbol" panose="05050102010706020507" pitchFamily="18" charset="2"/>
              <a:buNone/>
            </a:pP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timer runs to batch</a:t>
            </a:r>
            <a:r>
              <a:rPr lang="en-US" sz="1800" dirty="0">
                <a:solidFill>
                  <a:srgbClr val="323130"/>
                </a:solidFill>
                <a:effectLst/>
                <a:latin typeface="Segoe UI" panose="020B0502040204020203" pitchFamily="34" charset="0"/>
                <a:ea typeface="Segoe UI" panose="020B0502040204020203" pitchFamily="34" charset="0"/>
              </a:rPr>
              <a:t> all of the supply orders, by definition location and source location.</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 requisition is then sent to Workday.</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Physical inventory is received in Workday.</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Delivery receipt from the Workday.</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Then it is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in the POU (SMS).</a:t>
            </a:r>
            <a:endParaRPr lang="en-US" sz="1800" dirty="0">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Warehouse and Vendor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vendor orders -&gt; Mention how there are extra steps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After Supply order is generated, supply chain must create the Workday P/O, Receive Shipment in Workday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If it was a supply order for a perpetual location; must create delivery receipt in SMS</a:t>
            </a:r>
          </a:p>
        </p:txBody>
      </p:sp>
      <p:sp>
        <p:nvSpPr>
          <p:cNvPr id="4" name="Slide Number Placeholder 3"/>
          <p:cNvSpPr>
            <a:spLocks noGrp="1"/>
          </p:cNvSpPr>
          <p:nvPr>
            <p:ph type="sldNum" sz="quarter" idx="5"/>
          </p:nvPr>
        </p:nvSpPr>
        <p:spPr/>
        <p:txBody>
          <a:bodyPr/>
          <a:lstStyle/>
          <a:p>
            <a:fld id="{B0B255E0-1D49-F147-BF7C-DC27F77647EF}" type="slidenum">
              <a:rPr lang="en-US" smtClean="0"/>
              <a:t>6</a:t>
            </a:fld>
            <a:endParaRPr lang="en-US"/>
          </a:p>
        </p:txBody>
      </p:sp>
    </p:spTree>
    <p:extLst>
      <p:ext uri="{BB962C8B-B14F-4D97-AF65-F5344CB8AC3E}">
        <p14:creationId xmlns:p14="http://schemas.microsoft.com/office/powerpoint/2010/main" val="1818258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Script:</a:t>
            </a:r>
          </a:p>
          <a:p>
            <a:pPr marL="171450" indent="-171450">
              <a:buFont typeface="Arial" panose="020B0604020202020204" pitchFamily="34" charset="0"/>
              <a:buChar char="•"/>
            </a:pPr>
            <a:r>
              <a:rPr lang="en-CA" dirty="0"/>
              <a:t>Here we have an example of what it looks like once the user requests the billing.</a:t>
            </a:r>
          </a:p>
          <a:p>
            <a:pPr marL="171450" indent="-171450">
              <a:buFont typeface="Arial" panose="020B0604020202020204" pitchFamily="34" charset="0"/>
              <a:buChar char="•"/>
            </a:pPr>
            <a:r>
              <a:rPr lang="en-CA" dirty="0"/>
              <a:t>The information is then sent to Workday where the Billing process will occur.</a:t>
            </a:r>
          </a:p>
          <a:p>
            <a:pPr marL="171450" indent="-171450">
              <a:buFont typeface="Arial" panose="020B0604020202020204" pitchFamily="34" charset="0"/>
              <a:buChar char="•"/>
            </a:pPr>
            <a:r>
              <a:rPr lang="en-CA" dirty="0"/>
              <a:t>Note that you will have to go into the requisition in Workday to populate the required information that you sent to a vendor for bill only and bill and replace items, such as lot and serial number.</a:t>
            </a:r>
          </a:p>
          <a:p>
            <a:endParaRPr lang="en-CA" dirty="0"/>
          </a:p>
        </p:txBody>
      </p:sp>
      <p:sp>
        <p:nvSpPr>
          <p:cNvPr id="4" name="Slide Number Placeholder 3"/>
          <p:cNvSpPr>
            <a:spLocks noGrp="1"/>
          </p:cNvSpPr>
          <p:nvPr>
            <p:ph type="sldNum" sz="quarter" idx="10"/>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47015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a count has been submitted, a supply order is generated.  It is then sent for replenishment.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product is physically received, and the receipt is transmitted to Tecsys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Instead of scanning a </a:t>
            </a:r>
            <a:r>
              <a:rPr lang="en-US" dirty="0" err="1"/>
              <a:t>putaway</a:t>
            </a:r>
            <a:r>
              <a:rPr lang="en-US" dirty="0"/>
              <a:t> for par items, Supply Chain Operations will perform a </a:t>
            </a:r>
            <a:r>
              <a:rPr lang="en-US" dirty="0" err="1"/>
              <a:t>putaway</a:t>
            </a:r>
            <a:r>
              <a:rPr lang="en-US" dirty="0"/>
              <a:t> for all items based on the receipt in the deliveries 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hand is updated and product is physically stocked.</a:t>
            </a:r>
          </a:p>
        </p:txBody>
      </p:sp>
      <p:sp>
        <p:nvSpPr>
          <p:cNvPr id="4" name="Slide Number Placeholder 3"/>
          <p:cNvSpPr>
            <a:spLocks noGrp="1"/>
          </p:cNvSpPr>
          <p:nvPr>
            <p:ph type="sldNum" sz="quarter" idx="5"/>
          </p:nvPr>
        </p:nvSpPr>
        <p:spPr/>
        <p:txBody>
          <a:bodyPr/>
          <a:lstStyle/>
          <a:p>
            <a:fld id="{B0B255E0-1D49-F147-BF7C-DC27F77647EF}" type="slidenum">
              <a:rPr lang="en-US" smtClean="0"/>
              <a:t>7</a:t>
            </a:fld>
            <a:endParaRPr lang="en-US"/>
          </a:p>
        </p:txBody>
      </p:sp>
    </p:spTree>
    <p:extLst>
      <p:ext uri="{BB962C8B-B14F-4D97-AF65-F5344CB8AC3E}">
        <p14:creationId xmlns:p14="http://schemas.microsoft.com/office/powerpoint/2010/main" val="165694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supply order is generated,  then it goes through approvals.  All par counts will be automatically approved for processing.</a:t>
            </a: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it's internal, we must do our supply order pick.</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it's external, it goes to Workday, and a delivery expected receipt will interface to Tecsys POU.</a:t>
            </a:r>
          </a:p>
          <a:p>
            <a:pPr marL="342900" marR="0" lvl="0" indent="-342900">
              <a:spcBef>
                <a:spcPts val="0"/>
              </a:spcBef>
              <a:spcAft>
                <a:spcPts val="0"/>
              </a:spcAft>
              <a:buFont typeface="Symbol" panose="05050102010706020507" pitchFamily="18" charset="2"/>
              <a:buChar char=""/>
            </a:pP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will be performed for all locations through the deliveries resource.</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Deliver the product to its proper location.</a:t>
            </a: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8</a:t>
            </a:fld>
            <a:endParaRPr lang="en-US"/>
          </a:p>
        </p:txBody>
      </p:sp>
    </p:spTree>
    <p:extLst>
      <p:ext uri="{BB962C8B-B14F-4D97-AF65-F5344CB8AC3E}">
        <p14:creationId xmlns:p14="http://schemas.microsoft.com/office/powerpoint/2010/main" val="239288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This is a cycle of the supply count.</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Utilization does not decrement inventory. Just a supply count.</a:t>
            </a:r>
          </a:p>
          <a:p>
            <a:endParaRPr lang="en-US"/>
          </a:p>
          <a:p>
            <a:br>
              <a:rPr lang="en-US"/>
            </a:br>
            <a:endParaRPr lang="en-US"/>
          </a:p>
        </p:txBody>
      </p:sp>
      <p:sp>
        <p:nvSpPr>
          <p:cNvPr id="4" name="Slide Number Placeholder 3"/>
          <p:cNvSpPr>
            <a:spLocks noGrp="1"/>
          </p:cNvSpPr>
          <p:nvPr>
            <p:ph type="sldNum" sz="quarter" idx="5"/>
          </p:nvPr>
        </p:nvSpPr>
        <p:spPr/>
        <p:txBody>
          <a:bodyPr/>
          <a:lstStyle/>
          <a:p>
            <a:fld id="{31341D4E-71C9-421D-9C5C-179F06CC8E5C}" type="slidenum">
              <a:rPr lang="en-US" smtClean="0"/>
              <a:t>9</a:t>
            </a:fld>
            <a:endParaRPr lang="en-US"/>
          </a:p>
        </p:txBody>
      </p:sp>
    </p:spTree>
    <p:extLst>
      <p:ext uri="{BB962C8B-B14F-4D97-AF65-F5344CB8AC3E}">
        <p14:creationId xmlns:p14="http://schemas.microsoft.com/office/powerpoint/2010/main" val="272761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3600" baseline="0" dirty="0"/>
              <a:t>A supply order is generated by the system upon the completion of a par location supply count when the quantity of the item is below its par level.</a:t>
            </a:r>
            <a:endParaRPr lang="en-US" sz="3600" dirty="0"/>
          </a:p>
          <a:p>
            <a:pPr marL="342900" lvl="0" indent="-342900">
              <a:buFont typeface="Arial" panose="020B0604020202020204" pitchFamily="34" charset="0"/>
              <a:buChar char="•"/>
            </a:pPr>
            <a:r>
              <a:rPr lang="en-US" sz="3600" baseline="0" dirty="0"/>
              <a:t>The supply order quantity is calculated to bring the location to par level, considering current on-hand and open orders and deliveries. Location quantity is not automatically decremented at the time of usage.</a:t>
            </a:r>
            <a:endParaRPr lang="en-US" sz="3600" dirty="0"/>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10</a:t>
            </a:fld>
            <a:endParaRPr lang="en-US"/>
          </a:p>
        </p:txBody>
      </p:sp>
    </p:spTree>
    <p:extLst>
      <p:ext uri="{BB962C8B-B14F-4D97-AF65-F5344CB8AC3E}">
        <p14:creationId xmlns:p14="http://schemas.microsoft.com/office/powerpoint/2010/main" val="295719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5755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9965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79117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2419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96572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23941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570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625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185566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75221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err="1">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138940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327630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804415" cy="287323"/>
          </a:xfrm>
          <a:prstGeom prst="rect">
            <a:avLst/>
          </a:prstGeom>
        </p:spPr>
        <p:txBody>
          <a:bodyPr vert="horz" wrap="square" lIns="0" tIns="0" rIns="0" bIns="0" rtlCol="0" anchor="ctr" anchorCtr="0">
            <a:spAutoFit/>
          </a:bodyPr>
          <a:lstStyle/>
          <a:p>
            <a:pPr algn="l"/>
            <a:r>
              <a:rPr lang="en-US" sz="1867" b="0" cap="all" baseline="0">
                <a:solidFill>
                  <a:schemeClr val="bg1"/>
                </a:solidFill>
                <a:latin typeface="+mj-lt"/>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60861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15553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31413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355768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54274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Tree>
    <p:extLst>
      <p:ext uri="{BB962C8B-B14F-4D97-AF65-F5344CB8AC3E}">
        <p14:creationId xmlns:p14="http://schemas.microsoft.com/office/powerpoint/2010/main" val="366294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4904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5466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94907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8144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00107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1584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14340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6057193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 id="2147483809" r:id="rId16"/>
    <p:sldLayoutId id="2147483810" r:id="rId17"/>
    <p:sldLayoutId id="2147483811" r:id="rId18"/>
    <p:sldLayoutId id="2147483807" r:id="rId19"/>
    <p:sldLayoutId id="2147483812" r:id="rId20"/>
    <p:sldLayoutId id="2147483813" r:id="rId21"/>
    <p:sldLayoutId id="2147483815" r:id="rId22"/>
    <p:sldLayoutId id="2147483818" r:id="rId23"/>
    <p:sldLayoutId id="2147483817" r:id="rId24"/>
    <p:sldLayoutId id="2147483829" r:id="rId25"/>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4.png"/><Relationship Id="rId7" Type="http://schemas.openxmlformats.org/officeDocument/2006/relationships/diagramColors" Target="../diagrams/colors10.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9.png"/><Relationship Id="rId7" Type="http://schemas.openxmlformats.org/officeDocument/2006/relationships/image" Target="../media/image47.png"/><Relationship Id="rId12" Type="http://schemas.openxmlformats.org/officeDocument/2006/relationships/image" Target="../media/image18.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svg"/><Relationship Id="rId11" Type="http://schemas.openxmlformats.org/officeDocument/2006/relationships/image" Target="../media/image17.png"/><Relationship Id="rId5" Type="http://schemas.openxmlformats.org/officeDocument/2006/relationships/image" Target="../media/image4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71.png"/><Relationship Id="rId7" Type="http://schemas.openxmlformats.org/officeDocument/2006/relationships/diagramColors" Target="../diagrams/colors23.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74.png"/><Relationship Id="rId7" Type="http://schemas.openxmlformats.org/officeDocument/2006/relationships/diagramQuickStyle" Target="../diagrams/quickStyle24.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75.png"/><Relationship Id="rId9" Type="http://schemas.microsoft.com/office/2007/relationships/diagramDrawing" Target="../diagrams/drawing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76.png"/><Relationship Id="rId7" Type="http://schemas.openxmlformats.org/officeDocument/2006/relationships/diagramColors" Target="../diagrams/colors25.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30321-DB71-4E75-B390-20458B4E5993}"/>
              </a:ext>
            </a:extLst>
          </p:cNvPr>
          <p:cNvSpPr>
            <a:spLocks noGrp="1"/>
          </p:cNvSpPr>
          <p:nvPr>
            <p:ph type="body" sz="quarter" idx="10"/>
          </p:nvPr>
        </p:nvSpPr>
        <p:spPr/>
        <p:txBody>
          <a:bodyPr/>
          <a:lstStyle/>
          <a:p>
            <a:r>
              <a:rPr lang="en-US"/>
              <a:t>6</a:t>
            </a:r>
          </a:p>
        </p:txBody>
      </p:sp>
      <p:sp>
        <p:nvSpPr>
          <p:cNvPr id="3" name="Title 2">
            <a:extLst>
              <a:ext uri="{FF2B5EF4-FFF2-40B4-BE49-F238E27FC236}">
                <a16:creationId xmlns:a16="http://schemas.microsoft.com/office/drawing/2014/main" id="{6121A452-9AA1-A6CE-F8C6-9936BB77F20F}"/>
              </a:ext>
            </a:extLst>
          </p:cNvPr>
          <p:cNvSpPr>
            <a:spLocks noGrp="1"/>
          </p:cNvSpPr>
          <p:nvPr>
            <p:ph type="title"/>
          </p:nvPr>
        </p:nvSpPr>
        <p:spPr/>
        <p:txBody>
          <a:bodyPr>
            <a:normAutofit/>
          </a:bodyPr>
          <a:lstStyle/>
          <a:p>
            <a:r>
              <a:rPr lang="en-US" dirty="0"/>
              <a:t>Inventory Maintenance</a:t>
            </a:r>
          </a:p>
        </p:txBody>
      </p:sp>
      <p:sp>
        <p:nvSpPr>
          <p:cNvPr id="9" name="Content Placeholder 8">
            <a:extLst>
              <a:ext uri="{FF2B5EF4-FFF2-40B4-BE49-F238E27FC236}">
                <a16:creationId xmlns:a16="http://schemas.microsoft.com/office/drawing/2014/main" id="{78C1738E-FE69-A3ED-689A-2093BA2B6B8E}"/>
              </a:ext>
            </a:extLst>
          </p:cNvPr>
          <p:cNvSpPr>
            <a:spLocks noGrp="1"/>
          </p:cNvSpPr>
          <p:nvPr>
            <p:ph sz="quarter" idx="11"/>
          </p:nvPr>
        </p:nvSpPr>
        <p:spPr/>
        <p:txBody>
          <a:bodyPr/>
          <a:lstStyle/>
          <a:p>
            <a:r>
              <a:rPr lang="en-US" dirty="0"/>
              <a:t>Supply Orders</a:t>
            </a:r>
          </a:p>
          <a:p>
            <a:r>
              <a:rPr lang="en-US" dirty="0"/>
              <a:t>Delivery</a:t>
            </a:r>
          </a:p>
          <a:p>
            <a:r>
              <a:rPr lang="en-US" dirty="0"/>
              <a:t>Consignment Billing Request</a:t>
            </a:r>
          </a:p>
        </p:txBody>
      </p:sp>
      <p:sp>
        <p:nvSpPr>
          <p:cNvPr id="5" name="Slide Number Placeholder 4">
            <a:extLst>
              <a:ext uri="{FF2B5EF4-FFF2-40B4-BE49-F238E27FC236}">
                <a16:creationId xmlns:a16="http://schemas.microsoft.com/office/drawing/2014/main" id="{3CAEB1D2-3425-E8E4-6E98-8EAA0706AB0F}"/>
              </a:ext>
            </a:extLst>
          </p:cNvPr>
          <p:cNvSpPr>
            <a:spLocks noGrp="1"/>
          </p:cNvSpPr>
          <p:nvPr>
            <p:ph type="sldNum" sz="quarter" idx="12"/>
          </p:nvPr>
        </p:nvSpPr>
        <p:spPr/>
        <p:txBody>
          <a:bodyPr/>
          <a:lstStyle/>
          <a:p>
            <a:fld id="{A59E24FB-11A7-44FD-AC96-67BDBF48A334}" type="slidenum">
              <a:rPr lang="en-US" smtClean="0"/>
              <a:pPr/>
              <a:t>1</a:t>
            </a:fld>
            <a:endParaRPr lang="en-US"/>
          </a:p>
        </p:txBody>
      </p:sp>
    </p:spTree>
    <p:extLst>
      <p:ext uri="{BB962C8B-B14F-4D97-AF65-F5344CB8AC3E}">
        <p14:creationId xmlns:p14="http://schemas.microsoft.com/office/powerpoint/2010/main" val="6878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Supply Order Flow</a:t>
            </a:r>
            <a:endParaRPr lang="en-CA"/>
          </a:p>
        </p:txBody>
      </p:sp>
      <p:sp>
        <p:nvSpPr>
          <p:cNvPr id="5" name="Slide Number Placeholder 4"/>
          <p:cNvSpPr>
            <a:spLocks noGrp="1"/>
          </p:cNvSpPr>
          <p:nvPr>
            <p:ph type="sldNum" sz="quarter" idx="17"/>
          </p:nvPr>
        </p:nvSpPr>
        <p:spPr/>
        <p:txBody>
          <a:bodyPr/>
          <a:lstStyle/>
          <a:p>
            <a:fld id="{DF6E3F9C-E41C-47FB-8418-99BE0765F1F1}" type="slidenum">
              <a:rPr lang="en-US" smtClean="0"/>
              <a:pPr/>
              <a:t>10</a:t>
            </a:fld>
            <a:endParaRPr lang="en-US"/>
          </a:p>
        </p:txBody>
      </p:sp>
      <p:graphicFrame>
        <p:nvGraphicFramePr>
          <p:cNvPr id="3" name="Content Placeholder 2">
            <a:extLst>
              <a:ext uri="{FF2B5EF4-FFF2-40B4-BE49-F238E27FC236}">
                <a16:creationId xmlns:a16="http://schemas.microsoft.com/office/drawing/2014/main" id="{9E9B495F-F6D1-E980-A769-7FD7F3C81FC8}"/>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91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59700B-6950-092F-0FE7-5A974621763E}"/>
              </a:ext>
            </a:extLst>
          </p:cNvPr>
          <p:cNvSpPr>
            <a:spLocks noGrp="1"/>
          </p:cNvSpPr>
          <p:nvPr>
            <p:ph type="sldNum" sz="quarter" idx="10"/>
          </p:nvPr>
        </p:nvSpPr>
        <p:spPr/>
        <p:txBody>
          <a:bodyPr/>
          <a:lstStyle/>
          <a:p>
            <a:pPr defTabSz="761970"/>
            <a:fld id="{A59E24FB-11A7-44FD-AC96-67BDBF48A334}" type="slidenum">
              <a:rPr lang="en-US" smtClean="0"/>
              <a:pPr defTabSz="761970"/>
              <a:t>11</a:t>
            </a:fld>
            <a:endParaRPr lang="en-US"/>
          </a:p>
        </p:txBody>
      </p:sp>
    </p:spTree>
    <p:extLst>
      <p:ext uri="{BB962C8B-B14F-4D97-AF65-F5344CB8AC3E}">
        <p14:creationId xmlns:p14="http://schemas.microsoft.com/office/powerpoint/2010/main" val="150777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96458-7A78-4959-81F7-945316F9F76F}"/>
              </a:ext>
            </a:extLst>
          </p:cNvPr>
          <p:cNvSpPr>
            <a:spLocks noGrp="1"/>
          </p:cNvSpPr>
          <p:nvPr>
            <p:ph type="title"/>
          </p:nvPr>
        </p:nvSpPr>
        <p:spPr/>
        <p:txBody>
          <a:bodyPr>
            <a:normAutofit/>
          </a:bodyPr>
          <a:lstStyle/>
          <a:p>
            <a:r>
              <a:rPr lang="en-CA" dirty="0"/>
              <a:t>Perpetual Inventory</a:t>
            </a:r>
          </a:p>
        </p:txBody>
      </p:sp>
      <p:cxnSp>
        <p:nvCxnSpPr>
          <p:cNvPr id="11" name="Straight Arrow Connector 10">
            <a:extLst>
              <a:ext uri="{FF2B5EF4-FFF2-40B4-BE49-F238E27FC236}">
                <a16:creationId xmlns:a16="http://schemas.microsoft.com/office/drawing/2014/main" id="{608DF257-7BE1-40E5-BEDE-F5E2D4830BB2}"/>
              </a:ext>
            </a:extLst>
          </p:cNvPr>
          <p:cNvCxnSpPr>
            <a:cxnSpLocks/>
            <a:stCxn id="8" idx="6"/>
            <a:endCxn id="12" idx="1"/>
          </p:cNvCxnSpPr>
          <p:nvPr/>
        </p:nvCxnSpPr>
        <p:spPr>
          <a:xfrm flipV="1">
            <a:off x="1045122" y="2371916"/>
            <a:ext cx="62876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Process 11">
            <a:extLst>
              <a:ext uri="{FF2B5EF4-FFF2-40B4-BE49-F238E27FC236}">
                <a16:creationId xmlns:a16="http://schemas.microsoft.com/office/drawing/2014/main" id="{29BF15AB-D5FD-48B4-9B38-AB68DE379194}"/>
              </a:ext>
            </a:extLst>
          </p:cNvPr>
          <p:cNvSpPr/>
          <p:nvPr/>
        </p:nvSpPr>
        <p:spPr>
          <a:xfrm>
            <a:off x="1673882" y="2101642"/>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Assess Location Supply Status</a:t>
            </a:r>
          </a:p>
        </p:txBody>
      </p:sp>
      <p:sp>
        <p:nvSpPr>
          <p:cNvPr id="8" name="Flowchart: Connector 7">
            <a:extLst>
              <a:ext uri="{FF2B5EF4-FFF2-40B4-BE49-F238E27FC236}">
                <a16:creationId xmlns:a16="http://schemas.microsoft.com/office/drawing/2014/main" id="{F7593CF2-E7CF-4099-B129-7EFE57CC733B}"/>
              </a:ext>
            </a:extLst>
          </p:cNvPr>
          <p:cNvSpPr/>
          <p:nvPr/>
        </p:nvSpPr>
        <p:spPr>
          <a:xfrm>
            <a:off x="823041" y="2259906"/>
            <a:ext cx="222081" cy="224020"/>
          </a:xfrm>
          <a:prstGeom prst="flowChartConnector">
            <a:avLst/>
          </a:prstGeom>
          <a:solidFill>
            <a:srgbClr val="92D050">
              <a:alpha val="1200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E81078DF-C251-4981-945E-8DA508D71173}"/>
              </a:ext>
            </a:extLst>
          </p:cNvPr>
          <p:cNvSpPr txBox="1"/>
          <p:nvPr/>
        </p:nvSpPr>
        <p:spPr>
          <a:xfrm>
            <a:off x="693803" y="2534551"/>
            <a:ext cx="443609" cy="230832"/>
          </a:xfrm>
          <a:prstGeom prst="rect">
            <a:avLst/>
          </a:prstGeom>
          <a:noFill/>
        </p:spPr>
        <p:txBody>
          <a:bodyPr wrap="square" rtlCol="0">
            <a:spAutoFit/>
          </a:bodyPr>
          <a:lstStyle/>
          <a:p>
            <a:pPr algn="ctr" defTabSz="343263" fontAlgn="auto">
              <a:spcBef>
                <a:spcPts val="0"/>
              </a:spcBef>
              <a:spcAft>
                <a:spcPts val="0"/>
              </a:spcAft>
            </a:pPr>
            <a:r>
              <a:rPr lang="en-CA" sz="900" b="1">
                <a:solidFill>
                  <a:prstClr val="black"/>
                </a:solidFill>
                <a:latin typeface="Segoe UI" panose="020B0502040204020203" pitchFamily="34" charset="0"/>
                <a:ea typeface="Segoe UI" panose="020B0502040204020203" pitchFamily="34" charset="0"/>
                <a:cs typeface="Segoe UI" panose="020B0502040204020203" pitchFamily="34" charset="0"/>
              </a:rPr>
              <a:t>Start</a:t>
            </a:r>
          </a:p>
        </p:txBody>
      </p:sp>
      <p:cxnSp>
        <p:nvCxnSpPr>
          <p:cNvPr id="27" name="Straight Arrow Connector 26">
            <a:extLst>
              <a:ext uri="{FF2B5EF4-FFF2-40B4-BE49-F238E27FC236}">
                <a16:creationId xmlns:a16="http://schemas.microsoft.com/office/drawing/2014/main" id="{6B16FDA6-A8EC-4F42-9600-EB2A3C33E571}"/>
              </a:ext>
            </a:extLst>
          </p:cNvPr>
          <p:cNvCxnSpPr>
            <a:cxnSpLocks/>
            <a:stCxn id="12" idx="3"/>
            <a:endCxn id="61" idx="1"/>
          </p:cNvCxnSpPr>
          <p:nvPr/>
        </p:nvCxnSpPr>
        <p:spPr>
          <a:xfrm>
            <a:off x="2592809" y="2371916"/>
            <a:ext cx="34743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Decision 94">
            <a:extLst>
              <a:ext uri="{FF2B5EF4-FFF2-40B4-BE49-F238E27FC236}">
                <a16:creationId xmlns:a16="http://schemas.microsoft.com/office/drawing/2014/main" id="{E7BEA421-E53B-4B9B-AC23-B6EC59A938E5}"/>
              </a:ext>
            </a:extLst>
          </p:cNvPr>
          <p:cNvSpPr/>
          <p:nvPr/>
        </p:nvSpPr>
        <p:spPr>
          <a:xfrm>
            <a:off x="4063650" y="2231777"/>
            <a:ext cx="280275" cy="280275"/>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A93361D9-47E1-4BD6-9994-5E33B3BFD6D7}"/>
              </a:ext>
            </a:extLst>
          </p:cNvPr>
          <p:cNvSpPr txBox="1"/>
          <p:nvPr/>
        </p:nvSpPr>
        <p:spPr>
          <a:xfrm>
            <a:off x="3744324" y="1792826"/>
            <a:ext cx="918927" cy="438966"/>
          </a:xfrm>
          <a:prstGeom prst="rect">
            <a:avLst/>
          </a:prstGeom>
          <a:noFill/>
        </p:spPr>
        <p:txBody>
          <a:bodyPr wrap="square" rtlCol="0">
            <a:spAutoFit/>
          </a:bodyPr>
          <a:lstStyle/>
          <a:p>
            <a:pPr algn="ct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Is Manual Intervention Warranted?</a:t>
            </a:r>
          </a:p>
        </p:txBody>
      </p:sp>
      <p:cxnSp>
        <p:nvCxnSpPr>
          <p:cNvPr id="117" name="Straight Arrow Connector 116">
            <a:extLst>
              <a:ext uri="{FF2B5EF4-FFF2-40B4-BE49-F238E27FC236}">
                <a16:creationId xmlns:a16="http://schemas.microsoft.com/office/drawing/2014/main" id="{EB4948C2-3EAD-485E-AB13-847AECCE6405}"/>
              </a:ext>
            </a:extLst>
          </p:cNvPr>
          <p:cNvCxnSpPr>
            <a:cxnSpLocks/>
            <a:stCxn id="104" idx="3"/>
            <a:endCxn id="9" idx="2"/>
          </p:cNvCxnSpPr>
          <p:nvPr/>
        </p:nvCxnSpPr>
        <p:spPr>
          <a:xfrm>
            <a:off x="10260570" y="4192517"/>
            <a:ext cx="86676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9942E78E-EB77-4B44-9ED5-F4FB5971C1DA}"/>
              </a:ext>
            </a:extLst>
          </p:cNvPr>
          <p:cNvSpPr/>
          <p:nvPr/>
        </p:nvSpPr>
        <p:spPr>
          <a:xfrm>
            <a:off x="11127333" y="4081821"/>
            <a:ext cx="224093" cy="221393"/>
          </a:xfrm>
          <a:prstGeom prst="flowChartConnector">
            <a:avLst/>
          </a:prstGeom>
          <a:solidFill>
            <a:srgbClr val="C00000">
              <a:alpha val="24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18" name="TextBox 117">
            <a:extLst>
              <a:ext uri="{FF2B5EF4-FFF2-40B4-BE49-F238E27FC236}">
                <a16:creationId xmlns:a16="http://schemas.microsoft.com/office/drawing/2014/main" id="{881A6548-CA87-439B-80D0-2B40FF21A2AF}"/>
              </a:ext>
            </a:extLst>
          </p:cNvPr>
          <p:cNvSpPr txBox="1"/>
          <p:nvPr/>
        </p:nvSpPr>
        <p:spPr>
          <a:xfrm>
            <a:off x="11055808" y="4347376"/>
            <a:ext cx="406662" cy="230832"/>
          </a:xfrm>
          <a:prstGeom prst="rect">
            <a:avLst/>
          </a:prstGeom>
          <a:noFill/>
        </p:spPr>
        <p:txBody>
          <a:bodyPr wrap="square" rtlCol="0">
            <a:spAutoFit/>
          </a:bodyPr>
          <a:lstStyle/>
          <a:p>
            <a:pPr algn="ctr" defTabSz="343263" fontAlgn="auto">
              <a:spcBef>
                <a:spcPts val="0"/>
              </a:spcBef>
              <a:spcAft>
                <a:spcPts val="0"/>
              </a:spcAft>
            </a:pPr>
            <a:r>
              <a:rPr lang="en-CA" sz="900" b="1">
                <a:solidFill>
                  <a:prstClr val="black"/>
                </a:solidFill>
                <a:latin typeface="Segoe UI" panose="020B0502040204020203" pitchFamily="34" charset="0"/>
                <a:ea typeface="Segoe UI" panose="020B0502040204020203" pitchFamily="34" charset="0"/>
                <a:cs typeface="Segoe UI" panose="020B0502040204020203" pitchFamily="34" charset="0"/>
              </a:rPr>
              <a:t>End</a:t>
            </a:r>
          </a:p>
        </p:txBody>
      </p:sp>
      <p:sp>
        <p:nvSpPr>
          <p:cNvPr id="173" name="Flowchart: Process 172">
            <a:extLst>
              <a:ext uri="{FF2B5EF4-FFF2-40B4-BE49-F238E27FC236}">
                <a16:creationId xmlns:a16="http://schemas.microsoft.com/office/drawing/2014/main" id="{8397B7E4-42B1-48E1-9CF7-29A151F7037E}"/>
              </a:ext>
            </a:extLst>
          </p:cNvPr>
          <p:cNvSpPr/>
          <p:nvPr/>
        </p:nvSpPr>
        <p:spPr>
          <a:xfrm>
            <a:off x="6872094" y="3922244"/>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Delivery Expected Receipt</a:t>
            </a:r>
          </a:p>
        </p:txBody>
      </p:sp>
      <p:sp>
        <p:nvSpPr>
          <p:cNvPr id="168" name="Flowchart: Decision 167">
            <a:extLst>
              <a:ext uri="{FF2B5EF4-FFF2-40B4-BE49-F238E27FC236}">
                <a16:creationId xmlns:a16="http://schemas.microsoft.com/office/drawing/2014/main" id="{10F84891-A11A-4ED1-9AD2-72EE7713755E}"/>
              </a:ext>
            </a:extLst>
          </p:cNvPr>
          <p:cNvSpPr/>
          <p:nvPr/>
        </p:nvSpPr>
        <p:spPr>
          <a:xfrm>
            <a:off x="4063650" y="4052380"/>
            <a:ext cx="280275" cy="280275"/>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02" name="TextBox 201">
            <a:extLst>
              <a:ext uri="{FF2B5EF4-FFF2-40B4-BE49-F238E27FC236}">
                <a16:creationId xmlns:a16="http://schemas.microsoft.com/office/drawing/2014/main" id="{B4CC3EE8-3F6F-4C70-9283-CFE044030D44}"/>
              </a:ext>
            </a:extLst>
          </p:cNvPr>
          <p:cNvSpPr txBox="1"/>
          <p:nvPr/>
        </p:nvSpPr>
        <p:spPr>
          <a:xfrm>
            <a:off x="3419831" y="3714064"/>
            <a:ext cx="769266" cy="438966"/>
          </a:xfrm>
          <a:prstGeom prst="rect">
            <a:avLst/>
          </a:prstGeom>
          <a:noFill/>
        </p:spPr>
        <p:txBody>
          <a:bodyPr wrap="square" rtlCol="0">
            <a:spAutoFit/>
          </a:bodyPr>
          <a:lstStyle/>
          <a:p>
            <a:pPr algn="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Are There Modifications Needed?</a:t>
            </a:r>
          </a:p>
        </p:txBody>
      </p:sp>
      <p:sp>
        <p:nvSpPr>
          <p:cNvPr id="211" name="TextBox 210">
            <a:extLst>
              <a:ext uri="{FF2B5EF4-FFF2-40B4-BE49-F238E27FC236}">
                <a16:creationId xmlns:a16="http://schemas.microsoft.com/office/drawing/2014/main" id="{DA54E044-C31A-4582-BF87-9F14E99960E6}"/>
              </a:ext>
            </a:extLst>
          </p:cNvPr>
          <p:cNvSpPr txBox="1"/>
          <p:nvPr/>
        </p:nvSpPr>
        <p:spPr>
          <a:xfrm>
            <a:off x="4488715" y="2385633"/>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sp>
        <p:nvSpPr>
          <p:cNvPr id="219" name="TextBox 218">
            <a:extLst>
              <a:ext uri="{FF2B5EF4-FFF2-40B4-BE49-F238E27FC236}">
                <a16:creationId xmlns:a16="http://schemas.microsoft.com/office/drawing/2014/main" id="{1AE929B0-55E0-43AE-949F-D5AFDC2FC09A}"/>
              </a:ext>
            </a:extLst>
          </p:cNvPr>
          <p:cNvSpPr txBox="1"/>
          <p:nvPr/>
        </p:nvSpPr>
        <p:spPr>
          <a:xfrm>
            <a:off x="4208268" y="2656710"/>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61" name="Flowchart: Decision 60">
            <a:extLst>
              <a:ext uri="{FF2B5EF4-FFF2-40B4-BE49-F238E27FC236}">
                <a16:creationId xmlns:a16="http://schemas.microsoft.com/office/drawing/2014/main" id="{F38BBA6A-C6AB-448C-A890-B7D432DC4BE3}"/>
              </a:ext>
            </a:extLst>
          </p:cNvPr>
          <p:cNvSpPr/>
          <p:nvPr/>
        </p:nvSpPr>
        <p:spPr>
          <a:xfrm>
            <a:off x="2940248" y="2231777"/>
            <a:ext cx="280275" cy="280275"/>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02D5D48A-41AB-40D6-8E81-22230466E609}"/>
              </a:ext>
            </a:extLst>
          </p:cNvPr>
          <p:cNvSpPr txBox="1"/>
          <p:nvPr/>
        </p:nvSpPr>
        <p:spPr>
          <a:xfrm>
            <a:off x="2620921" y="1786146"/>
            <a:ext cx="918927" cy="438966"/>
          </a:xfrm>
          <a:prstGeom prst="rect">
            <a:avLst/>
          </a:prstGeom>
          <a:noFill/>
        </p:spPr>
        <p:txBody>
          <a:bodyPr wrap="square" rtlCol="0">
            <a:spAutoFit/>
          </a:bodyPr>
          <a:lstStyle/>
          <a:p>
            <a:pPr algn="ct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Do Supply Levels Trigger Order Generation?</a:t>
            </a:r>
          </a:p>
        </p:txBody>
      </p:sp>
      <p:cxnSp>
        <p:nvCxnSpPr>
          <p:cNvPr id="7" name="Straight Arrow Connector 6">
            <a:extLst>
              <a:ext uri="{FF2B5EF4-FFF2-40B4-BE49-F238E27FC236}">
                <a16:creationId xmlns:a16="http://schemas.microsoft.com/office/drawing/2014/main" id="{26068D19-1019-4C5D-87AA-BFD0FA12356C}"/>
              </a:ext>
            </a:extLst>
          </p:cNvPr>
          <p:cNvCxnSpPr>
            <a:cxnSpLocks/>
            <a:stCxn id="61" idx="3"/>
            <a:endCxn id="95" idx="1"/>
          </p:cNvCxnSpPr>
          <p:nvPr/>
        </p:nvCxnSpPr>
        <p:spPr>
          <a:xfrm>
            <a:off x="3220523" y="2371915"/>
            <a:ext cx="843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Flowchart: Process 75">
            <a:extLst>
              <a:ext uri="{FF2B5EF4-FFF2-40B4-BE49-F238E27FC236}">
                <a16:creationId xmlns:a16="http://schemas.microsoft.com/office/drawing/2014/main" id="{61B955EE-B132-41C2-9477-D023C7152A1D}"/>
              </a:ext>
            </a:extLst>
          </p:cNvPr>
          <p:cNvSpPr/>
          <p:nvPr/>
        </p:nvSpPr>
        <p:spPr>
          <a:xfrm>
            <a:off x="3744324" y="3045653"/>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Create</a:t>
            </a:r>
          </a:p>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Supply Order</a:t>
            </a:r>
          </a:p>
        </p:txBody>
      </p:sp>
      <p:pic>
        <p:nvPicPr>
          <p:cNvPr id="77" name="Graphic 76" descr="User">
            <a:extLst>
              <a:ext uri="{FF2B5EF4-FFF2-40B4-BE49-F238E27FC236}">
                <a16:creationId xmlns:a16="http://schemas.microsoft.com/office/drawing/2014/main" id="{42769461-490A-4537-90BC-B7C18EBA45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740" y="3063254"/>
            <a:ext cx="170523" cy="170522"/>
          </a:xfrm>
          <a:prstGeom prst="rect">
            <a:avLst/>
          </a:prstGeom>
        </p:spPr>
      </p:pic>
      <p:sp>
        <p:nvSpPr>
          <p:cNvPr id="79" name="Flowchart: Process 78">
            <a:extLst>
              <a:ext uri="{FF2B5EF4-FFF2-40B4-BE49-F238E27FC236}">
                <a16:creationId xmlns:a16="http://schemas.microsoft.com/office/drawing/2014/main" id="{76DEE2D0-5BF0-4E4E-965F-136912C9ACD8}"/>
              </a:ext>
            </a:extLst>
          </p:cNvPr>
          <p:cNvSpPr/>
          <p:nvPr/>
        </p:nvSpPr>
        <p:spPr>
          <a:xfrm>
            <a:off x="3744324" y="4731598"/>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Modify</a:t>
            </a:r>
          </a:p>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Order Quantity</a:t>
            </a:r>
          </a:p>
        </p:txBody>
      </p:sp>
      <p:pic>
        <p:nvPicPr>
          <p:cNvPr id="80" name="Graphic 79" descr="User">
            <a:extLst>
              <a:ext uri="{FF2B5EF4-FFF2-40B4-BE49-F238E27FC236}">
                <a16:creationId xmlns:a16="http://schemas.microsoft.com/office/drawing/2014/main" id="{FB737E7F-F060-4DEE-82A8-49346F0AB9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080" y="4749199"/>
            <a:ext cx="170523" cy="170522"/>
          </a:xfrm>
          <a:prstGeom prst="rect">
            <a:avLst/>
          </a:prstGeom>
        </p:spPr>
      </p:pic>
      <p:sp>
        <p:nvSpPr>
          <p:cNvPr id="105" name="Flowchart: Process 104">
            <a:extLst>
              <a:ext uri="{FF2B5EF4-FFF2-40B4-BE49-F238E27FC236}">
                <a16:creationId xmlns:a16="http://schemas.microsoft.com/office/drawing/2014/main" id="{95A15736-93E9-4A87-9AD7-9DE1535CFC21}"/>
              </a:ext>
            </a:extLst>
          </p:cNvPr>
          <p:cNvSpPr/>
          <p:nvPr/>
        </p:nvSpPr>
        <p:spPr>
          <a:xfrm>
            <a:off x="5204200" y="4731598"/>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Approve</a:t>
            </a:r>
          </a:p>
          <a:p>
            <a:pPr algn="ctr" defTabSz="343263" fontAlgn="auto">
              <a:spcBef>
                <a:spcPts val="0"/>
              </a:spcBef>
              <a:spcAft>
                <a:spcPts val="0"/>
              </a:spcAft>
            </a:pPr>
            <a:r>
              <a:rPr lang="en-CA" sz="751">
                <a:solidFill>
                  <a:schemeClr val="bg1"/>
                </a:solidFill>
                <a:latin typeface="Segoe UI" panose="020B0502040204020203" pitchFamily="34" charset="0"/>
                <a:cs typeface="Segoe UI" panose="020B0502040204020203" pitchFamily="34" charset="0"/>
              </a:rPr>
              <a:t>Supply Order</a:t>
            </a:r>
          </a:p>
        </p:txBody>
      </p:sp>
      <p:pic>
        <p:nvPicPr>
          <p:cNvPr id="110" name="Graphic 109" descr="User">
            <a:extLst>
              <a:ext uri="{FF2B5EF4-FFF2-40B4-BE49-F238E27FC236}">
                <a16:creationId xmlns:a16="http://schemas.microsoft.com/office/drawing/2014/main" id="{9F1C67B7-9E02-4E1B-9E34-1647F0A0FB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1582" y="4748447"/>
            <a:ext cx="170523" cy="170522"/>
          </a:xfrm>
          <a:prstGeom prst="rect">
            <a:avLst/>
          </a:prstGeom>
        </p:spPr>
      </p:pic>
      <p:sp>
        <p:nvSpPr>
          <p:cNvPr id="123" name="TextBox 122">
            <a:extLst>
              <a:ext uri="{FF2B5EF4-FFF2-40B4-BE49-F238E27FC236}">
                <a16:creationId xmlns:a16="http://schemas.microsoft.com/office/drawing/2014/main" id="{0A45C2FB-9749-43AD-8F15-93A3AEA63B17}"/>
              </a:ext>
            </a:extLst>
          </p:cNvPr>
          <p:cNvSpPr txBox="1"/>
          <p:nvPr/>
        </p:nvSpPr>
        <p:spPr>
          <a:xfrm>
            <a:off x="4401838" y="4201628"/>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sp>
        <p:nvSpPr>
          <p:cNvPr id="127" name="TextBox 126">
            <a:extLst>
              <a:ext uri="{FF2B5EF4-FFF2-40B4-BE49-F238E27FC236}">
                <a16:creationId xmlns:a16="http://schemas.microsoft.com/office/drawing/2014/main" id="{434C3584-8A95-4252-BD52-091DB6773AF6}"/>
              </a:ext>
            </a:extLst>
          </p:cNvPr>
          <p:cNvSpPr txBox="1"/>
          <p:nvPr/>
        </p:nvSpPr>
        <p:spPr>
          <a:xfrm>
            <a:off x="4207231" y="4489220"/>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68" name="Flowchart: Process 67">
            <a:extLst>
              <a:ext uri="{FF2B5EF4-FFF2-40B4-BE49-F238E27FC236}">
                <a16:creationId xmlns:a16="http://schemas.microsoft.com/office/drawing/2014/main" id="{48BAE353-0C22-4AFE-8FA1-C7301E84C52C}"/>
              </a:ext>
            </a:extLst>
          </p:cNvPr>
          <p:cNvSpPr/>
          <p:nvPr/>
        </p:nvSpPr>
        <p:spPr>
          <a:xfrm>
            <a:off x="2620921" y="3047172"/>
            <a:ext cx="918927" cy="540545"/>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ea typeface="Segoe UI" panose="020B0502040204020203" pitchFamily="34" charset="0"/>
                <a:cs typeface="Segoe UI" panose="020B0502040204020203" pitchFamily="34" charset="0"/>
              </a:rPr>
              <a:t>Generate</a:t>
            </a:r>
          </a:p>
          <a:p>
            <a:pPr algn="ctr" defTabSz="343263" fontAlgn="auto">
              <a:spcBef>
                <a:spcPts val="0"/>
              </a:spcBef>
              <a:spcAft>
                <a:spcPts val="0"/>
              </a:spcAft>
            </a:pPr>
            <a:r>
              <a:rPr lang="en-CA" sz="751">
                <a:solidFill>
                  <a:schemeClr val="bg1"/>
                </a:solidFill>
                <a:latin typeface="Segoe UI" panose="020B0502040204020203" pitchFamily="34" charset="0"/>
                <a:ea typeface="Segoe UI" panose="020B0502040204020203" pitchFamily="34" charset="0"/>
                <a:cs typeface="Segoe UI" panose="020B0502040204020203" pitchFamily="34" charset="0"/>
              </a:rPr>
              <a:t>Supply Order</a:t>
            </a:r>
          </a:p>
        </p:txBody>
      </p:sp>
      <p:pic>
        <p:nvPicPr>
          <p:cNvPr id="71" name="Graphic 70" descr="Single gear">
            <a:extLst>
              <a:ext uri="{FF2B5EF4-FFF2-40B4-BE49-F238E27FC236}">
                <a16:creationId xmlns:a16="http://schemas.microsoft.com/office/drawing/2014/main" id="{F03616E3-5B8B-4A9A-8E9B-34D28B389E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4025" y="3064831"/>
            <a:ext cx="188875" cy="180318"/>
          </a:xfrm>
          <a:prstGeom prst="rect">
            <a:avLst/>
          </a:prstGeom>
        </p:spPr>
      </p:pic>
      <p:cxnSp>
        <p:nvCxnSpPr>
          <p:cNvPr id="21" name="Straight Arrow Connector 20">
            <a:extLst>
              <a:ext uri="{FF2B5EF4-FFF2-40B4-BE49-F238E27FC236}">
                <a16:creationId xmlns:a16="http://schemas.microsoft.com/office/drawing/2014/main" id="{CCDB775A-7202-4660-A4A1-E85BBF94EA98}"/>
              </a:ext>
            </a:extLst>
          </p:cNvPr>
          <p:cNvCxnSpPr>
            <a:cxnSpLocks/>
            <a:stCxn id="61" idx="2"/>
            <a:endCxn id="68" idx="0"/>
          </p:cNvCxnSpPr>
          <p:nvPr/>
        </p:nvCxnSpPr>
        <p:spPr>
          <a:xfrm flipH="1">
            <a:off x="3080386" y="2512053"/>
            <a:ext cx="1" cy="535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78AF11-88D7-44E3-9986-162F19A2C0A1}"/>
              </a:ext>
            </a:extLst>
          </p:cNvPr>
          <p:cNvCxnSpPr>
            <a:cxnSpLocks/>
            <a:stCxn id="95" idx="2"/>
          </p:cNvCxnSpPr>
          <p:nvPr/>
        </p:nvCxnSpPr>
        <p:spPr>
          <a:xfrm flipH="1">
            <a:off x="4203787" y="2512052"/>
            <a:ext cx="1" cy="533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1408250-D910-434B-8981-3F1500CF5933}"/>
              </a:ext>
            </a:extLst>
          </p:cNvPr>
          <p:cNvSpPr txBox="1"/>
          <p:nvPr/>
        </p:nvSpPr>
        <p:spPr>
          <a:xfrm>
            <a:off x="3094901" y="2656710"/>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82" name="TextBox 81">
            <a:extLst>
              <a:ext uri="{FF2B5EF4-FFF2-40B4-BE49-F238E27FC236}">
                <a16:creationId xmlns:a16="http://schemas.microsoft.com/office/drawing/2014/main" id="{FE2BCB20-1AE9-4630-94DD-CA7427A845B6}"/>
              </a:ext>
            </a:extLst>
          </p:cNvPr>
          <p:cNvSpPr txBox="1"/>
          <p:nvPr/>
        </p:nvSpPr>
        <p:spPr>
          <a:xfrm>
            <a:off x="3272496" y="2381164"/>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cxnSp>
        <p:nvCxnSpPr>
          <p:cNvPr id="227" name="Connector: Elbow 226">
            <a:extLst>
              <a:ext uri="{FF2B5EF4-FFF2-40B4-BE49-F238E27FC236}">
                <a16:creationId xmlns:a16="http://schemas.microsoft.com/office/drawing/2014/main" id="{629CE601-14E8-4BFD-A5B5-1650502EDFC4}"/>
              </a:ext>
            </a:extLst>
          </p:cNvPr>
          <p:cNvCxnSpPr>
            <a:cxnSpLocks/>
            <a:stCxn id="68" idx="2"/>
            <a:endCxn id="168" idx="1"/>
          </p:cNvCxnSpPr>
          <p:nvPr/>
        </p:nvCxnSpPr>
        <p:spPr>
          <a:xfrm rot="16200000" flipH="1">
            <a:off x="3269617" y="3398484"/>
            <a:ext cx="604800" cy="98326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C03B6504-6694-4E6E-B94F-E3D0B501E20A}"/>
              </a:ext>
            </a:extLst>
          </p:cNvPr>
          <p:cNvCxnSpPr>
            <a:cxnSpLocks/>
            <a:stCxn id="168" idx="2"/>
          </p:cNvCxnSpPr>
          <p:nvPr/>
        </p:nvCxnSpPr>
        <p:spPr>
          <a:xfrm flipH="1">
            <a:off x="4203787" y="4332654"/>
            <a:ext cx="1" cy="398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Flowchart: Decision 88">
            <a:extLst>
              <a:ext uri="{FF2B5EF4-FFF2-40B4-BE49-F238E27FC236}">
                <a16:creationId xmlns:a16="http://schemas.microsoft.com/office/drawing/2014/main" id="{33F6AD17-CB33-4C1D-A49F-4797258D4954}"/>
              </a:ext>
            </a:extLst>
          </p:cNvPr>
          <p:cNvSpPr/>
          <p:nvPr/>
        </p:nvSpPr>
        <p:spPr>
          <a:xfrm>
            <a:off x="5523526" y="4052380"/>
            <a:ext cx="280275" cy="280275"/>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0" name="TextBox 89">
            <a:extLst>
              <a:ext uri="{FF2B5EF4-FFF2-40B4-BE49-F238E27FC236}">
                <a16:creationId xmlns:a16="http://schemas.microsoft.com/office/drawing/2014/main" id="{2E0C67F7-D49D-4EF5-9A7C-1558D8E0751E}"/>
              </a:ext>
            </a:extLst>
          </p:cNvPr>
          <p:cNvSpPr txBox="1"/>
          <p:nvPr/>
        </p:nvSpPr>
        <p:spPr>
          <a:xfrm>
            <a:off x="5180679" y="3741026"/>
            <a:ext cx="957769" cy="323422"/>
          </a:xfrm>
          <a:prstGeom prst="rect">
            <a:avLst/>
          </a:prstGeom>
          <a:noFill/>
        </p:spPr>
        <p:txBody>
          <a:bodyPr wrap="square" rtlCol="0">
            <a:spAutoFit/>
          </a:bodyPr>
          <a:lstStyle/>
          <a:p>
            <a:pPr algn="ct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Is Order Approval Required?</a:t>
            </a:r>
          </a:p>
        </p:txBody>
      </p:sp>
      <p:cxnSp>
        <p:nvCxnSpPr>
          <p:cNvPr id="232" name="Straight Arrow Connector 231">
            <a:extLst>
              <a:ext uri="{FF2B5EF4-FFF2-40B4-BE49-F238E27FC236}">
                <a16:creationId xmlns:a16="http://schemas.microsoft.com/office/drawing/2014/main" id="{76CA0FEF-729A-497A-A1C6-168753AC01E5}"/>
              </a:ext>
            </a:extLst>
          </p:cNvPr>
          <p:cNvCxnSpPr>
            <a:stCxn id="168" idx="3"/>
            <a:endCxn id="89" idx="1"/>
          </p:cNvCxnSpPr>
          <p:nvPr/>
        </p:nvCxnSpPr>
        <p:spPr>
          <a:xfrm>
            <a:off x="4343926" y="4192517"/>
            <a:ext cx="117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80ECD6A1-2E08-4E57-B5DF-FDFE75D573F4}"/>
              </a:ext>
            </a:extLst>
          </p:cNvPr>
          <p:cNvCxnSpPr>
            <a:cxnSpLocks/>
            <a:stCxn id="89" idx="2"/>
          </p:cNvCxnSpPr>
          <p:nvPr/>
        </p:nvCxnSpPr>
        <p:spPr>
          <a:xfrm flipH="1">
            <a:off x="5663664" y="4332654"/>
            <a:ext cx="1" cy="398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CC102065-9B3A-4038-BFA4-D309B4484B25}"/>
              </a:ext>
            </a:extLst>
          </p:cNvPr>
          <p:cNvCxnSpPr>
            <a:cxnSpLocks/>
            <a:endCxn id="89" idx="1"/>
          </p:cNvCxnSpPr>
          <p:nvPr/>
        </p:nvCxnSpPr>
        <p:spPr>
          <a:xfrm flipV="1">
            <a:off x="4663251" y="4192517"/>
            <a:ext cx="860275" cy="809354"/>
          </a:xfrm>
          <a:prstGeom prst="bentConnector3">
            <a:avLst>
              <a:gd name="adj1" fmla="val 334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FC28591-B84E-4AF5-9B62-62AF811A6054}"/>
              </a:ext>
            </a:extLst>
          </p:cNvPr>
          <p:cNvSpPr txBox="1"/>
          <p:nvPr/>
        </p:nvSpPr>
        <p:spPr>
          <a:xfrm>
            <a:off x="5670332" y="4489220"/>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104" name="Rectangle: Rounded Corners 103">
            <a:extLst>
              <a:ext uri="{FF2B5EF4-FFF2-40B4-BE49-F238E27FC236}">
                <a16:creationId xmlns:a16="http://schemas.microsoft.com/office/drawing/2014/main" id="{B6218A9B-3636-4170-AEAE-3B6738581A45}"/>
              </a:ext>
            </a:extLst>
          </p:cNvPr>
          <p:cNvSpPr/>
          <p:nvPr/>
        </p:nvSpPr>
        <p:spPr>
          <a:xfrm>
            <a:off x="9571375" y="3968190"/>
            <a:ext cx="689195" cy="448652"/>
          </a:xfrm>
          <a:prstGeom prst="round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schemeClr val="bg1"/>
              </a:solidFill>
              <a:latin typeface="Segoe UI" panose="020B0502040204020203" pitchFamily="34" charset="0"/>
              <a:cs typeface="Segoe UI" panose="020B0502040204020203" pitchFamily="34" charset="0"/>
            </a:endParaRPr>
          </a:p>
        </p:txBody>
      </p:sp>
      <p:sp>
        <p:nvSpPr>
          <p:cNvPr id="106" name="Rectangle 105">
            <a:extLst>
              <a:ext uri="{FF2B5EF4-FFF2-40B4-BE49-F238E27FC236}">
                <a16:creationId xmlns:a16="http://schemas.microsoft.com/office/drawing/2014/main" id="{F872886F-99DD-4CE5-8B55-1B645483A413}"/>
              </a:ext>
            </a:extLst>
          </p:cNvPr>
          <p:cNvSpPr/>
          <p:nvPr/>
        </p:nvSpPr>
        <p:spPr>
          <a:xfrm>
            <a:off x="9886061" y="4281590"/>
            <a:ext cx="122328" cy="133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Plus Sign 106">
            <a:extLst>
              <a:ext uri="{FF2B5EF4-FFF2-40B4-BE49-F238E27FC236}">
                <a16:creationId xmlns:a16="http://schemas.microsoft.com/office/drawing/2014/main" id="{F9FBC969-9888-4B43-AC31-42A29909C768}"/>
              </a:ext>
            </a:extLst>
          </p:cNvPr>
          <p:cNvSpPr/>
          <p:nvPr/>
        </p:nvSpPr>
        <p:spPr>
          <a:xfrm>
            <a:off x="9841485" y="4274283"/>
            <a:ext cx="122328" cy="133758"/>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TextBox 107">
            <a:extLst>
              <a:ext uri="{FF2B5EF4-FFF2-40B4-BE49-F238E27FC236}">
                <a16:creationId xmlns:a16="http://schemas.microsoft.com/office/drawing/2014/main" id="{23CDAE87-C727-4BE0-BEB1-FC0EE3020EE4}"/>
              </a:ext>
            </a:extLst>
          </p:cNvPr>
          <p:cNvSpPr txBox="1"/>
          <p:nvPr/>
        </p:nvSpPr>
        <p:spPr>
          <a:xfrm>
            <a:off x="9330701" y="4444126"/>
            <a:ext cx="1220532" cy="554511"/>
          </a:xfrm>
          <a:prstGeom prst="rect">
            <a:avLst/>
          </a:prstGeom>
          <a:noFill/>
        </p:spPr>
        <p:txBody>
          <a:bodyPr wrap="square" rtlCol="0">
            <a:spAutoFit/>
          </a:bodyPr>
          <a:lstStyle/>
          <a:p>
            <a:pPr algn="ct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SM-POU-102 | Conditioning and Putaway: Barcode Tracked</a:t>
            </a:r>
          </a:p>
        </p:txBody>
      </p:sp>
      <p:cxnSp>
        <p:nvCxnSpPr>
          <p:cNvPr id="243" name="Straight Arrow Connector 242">
            <a:extLst>
              <a:ext uri="{FF2B5EF4-FFF2-40B4-BE49-F238E27FC236}">
                <a16:creationId xmlns:a16="http://schemas.microsoft.com/office/drawing/2014/main" id="{983E842B-55C1-4435-8981-676A6C16BBBC}"/>
              </a:ext>
            </a:extLst>
          </p:cNvPr>
          <p:cNvCxnSpPr>
            <a:stCxn id="89" idx="3"/>
            <a:endCxn id="173" idx="1"/>
          </p:cNvCxnSpPr>
          <p:nvPr/>
        </p:nvCxnSpPr>
        <p:spPr>
          <a:xfrm flipV="1">
            <a:off x="5803801" y="4192517"/>
            <a:ext cx="106829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FEE29B5A-07E4-497E-9DB1-DE75139CE213}"/>
              </a:ext>
            </a:extLst>
          </p:cNvPr>
          <p:cNvCxnSpPr>
            <a:cxnSpLocks/>
            <a:stCxn id="95" idx="3"/>
            <a:endCxn id="9" idx="0"/>
          </p:cNvCxnSpPr>
          <p:nvPr/>
        </p:nvCxnSpPr>
        <p:spPr>
          <a:xfrm>
            <a:off x="4343926" y="2371915"/>
            <a:ext cx="6895454" cy="170990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A818837-D935-4025-B9E9-FB21D39AC8BB}"/>
              </a:ext>
            </a:extLst>
          </p:cNvPr>
          <p:cNvSpPr/>
          <p:nvPr/>
        </p:nvSpPr>
        <p:spPr>
          <a:xfrm>
            <a:off x="1357740" y="1509169"/>
            <a:ext cx="5081813" cy="4721347"/>
          </a:xfrm>
          <a:prstGeom prst="rect">
            <a:avLst/>
          </a:prstGeom>
          <a:noFill/>
          <a:ln w="22225"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TextBox 115">
            <a:extLst>
              <a:ext uri="{FF2B5EF4-FFF2-40B4-BE49-F238E27FC236}">
                <a16:creationId xmlns:a16="http://schemas.microsoft.com/office/drawing/2014/main" id="{7288CC76-8B53-48A3-8427-7816AA10D301}"/>
              </a:ext>
            </a:extLst>
          </p:cNvPr>
          <p:cNvSpPr txBox="1"/>
          <p:nvPr/>
        </p:nvSpPr>
        <p:spPr>
          <a:xfrm>
            <a:off x="5903779" y="4201628"/>
            <a:ext cx="388054" cy="207877"/>
          </a:xfrm>
          <a:prstGeom prst="rect">
            <a:avLst/>
          </a:prstGeom>
          <a:noFill/>
        </p:spPr>
        <p:txBody>
          <a:bodyPr wrap="square" rtlCol="0">
            <a:spAutoFit/>
          </a:bodyPr>
          <a:lstStyle/>
          <a:p>
            <a:pPr defTabSz="343263"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sp>
        <p:nvSpPr>
          <p:cNvPr id="119" name="Rectangle 118">
            <a:extLst>
              <a:ext uri="{FF2B5EF4-FFF2-40B4-BE49-F238E27FC236}">
                <a16:creationId xmlns:a16="http://schemas.microsoft.com/office/drawing/2014/main" id="{3623E8DD-E4FF-468C-93AC-D9A4067546BA}"/>
              </a:ext>
            </a:extLst>
          </p:cNvPr>
          <p:cNvSpPr/>
          <p:nvPr/>
        </p:nvSpPr>
        <p:spPr>
          <a:xfrm>
            <a:off x="6641361" y="1509169"/>
            <a:ext cx="4259562" cy="4721342"/>
          </a:xfrm>
          <a:prstGeom prst="rect">
            <a:avLst/>
          </a:prstGeom>
          <a:noFill/>
          <a:ln w="22225"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20" name="TextBox 119">
            <a:extLst>
              <a:ext uri="{FF2B5EF4-FFF2-40B4-BE49-F238E27FC236}">
                <a16:creationId xmlns:a16="http://schemas.microsoft.com/office/drawing/2014/main" id="{A5E528F0-6590-4297-9AC1-4F57F892CB69}"/>
              </a:ext>
            </a:extLst>
          </p:cNvPr>
          <p:cNvSpPr txBox="1"/>
          <p:nvPr/>
        </p:nvSpPr>
        <p:spPr>
          <a:xfrm>
            <a:off x="2981203" y="6230517"/>
            <a:ext cx="1799580" cy="230961"/>
          </a:xfrm>
          <a:prstGeom prst="rect">
            <a:avLst/>
          </a:prstGeom>
          <a:noFill/>
        </p:spPr>
        <p:txBody>
          <a:bodyPr wrap="square" rtlCol="0">
            <a:spAutoFit/>
          </a:bodyPr>
          <a:lstStyle/>
          <a:p>
            <a:pPr algn="ctr" defTabSz="343263" fontAlgn="auto">
              <a:spcBef>
                <a:spcPts val="0"/>
              </a:spcBef>
              <a:spcAft>
                <a:spcPts val="0"/>
              </a:spcAft>
            </a:pPr>
            <a:r>
              <a:rPr lang="en-CA" sz="901" b="1">
                <a:solidFill>
                  <a:prstClr val="black"/>
                </a:solidFill>
                <a:latin typeface="Segoe UI" panose="020B0502040204020203" pitchFamily="34" charset="0"/>
                <a:ea typeface="Segoe UI" panose="020B0502040204020203" pitchFamily="34" charset="0"/>
                <a:cs typeface="Segoe UI" panose="020B0502040204020203" pitchFamily="34" charset="0"/>
              </a:rPr>
              <a:t>LOCATION ASSESSMENT</a:t>
            </a:r>
          </a:p>
        </p:txBody>
      </p:sp>
      <p:sp>
        <p:nvSpPr>
          <p:cNvPr id="121" name="TextBox 120">
            <a:extLst>
              <a:ext uri="{FF2B5EF4-FFF2-40B4-BE49-F238E27FC236}">
                <a16:creationId xmlns:a16="http://schemas.microsoft.com/office/drawing/2014/main" id="{F3976DF5-1502-4B3B-B332-EDF123160BC5}"/>
              </a:ext>
            </a:extLst>
          </p:cNvPr>
          <p:cNvSpPr txBox="1"/>
          <p:nvPr/>
        </p:nvSpPr>
        <p:spPr>
          <a:xfrm>
            <a:off x="8004655" y="6254506"/>
            <a:ext cx="1487256" cy="230961"/>
          </a:xfrm>
          <a:prstGeom prst="rect">
            <a:avLst/>
          </a:prstGeom>
          <a:noFill/>
        </p:spPr>
        <p:txBody>
          <a:bodyPr wrap="square" rtlCol="0">
            <a:spAutoFit/>
          </a:bodyPr>
          <a:lstStyle/>
          <a:p>
            <a:pPr algn="ctr" defTabSz="343263" fontAlgn="auto">
              <a:spcBef>
                <a:spcPts val="0"/>
              </a:spcBef>
              <a:spcAft>
                <a:spcPts val="0"/>
              </a:spcAft>
            </a:pPr>
            <a:r>
              <a:rPr lang="en-CA" sz="901" b="1">
                <a:solidFill>
                  <a:prstClr val="black"/>
                </a:solidFill>
                <a:latin typeface="Segoe UI" panose="020B0502040204020203" pitchFamily="34" charset="0"/>
                <a:ea typeface="Segoe UI" panose="020B0502040204020203" pitchFamily="34" charset="0"/>
                <a:cs typeface="Segoe UI" panose="020B0502040204020203" pitchFamily="34" charset="0"/>
              </a:rPr>
              <a:t>ORDER COMPLETION</a:t>
            </a:r>
          </a:p>
        </p:txBody>
      </p:sp>
      <p:cxnSp>
        <p:nvCxnSpPr>
          <p:cNvPr id="83" name="Straight Arrow Connector 82">
            <a:extLst>
              <a:ext uri="{FF2B5EF4-FFF2-40B4-BE49-F238E27FC236}">
                <a16:creationId xmlns:a16="http://schemas.microsoft.com/office/drawing/2014/main" id="{D78AE1AD-C8D1-4E38-8B3B-501905C0F4AB}"/>
              </a:ext>
            </a:extLst>
          </p:cNvPr>
          <p:cNvCxnSpPr>
            <a:cxnSpLocks/>
            <a:endCxn id="168" idx="0"/>
          </p:cNvCxnSpPr>
          <p:nvPr/>
        </p:nvCxnSpPr>
        <p:spPr>
          <a:xfrm>
            <a:off x="4203787" y="3586199"/>
            <a:ext cx="1" cy="466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A14C127-3CA7-483D-AEBB-8D41F746299C}"/>
              </a:ext>
            </a:extLst>
          </p:cNvPr>
          <p:cNvSpPr txBox="1"/>
          <p:nvPr/>
        </p:nvSpPr>
        <p:spPr>
          <a:xfrm>
            <a:off x="7867714" y="4339681"/>
            <a:ext cx="704385" cy="438582"/>
          </a:xfrm>
          <a:prstGeom prst="rect">
            <a:avLst/>
          </a:prstGeom>
          <a:noFill/>
          <a:ln>
            <a:noFill/>
          </a:ln>
        </p:spPr>
        <p:txBody>
          <a:bodyPr wrap="square" rtlCol="0">
            <a:spAutoFit/>
          </a:bodyPr>
          <a:lstStyle/>
          <a:p>
            <a:pPr algn="ctr" defTabSz="609570" fontAlgn="auto">
              <a:spcBef>
                <a:spcPts val="0"/>
              </a:spcBef>
              <a:spcAft>
                <a:spcPts val="0"/>
              </a:spcAft>
            </a:pPr>
            <a:r>
              <a:rPr lang="en-CA" sz="750" dirty="0">
                <a:solidFill>
                  <a:srgbClr val="152834"/>
                </a:solidFill>
                <a:latin typeface="Segoe UI" panose="020B0502040204020203" pitchFamily="34" charset="0"/>
                <a:ea typeface="+mn-ea"/>
                <a:cs typeface="Segoe UI" panose="020B0502040204020203" pitchFamily="34" charset="0"/>
              </a:rPr>
              <a:t>Type of Perpetual Inventory</a:t>
            </a:r>
          </a:p>
        </p:txBody>
      </p:sp>
      <p:grpSp>
        <p:nvGrpSpPr>
          <p:cNvPr id="66" name="Group 65">
            <a:extLst>
              <a:ext uri="{FF2B5EF4-FFF2-40B4-BE49-F238E27FC236}">
                <a16:creationId xmlns:a16="http://schemas.microsoft.com/office/drawing/2014/main" id="{ED4A36A4-61CD-48B0-9C88-5432A0897218}"/>
              </a:ext>
            </a:extLst>
          </p:cNvPr>
          <p:cNvGrpSpPr/>
          <p:nvPr/>
        </p:nvGrpSpPr>
        <p:grpSpPr>
          <a:xfrm>
            <a:off x="8055652" y="4035740"/>
            <a:ext cx="311093" cy="311093"/>
            <a:chOff x="3808861" y="4065009"/>
            <a:chExt cx="373323" cy="373323"/>
          </a:xfrm>
        </p:grpSpPr>
        <p:sp>
          <p:nvSpPr>
            <p:cNvPr id="67" name="Flowchart: Decision 66">
              <a:extLst>
                <a:ext uri="{FF2B5EF4-FFF2-40B4-BE49-F238E27FC236}">
                  <a16:creationId xmlns:a16="http://schemas.microsoft.com/office/drawing/2014/main" id="{1C468734-2BAE-4489-A769-DFFC9F44C47E}"/>
                </a:ext>
              </a:extLst>
            </p:cNvPr>
            <p:cNvSpPr/>
            <p:nvPr/>
          </p:nvSpPr>
          <p:spPr>
            <a:xfrm>
              <a:off x="3808861" y="4065009"/>
              <a:ext cx="373323" cy="373323"/>
            </a:xfrm>
            <a:prstGeom prst="flowChartDecision">
              <a:avLst/>
            </a:prstGeom>
            <a:solidFill>
              <a:srgbClr val="FFFF00">
                <a:alpha val="12000"/>
              </a:srgbClr>
            </a:solid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119" tIns="38059" rIns="76119" bIns="38059" numCol="1" spcCol="0" rtlCol="0" fromWordArt="0" anchor="ctr" anchorCtr="0" forceAA="0" compatLnSpc="1">
              <a:prstTxWarp prst="textNoShape">
                <a:avLst/>
              </a:prstTxWarp>
              <a:noAutofit/>
            </a:bodyPr>
            <a:lstStyle/>
            <a:p>
              <a:pPr algn="ctr" defTabSz="609570" fontAlgn="auto">
                <a:spcBef>
                  <a:spcPts val="0"/>
                </a:spcBef>
                <a:spcAft>
                  <a:spcPts val="0"/>
                </a:spcAft>
              </a:pPr>
              <a:endParaRPr lang="en-CA" sz="750">
                <a:solidFill>
                  <a:srgbClr val="FFFFFF"/>
                </a:solidFill>
                <a:latin typeface="Segoe UI" panose="020B0502040204020203" pitchFamily="34" charset="0"/>
                <a:cs typeface="Segoe UI" panose="020B0502040204020203" pitchFamily="34" charset="0"/>
              </a:endParaRPr>
            </a:p>
          </p:txBody>
        </p:sp>
        <p:sp>
          <p:nvSpPr>
            <p:cNvPr id="70" name="Oval 69">
              <a:extLst>
                <a:ext uri="{FF2B5EF4-FFF2-40B4-BE49-F238E27FC236}">
                  <a16:creationId xmlns:a16="http://schemas.microsoft.com/office/drawing/2014/main" id="{94D0B9CF-9CED-4B1B-8F43-6C41C14081DC}"/>
                </a:ext>
              </a:extLst>
            </p:cNvPr>
            <p:cNvSpPr/>
            <p:nvPr/>
          </p:nvSpPr>
          <p:spPr>
            <a:xfrm>
              <a:off x="3875793" y="4138834"/>
              <a:ext cx="245392" cy="217089"/>
            </a:xfrm>
            <a:prstGeom prst="ellipse">
              <a:avLst/>
            </a:prstGeom>
            <a:no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CA" sz="750">
                <a:solidFill>
                  <a:srgbClr val="FFFFFF"/>
                </a:solidFill>
                <a:latin typeface="Segoe UI" panose="020B0502040204020203" pitchFamily="34" charset="0"/>
                <a:cs typeface="Segoe UI" panose="020B0502040204020203" pitchFamily="34" charset="0"/>
              </a:endParaRPr>
            </a:p>
          </p:txBody>
        </p:sp>
      </p:grpSp>
      <p:cxnSp>
        <p:nvCxnSpPr>
          <p:cNvPr id="74" name="Connector: Elbow 73">
            <a:extLst>
              <a:ext uri="{FF2B5EF4-FFF2-40B4-BE49-F238E27FC236}">
                <a16:creationId xmlns:a16="http://schemas.microsoft.com/office/drawing/2014/main" id="{19EA2F5B-97A4-4337-AE0A-3C77CA96DF2F}"/>
              </a:ext>
            </a:extLst>
          </p:cNvPr>
          <p:cNvCxnSpPr>
            <a:cxnSpLocks/>
            <a:stCxn id="67" idx="3"/>
            <a:endCxn id="91" idx="1"/>
          </p:cNvCxnSpPr>
          <p:nvPr/>
        </p:nvCxnSpPr>
        <p:spPr>
          <a:xfrm>
            <a:off x="8366745" y="4191288"/>
            <a:ext cx="1260609" cy="1121750"/>
          </a:xfrm>
          <a:prstGeom prst="bentConnector3">
            <a:avLst>
              <a:gd name="adj1" fmla="val 20296"/>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57C97D0-CD9A-4B3C-AB80-BD678E5450AA}"/>
              </a:ext>
            </a:extLst>
          </p:cNvPr>
          <p:cNvSpPr txBox="1"/>
          <p:nvPr/>
        </p:nvSpPr>
        <p:spPr>
          <a:xfrm>
            <a:off x="8673573" y="4883760"/>
            <a:ext cx="862829" cy="461665"/>
          </a:xfrm>
          <a:prstGeom prst="rect">
            <a:avLst/>
          </a:prstGeom>
          <a:noFill/>
        </p:spPr>
        <p:txBody>
          <a:bodyPr wrap="square" rtlCol="0">
            <a:spAutoFit/>
          </a:bodyPr>
          <a:lstStyle/>
          <a:p>
            <a:pPr defTabSz="343266" fontAlgn="auto">
              <a:spcBef>
                <a:spcPts val="0"/>
              </a:spcBef>
              <a:spcAft>
                <a:spcPts val="0"/>
              </a:spcAft>
              <a:buClr>
                <a:srgbClr val="44546A"/>
              </a:buClr>
            </a:pPr>
            <a:r>
              <a:rPr lang="en-CA" sz="800">
                <a:solidFill>
                  <a:prstClr val="black"/>
                </a:solidFill>
                <a:latin typeface="Segoe UI" panose="020B0502040204020203" pitchFamily="34" charset="0"/>
                <a:ea typeface="+mn-ea"/>
                <a:cs typeface="Segoe UI" panose="020B0502040204020203" pitchFamily="34" charset="0"/>
              </a:rPr>
              <a:t>Native Manufacturer Barcode</a:t>
            </a:r>
          </a:p>
        </p:txBody>
      </p:sp>
      <p:sp>
        <p:nvSpPr>
          <p:cNvPr id="85" name="TextBox 84">
            <a:extLst>
              <a:ext uri="{FF2B5EF4-FFF2-40B4-BE49-F238E27FC236}">
                <a16:creationId xmlns:a16="http://schemas.microsoft.com/office/drawing/2014/main" id="{6850A58B-3112-4A2A-BCD9-5876543F6341}"/>
              </a:ext>
            </a:extLst>
          </p:cNvPr>
          <p:cNvSpPr txBox="1"/>
          <p:nvPr/>
        </p:nvSpPr>
        <p:spPr>
          <a:xfrm>
            <a:off x="8623276" y="3958275"/>
            <a:ext cx="862829" cy="215444"/>
          </a:xfrm>
          <a:prstGeom prst="rect">
            <a:avLst/>
          </a:prstGeom>
          <a:noFill/>
        </p:spPr>
        <p:txBody>
          <a:bodyPr wrap="square" rtlCol="0">
            <a:spAutoFit/>
          </a:bodyPr>
          <a:lstStyle/>
          <a:p>
            <a:pPr defTabSz="343266" fontAlgn="auto">
              <a:spcBef>
                <a:spcPts val="0"/>
              </a:spcBef>
              <a:spcAft>
                <a:spcPts val="0"/>
              </a:spcAft>
              <a:buClr>
                <a:srgbClr val="44546A"/>
              </a:buClr>
            </a:pPr>
            <a:r>
              <a:rPr lang="en-CA" sz="800">
                <a:solidFill>
                  <a:prstClr val="black"/>
                </a:solidFill>
                <a:latin typeface="Segoe UI" panose="020B0502040204020203" pitchFamily="34" charset="0"/>
                <a:ea typeface="+mn-ea"/>
                <a:cs typeface="Segoe UI" panose="020B0502040204020203" pitchFamily="34" charset="0"/>
              </a:rPr>
              <a:t>Barcode label</a:t>
            </a:r>
          </a:p>
        </p:txBody>
      </p:sp>
      <p:cxnSp>
        <p:nvCxnSpPr>
          <p:cNvPr id="87" name="Straight Arrow Connector 86">
            <a:extLst>
              <a:ext uri="{FF2B5EF4-FFF2-40B4-BE49-F238E27FC236}">
                <a16:creationId xmlns:a16="http://schemas.microsoft.com/office/drawing/2014/main" id="{27A392CA-1577-4BB7-9F1C-AAAFFEF70E5F}"/>
              </a:ext>
            </a:extLst>
          </p:cNvPr>
          <p:cNvCxnSpPr>
            <a:cxnSpLocks/>
            <a:stCxn id="67" idx="3"/>
            <a:endCxn id="104" idx="1"/>
          </p:cNvCxnSpPr>
          <p:nvPr/>
        </p:nvCxnSpPr>
        <p:spPr>
          <a:xfrm>
            <a:off x="8366745" y="4191286"/>
            <a:ext cx="1204631" cy="1230"/>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03CE4967-8B4A-49C2-9D63-1B66CB9C66CD}"/>
              </a:ext>
            </a:extLst>
          </p:cNvPr>
          <p:cNvSpPr/>
          <p:nvPr/>
        </p:nvSpPr>
        <p:spPr>
          <a:xfrm>
            <a:off x="9627353" y="5088711"/>
            <a:ext cx="689195" cy="448652"/>
          </a:xfrm>
          <a:prstGeom prst="round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schemeClr val="bg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B612BE85-FF4E-40A4-BECA-27B79216CCF2}"/>
              </a:ext>
            </a:extLst>
          </p:cNvPr>
          <p:cNvSpPr/>
          <p:nvPr/>
        </p:nvSpPr>
        <p:spPr>
          <a:xfrm>
            <a:off x="9897463" y="5394804"/>
            <a:ext cx="122328" cy="133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Plus Sign 93">
            <a:extLst>
              <a:ext uri="{FF2B5EF4-FFF2-40B4-BE49-F238E27FC236}">
                <a16:creationId xmlns:a16="http://schemas.microsoft.com/office/drawing/2014/main" id="{03E2EB9F-A32D-4C68-98E4-578186211B93}"/>
              </a:ext>
            </a:extLst>
          </p:cNvPr>
          <p:cNvSpPr/>
          <p:nvPr/>
        </p:nvSpPr>
        <p:spPr>
          <a:xfrm>
            <a:off x="9942039" y="5402111"/>
            <a:ext cx="122328" cy="133758"/>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3" fontAlgn="auto">
              <a:spcBef>
                <a:spcPts val="0"/>
              </a:spcBef>
              <a:spcAft>
                <a:spcPts val="0"/>
              </a:spcAft>
            </a:pPr>
            <a:endParaRPr lang="en-CA" sz="75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F9B6AD65-3729-4F6A-8E30-0F059A288C8B}"/>
              </a:ext>
            </a:extLst>
          </p:cNvPr>
          <p:cNvSpPr txBox="1"/>
          <p:nvPr/>
        </p:nvSpPr>
        <p:spPr>
          <a:xfrm>
            <a:off x="9386679" y="5578287"/>
            <a:ext cx="1220532" cy="438966"/>
          </a:xfrm>
          <a:prstGeom prst="rect">
            <a:avLst/>
          </a:prstGeom>
          <a:noFill/>
        </p:spPr>
        <p:txBody>
          <a:bodyPr wrap="square" rtlCol="0">
            <a:spAutoFit/>
          </a:bodyPr>
          <a:lstStyle/>
          <a:p>
            <a:pPr algn="ctr" defTabSz="343263" fontAlgn="auto">
              <a:spcBef>
                <a:spcPts val="0"/>
              </a:spcBef>
              <a:spcAft>
                <a:spcPts val="0"/>
              </a:spcAft>
            </a:pPr>
            <a:r>
              <a:rPr lang="en-CA" sz="751" dirty="0">
                <a:solidFill>
                  <a:prstClr val="black"/>
                </a:solidFill>
                <a:latin typeface="Segoe UI" panose="020B0502040204020203" pitchFamily="34" charset="0"/>
                <a:ea typeface="Segoe UI" panose="020B0502040204020203" pitchFamily="34" charset="0"/>
                <a:cs typeface="Segoe UI" panose="020B0502040204020203" pitchFamily="34" charset="0"/>
              </a:rPr>
              <a:t>SM-POU-103 | Receiving and </a:t>
            </a:r>
            <a:r>
              <a:rPr lang="en-CA" sz="751" dirty="0" err="1">
                <a:solidFill>
                  <a:prstClr val="black"/>
                </a:solidFill>
                <a:latin typeface="Segoe UI" panose="020B0502040204020203" pitchFamily="34" charset="0"/>
                <a:ea typeface="Segoe UI" panose="020B0502040204020203" pitchFamily="34" charset="0"/>
                <a:cs typeface="Segoe UI" panose="020B0502040204020203" pitchFamily="34" charset="0"/>
              </a:rPr>
              <a:t>Putaway</a:t>
            </a:r>
            <a:r>
              <a:rPr lang="en-CA" sz="751" dirty="0">
                <a:solidFill>
                  <a:prstClr val="black"/>
                </a:solidFill>
                <a:latin typeface="Segoe UI" panose="020B0502040204020203" pitchFamily="34" charset="0"/>
                <a:ea typeface="Segoe UI" panose="020B0502040204020203" pitchFamily="34" charset="0"/>
                <a:cs typeface="Segoe UI" panose="020B0502040204020203" pitchFamily="34" charset="0"/>
              </a:rPr>
              <a:t>: Perpetual Inventory</a:t>
            </a:r>
          </a:p>
        </p:txBody>
      </p:sp>
      <p:cxnSp>
        <p:nvCxnSpPr>
          <p:cNvPr id="19" name="Connector: Elbow 18">
            <a:extLst>
              <a:ext uri="{FF2B5EF4-FFF2-40B4-BE49-F238E27FC236}">
                <a16:creationId xmlns:a16="http://schemas.microsoft.com/office/drawing/2014/main" id="{A1238FA9-606A-46F4-99AD-A18904965CC4}"/>
              </a:ext>
            </a:extLst>
          </p:cNvPr>
          <p:cNvCxnSpPr>
            <a:stCxn id="91" idx="3"/>
            <a:endCxn id="9" idx="2"/>
          </p:cNvCxnSpPr>
          <p:nvPr/>
        </p:nvCxnSpPr>
        <p:spPr>
          <a:xfrm flipV="1">
            <a:off x="10316548" y="4192517"/>
            <a:ext cx="810785" cy="1120520"/>
          </a:xfrm>
          <a:prstGeom prst="bentConnector3">
            <a:avLst>
              <a:gd name="adj1" fmla="val 467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CF64ED-6BBD-4488-8F88-EDE45D96C589}"/>
              </a:ext>
            </a:extLst>
          </p:cNvPr>
          <p:cNvCxnSpPr>
            <a:cxnSpLocks/>
            <a:stCxn id="173" idx="3"/>
            <a:endCxn id="67" idx="1"/>
          </p:cNvCxnSpPr>
          <p:nvPr/>
        </p:nvCxnSpPr>
        <p:spPr>
          <a:xfrm flipV="1">
            <a:off x="7791022" y="4191286"/>
            <a:ext cx="264630" cy="1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1FF071A7-645D-4FB8-BAAF-B4998368C32C}"/>
              </a:ext>
            </a:extLst>
          </p:cNvPr>
          <p:cNvCxnSpPr>
            <a:cxnSpLocks/>
            <a:endCxn id="173" idx="2"/>
          </p:cNvCxnSpPr>
          <p:nvPr/>
        </p:nvCxnSpPr>
        <p:spPr>
          <a:xfrm flipV="1">
            <a:off x="6123127" y="4462789"/>
            <a:ext cx="1208431" cy="53908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Single gear">
            <a:extLst>
              <a:ext uri="{FF2B5EF4-FFF2-40B4-BE49-F238E27FC236}">
                <a16:creationId xmlns:a16="http://schemas.microsoft.com/office/drawing/2014/main" id="{B04633C2-A466-6D29-8E0A-B048C4DC9B9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72082" y="3913134"/>
            <a:ext cx="188875" cy="180318"/>
          </a:xfrm>
          <a:prstGeom prst="rect">
            <a:avLst/>
          </a:prstGeom>
        </p:spPr>
      </p:pic>
    </p:spTree>
    <p:extLst>
      <p:ext uri="{BB962C8B-B14F-4D97-AF65-F5344CB8AC3E}">
        <p14:creationId xmlns:p14="http://schemas.microsoft.com/office/powerpoint/2010/main" val="299252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U-Turn 21">
            <a:extLst>
              <a:ext uri="{FF2B5EF4-FFF2-40B4-BE49-F238E27FC236}">
                <a16:creationId xmlns:a16="http://schemas.microsoft.com/office/drawing/2014/main" id="{8E2320EB-5F49-29CF-FDFD-0C4547024964}"/>
              </a:ext>
            </a:extLst>
          </p:cNvPr>
          <p:cNvSpPr/>
          <p:nvPr/>
        </p:nvSpPr>
        <p:spPr>
          <a:xfrm rot="5400000" flipV="1">
            <a:off x="187625" y="4205235"/>
            <a:ext cx="2332383" cy="1375763"/>
          </a:xfrm>
          <a:prstGeom prst="uturnArrow">
            <a:avLst>
              <a:gd name="adj1" fmla="val 25000"/>
              <a:gd name="adj2" fmla="val 25000"/>
              <a:gd name="adj3" fmla="val 25000"/>
              <a:gd name="adj4" fmla="val 43750"/>
              <a:gd name="adj5" fmla="val 95228"/>
            </a:avLst>
          </a:prstGeom>
          <a:solidFill>
            <a:schemeClr val="accent1"/>
          </a:solidFill>
        </p:spPr>
        <p:txBody>
          <a:bodyPr wrap="square" rtlCol="0" anchor="ctr" anchorCtr="0">
            <a:noAutofit/>
          </a:bodyPr>
          <a:lstStyle/>
          <a:p>
            <a:pPr algn="ctr"/>
            <a:endParaRPr lang="en-US" sz="1600" err="1">
              <a:solidFill>
                <a:schemeClr val="bg1"/>
              </a:solidFill>
            </a:endParaRPr>
          </a:p>
        </p:txBody>
      </p:sp>
      <p:sp>
        <p:nvSpPr>
          <p:cNvPr id="6" name="Title 5">
            <a:extLst>
              <a:ext uri="{FF2B5EF4-FFF2-40B4-BE49-F238E27FC236}">
                <a16:creationId xmlns:a16="http://schemas.microsoft.com/office/drawing/2014/main" id="{8EE706BC-46EE-4AE6-803C-700B6D7B33D9}"/>
              </a:ext>
            </a:extLst>
          </p:cNvPr>
          <p:cNvSpPr>
            <a:spLocks noGrp="1"/>
          </p:cNvSpPr>
          <p:nvPr>
            <p:ph type="title"/>
          </p:nvPr>
        </p:nvSpPr>
        <p:spPr>
          <a:xfrm>
            <a:off x="358987" y="372533"/>
            <a:ext cx="11528213" cy="562187"/>
          </a:xfrm>
        </p:spPr>
        <p:txBody>
          <a:bodyPr/>
          <a:lstStyle/>
          <a:p>
            <a:r>
              <a:rPr lang="en-CA"/>
              <a:t>Supply Orders</a:t>
            </a:r>
          </a:p>
        </p:txBody>
      </p:sp>
      <p:sp>
        <p:nvSpPr>
          <p:cNvPr id="13" name="Text Placeholder 12">
            <a:extLst>
              <a:ext uri="{FF2B5EF4-FFF2-40B4-BE49-F238E27FC236}">
                <a16:creationId xmlns:a16="http://schemas.microsoft.com/office/drawing/2014/main" id="{5A8085F3-7178-AF9F-7D89-C24DD41A320B}"/>
              </a:ext>
            </a:extLst>
          </p:cNvPr>
          <p:cNvSpPr>
            <a:spLocks noGrp="1"/>
          </p:cNvSpPr>
          <p:nvPr>
            <p:ph type="body" sz="quarter" idx="15"/>
          </p:nvPr>
        </p:nvSpPr>
        <p:spPr>
          <a:xfrm>
            <a:off x="358738" y="1177189"/>
            <a:ext cx="11528463" cy="645859"/>
          </a:xfrm>
        </p:spPr>
        <p:txBody>
          <a:bodyPr/>
          <a:lstStyle/>
          <a:p>
            <a:r>
              <a:rPr lang="en-US" dirty="0"/>
              <a:t>Perpetual Inventory Management</a:t>
            </a:r>
          </a:p>
        </p:txBody>
      </p:sp>
      <p:graphicFrame>
        <p:nvGraphicFramePr>
          <p:cNvPr id="15" name="Content Placeholder 14">
            <a:extLst>
              <a:ext uri="{FF2B5EF4-FFF2-40B4-BE49-F238E27FC236}">
                <a16:creationId xmlns:a16="http://schemas.microsoft.com/office/drawing/2014/main" id="{3D33D18B-7F4B-2E30-51A4-3EE6E432DB2D}"/>
              </a:ext>
            </a:extLst>
          </p:cNvPr>
          <p:cNvGraphicFramePr>
            <a:graphicFrameLocks noGrp="1"/>
          </p:cNvGraphicFramePr>
          <p:nvPr>
            <p:ph idx="1"/>
          </p:nvPr>
        </p:nvGraphicFramePr>
        <p:xfrm>
          <a:off x="358775" y="1691386"/>
          <a:ext cx="11528425" cy="162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EDF3185-9978-4E51-9D0E-0521666D658D}"/>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13</a:t>
            </a:fld>
            <a:endParaRPr lang="en-US"/>
          </a:p>
        </p:txBody>
      </p:sp>
      <p:pic>
        <p:nvPicPr>
          <p:cNvPr id="12" name="Picture 11">
            <a:extLst>
              <a:ext uri="{FF2B5EF4-FFF2-40B4-BE49-F238E27FC236}">
                <a16:creationId xmlns:a16="http://schemas.microsoft.com/office/drawing/2014/main" id="{AE75BC11-4F46-8907-714E-5FD0E1E8EB7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31533" y="3440408"/>
            <a:ext cx="8818258" cy="1375763"/>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F7D8FDF8-EDF7-B6BD-E137-CA642A8CAF8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31533" y="4956442"/>
            <a:ext cx="8818258" cy="1366209"/>
          </a:xfrm>
          <a:prstGeom prst="rect">
            <a:avLst/>
          </a:prstGeom>
          <a:ln>
            <a:solidFill>
              <a:schemeClr val="bg1">
                <a:lumMod val="85000"/>
              </a:schemeClr>
            </a:solidFill>
          </a:ln>
        </p:spPr>
      </p:pic>
      <p:sp>
        <p:nvSpPr>
          <p:cNvPr id="3" name="Rectangle 2">
            <a:extLst>
              <a:ext uri="{FF2B5EF4-FFF2-40B4-BE49-F238E27FC236}">
                <a16:creationId xmlns:a16="http://schemas.microsoft.com/office/drawing/2014/main" id="{8671D541-F014-A7FE-D27B-1DA8DF3BA32A}"/>
              </a:ext>
            </a:extLst>
          </p:cNvPr>
          <p:cNvSpPr/>
          <p:nvPr/>
        </p:nvSpPr>
        <p:spPr>
          <a:xfrm>
            <a:off x="5849300" y="3863019"/>
            <a:ext cx="546484" cy="966773"/>
          </a:xfrm>
          <a:prstGeom prst="rect">
            <a:avLst/>
          </a:prstGeom>
          <a:noFill/>
          <a:ln w="38100">
            <a:solidFill>
              <a:schemeClr val="accent5"/>
            </a:solidFill>
          </a:ln>
        </p:spPr>
        <p:txBody>
          <a:bodyPr wrap="square" rtlCol="0" anchor="ctr" anchorCtr="0">
            <a:noAutofit/>
          </a:bodyPr>
          <a:lstStyle/>
          <a:p>
            <a:pPr algn="ctr"/>
            <a:endParaRPr lang="en-US" sz="1600">
              <a:solidFill>
                <a:schemeClr val="bg1"/>
              </a:solidFill>
            </a:endParaRPr>
          </a:p>
        </p:txBody>
      </p:sp>
      <p:sp>
        <p:nvSpPr>
          <p:cNvPr id="5" name="Rectangle 4">
            <a:extLst>
              <a:ext uri="{FF2B5EF4-FFF2-40B4-BE49-F238E27FC236}">
                <a16:creationId xmlns:a16="http://schemas.microsoft.com/office/drawing/2014/main" id="{6756E181-ACC4-2915-BF4F-B47FD6A8AB06}"/>
              </a:ext>
            </a:extLst>
          </p:cNvPr>
          <p:cNvSpPr/>
          <p:nvPr/>
        </p:nvSpPr>
        <p:spPr>
          <a:xfrm>
            <a:off x="7428158" y="3863019"/>
            <a:ext cx="546484" cy="966773"/>
          </a:xfrm>
          <a:prstGeom prst="rect">
            <a:avLst/>
          </a:prstGeom>
          <a:noFill/>
          <a:ln w="38100">
            <a:solidFill>
              <a:schemeClr val="accent5"/>
            </a:solidFill>
          </a:ln>
        </p:spPr>
        <p:txBody>
          <a:bodyPr wrap="square" rtlCol="0" anchor="ctr" anchorCtr="0">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5F515FCA-341A-BDB0-35EC-AC9D847247B4}"/>
              </a:ext>
            </a:extLst>
          </p:cNvPr>
          <p:cNvSpPr/>
          <p:nvPr/>
        </p:nvSpPr>
        <p:spPr>
          <a:xfrm>
            <a:off x="9504584" y="3863017"/>
            <a:ext cx="546484" cy="966773"/>
          </a:xfrm>
          <a:prstGeom prst="rect">
            <a:avLst/>
          </a:prstGeom>
          <a:noFill/>
          <a:ln w="38100">
            <a:solidFill>
              <a:schemeClr val="accent5"/>
            </a:solidFill>
          </a:ln>
        </p:spPr>
        <p:txBody>
          <a:bodyPr wrap="square" rtlCol="0" anchor="ctr" anchorCtr="0">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9BF25601-070F-3BB8-AB7C-6565DEFA4A2A}"/>
              </a:ext>
            </a:extLst>
          </p:cNvPr>
          <p:cNvSpPr/>
          <p:nvPr/>
        </p:nvSpPr>
        <p:spPr>
          <a:xfrm>
            <a:off x="10291699" y="3863017"/>
            <a:ext cx="546484" cy="966773"/>
          </a:xfrm>
          <a:prstGeom prst="rect">
            <a:avLst/>
          </a:prstGeom>
          <a:noFill/>
          <a:ln w="38100">
            <a:solidFill>
              <a:schemeClr val="accent5"/>
            </a:solidFill>
          </a:ln>
        </p:spPr>
        <p:txBody>
          <a:bodyPr wrap="square" rtlCol="0" anchor="ctr" anchorCtr="0">
            <a:noAutofit/>
          </a:bodyPr>
          <a:lstStyle/>
          <a:p>
            <a:pPr algn="ctr"/>
            <a:endParaRPr lang="en-US" sz="1600">
              <a:solidFill>
                <a:schemeClr val="bg1"/>
              </a:solidFill>
            </a:endParaRPr>
          </a:p>
        </p:txBody>
      </p:sp>
    </p:spTree>
    <p:extLst>
      <p:ext uri="{BB962C8B-B14F-4D97-AF65-F5344CB8AC3E}">
        <p14:creationId xmlns:p14="http://schemas.microsoft.com/office/powerpoint/2010/main" val="234942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86804-E024-7F93-90CC-CF570BEA2EBB}"/>
              </a:ext>
            </a:extLst>
          </p:cNvPr>
          <p:cNvSpPr>
            <a:spLocks noGrp="1"/>
          </p:cNvSpPr>
          <p:nvPr>
            <p:ph type="sldNum" sz="quarter" idx="10"/>
          </p:nvPr>
        </p:nvSpPr>
        <p:spPr/>
        <p:txBody>
          <a:bodyPr/>
          <a:lstStyle/>
          <a:p>
            <a:pPr defTabSz="761970"/>
            <a:fld id="{A59E24FB-11A7-44FD-AC96-67BDBF48A334}" type="slidenum">
              <a:rPr lang="en-US" smtClean="0"/>
              <a:pPr defTabSz="761970"/>
              <a:t>14</a:t>
            </a:fld>
            <a:endParaRPr lang="en-US"/>
          </a:p>
        </p:txBody>
      </p:sp>
    </p:spTree>
    <p:extLst>
      <p:ext uri="{BB962C8B-B14F-4D97-AF65-F5344CB8AC3E}">
        <p14:creationId xmlns:p14="http://schemas.microsoft.com/office/powerpoint/2010/main" val="265884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U-Turn 2">
            <a:extLst>
              <a:ext uri="{FF2B5EF4-FFF2-40B4-BE49-F238E27FC236}">
                <a16:creationId xmlns:a16="http://schemas.microsoft.com/office/drawing/2014/main" id="{F92EEB5F-59B2-DD11-4E12-875EADA6D8C7}"/>
              </a:ext>
            </a:extLst>
          </p:cNvPr>
          <p:cNvSpPr/>
          <p:nvPr/>
        </p:nvSpPr>
        <p:spPr>
          <a:xfrm rot="5400000" flipV="1">
            <a:off x="-199053" y="4685260"/>
            <a:ext cx="2332383" cy="1375763"/>
          </a:xfrm>
          <a:prstGeom prst="uturnArrow">
            <a:avLst>
              <a:gd name="adj1" fmla="val 25000"/>
              <a:gd name="adj2" fmla="val 25000"/>
              <a:gd name="adj3" fmla="val 25000"/>
              <a:gd name="adj4" fmla="val 43750"/>
              <a:gd name="adj5" fmla="val 95228"/>
            </a:avLst>
          </a:prstGeom>
          <a:solidFill>
            <a:schemeClr val="accent1"/>
          </a:solidFill>
        </p:spPr>
        <p:txBody>
          <a:bodyPr wrap="square" rtlCol="0" anchor="ctr" anchorCtr="0">
            <a:noAutofit/>
          </a:bodyPr>
          <a:lstStyle/>
          <a:p>
            <a:pPr algn="ctr"/>
            <a:endParaRPr lang="en-US" sz="1600" err="1">
              <a:solidFill>
                <a:schemeClr val="bg1"/>
              </a:solidFill>
            </a:endParaRPr>
          </a:p>
        </p:txBody>
      </p:sp>
      <p:sp>
        <p:nvSpPr>
          <p:cNvPr id="2" name="Title 1"/>
          <p:cNvSpPr>
            <a:spLocks noGrp="1"/>
          </p:cNvSpPr>
          <p:nvPr>
            <p:ph type="title"/>
          </p:nvPr>
        </p:nvSpPr>
        <p:spPr/>
        <p:txBody>
          <a:bodyPr/>
          <a:lstStyle/>
          <a:p>
            <a:pPr lvl="0"/>
            <a:r>
              <a:rPr lang="en-US"/>
              <a:t>On-Demand Supply Order Process</a:t>
            </a:r>
            <a:endParaRPr lang="en-CA"/>
          </a:p>
        </p:txBody>
      </p:sp>
      <p:sp>
        <p:nvSpPr>
          <p:cNvPr id="5" name="Slide Number Placeholder 4"/>
          <p:cNvSpPr>
            <a:spLocks noGrp="1"/>
          </p:cNvSpPr>
          <p:nvPr>
            <p:ph type="sldNum" sz="quarter" idx="17"/>
          </p:nvPr>
        </p:nvSpPr>
        <p:spPr/>
        <p:txBody>
          <a:bodyPr/>
          <a:lstStyle/>
          <a:p>
            <a:fld id="{DF6E3F9C-E41C-47FB-8418-99BE0765F1F1}" type="slidenum">
              <a:rPr lang="en-US" smtClean="0"/>
              <a:pPr/>
              <a:t>15</a:t>
            </a:fld>
            <a:endParaRPr lang="en-US"/>
          </a:p>
        </p:txBody>
      </p:sp>
      <p:pic>
        <p:nvPicPr>
          <p:cNvPr id="12" name="Picture 11">
            <a:extLst>
              <a:ext uri="{FF2B5EF4-FFF2-40B4-BE49-F238E27FC236}">
                <a16:creationId xmlns:a16="http://schemas.microsoft.com/office/drawing/2014/main" id="{FDFD985D-6A67-48FD-87D0-254BB7A3E4A8}"/>
              </a:ext>
            </a:extLst>
          </p:cNvPr>
          <p:cNvPicPr>
            <a:picLocks noChangeAspect="1"/>
          </p:cNvPicPr>
          <p:nvPr/>
        </p:nvPicPr>
        <p:blipFill>
          <a:blip r:embed="rId3"/>
          <a:stretch>
            <a:fillRect/>
          </a:stretch>
        </p:blipFill>
        <p:spPr>
          <a:xfrm>
            <a:off x="1630878" y="3549048"/>
            <a:ext cx="8828394" cy="1955318"/>
          </a:xfrm>
          <a:prstGeom prst="rect">
            <a:avLst/>
          </a:prstGeom>
          <a:ln w="12700">
            <a:solidFill>
              <a:schemeClr val="bg1">
                <a:lumMod val="75000"/>
              </a:schemeClr>
            </a:solidFill>
          </a:ln>
        </p:spPr>
      </p:pic>
      <p:sp>
        <p:nvSpPr>
          <p:cNvPr id="9" name="Rectangle 8">
            <a:extLst>
              <a:ext uri="{FF2B5EF4-FFF2-40B4-BE49-F238E27FC236}">
                <a16:creationId xmlns:a16="http://schemas.microsoft.com/office/drawing/2014/main" id="{C81AD0DC-F6A0-40D8-A7D7-F5DC66A2E305}"/>
              </a:ext>
            </a:extLst>
          </p:cNvPr>
          <p:cNvSpPr/>
          <p:nvPr/>
        </p:nvSpPr>
        <p:spPr>
          <a:xfrm>
            <a:off x="7336520" y="4526707"/>
            <a:ext cx="1467414" cy="3451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C4CEB5-8C01-45E6-B4BF-B8F682C50D2E}"/>
              </a:ext>
            </a:extLst>
          </p:cNvPr>
          <p:cNvSpPr/>
          <p:nvPr/>
        </p:nvSpPr>
        <p:spPr>
          <a:xfrm>
            <a:off x="1759434" y="5335340"/>
            <a:ext cx="752553" cy="14439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C4C5F3A-3237-4E76-ADC4-B69EBB97487F}"/>
              </a:ext>
            </a:extLst>
          </p:cNvPr>
          <p:cNvPicPr>
            <a:picLocks noChangeAspect="1"/>
          </p:cNvPicPr>
          <p:nvPr/>
        </p:nvPicPr>
        <p:blipFill rotWithShape="1">
          <a:blip r:embed="rId4"/>
          <a:srcRect l="43257" t="48588" r="48944"/>
          <a:stretch/>
        </p:blipFill>
        <p:spPr>
          <a:xfrm>
            <a:off x="1854065" y="5944867"/>
            <a:ext cx="657922" cy="645658"/>
          </a:xfrm>
          <a:prstGeom prst="rect">
            <a:avLst/>
          </a:prstGeom>
          <a:ln w="12700">
            <a:solidFill>
              <a:schemeClr val="bg1">
                <a:lumMod val="75000"/>
              </a:schemeClr>
            </a:solidFill>
          </a:ln>
        </p:spPr>
      </p:pic>
      <p:sp>
        <p:nvSpPr>
          <p:cNvPr id="11" name="Rectangle 10">
            <a:extLst>
              <a:ext uri="{FF2B5EF4-FFF2-40B4-BE49-F238E27FC236}">
                <a16:creationId xmlns:a16="http://schemas.microsoft.com/office/drawing/2014/main" id="{2B46A979-0852-415D-8E51-E0806126FC1D}"/>
              </a:ext>
            </a:extLst>
          </p:cNvPr>
          <p:cNvSpPr/>
          <p:nvPr/>
        </p:nvSpPr>
        <p:spPr>
          <a:xfrm>
            <a:off x="1934595" y="6222419"/>
            <a:ext cx="488330" cy="364103"/>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3CA00528-6E62-F9B9-0F79-B365BE500010}"/>
              </a:ext>
            </a:extLst>
          </p:cNvPr>
          <p:cNvSpPr>
            <a:spLocks noGrp="1"/>
          </p:cNvSpPr>
          <p:nvPr>
            <p:ph idx="1"/>
          </p:nvPr>
        </p:nvSpPr>
        <p:spPr>
          <a:xfrm>
            <a:off x="358738" y="1246296"/>
            <a:ext cx="11538209" cy="2229617"/>
          </a:xfrm>
        </p:spPr>
        <p:txBody>
          <a:bodyPr>
            <a:normAutofit fontScale="92500" lnSpcReduction="10000"/>
          </a:bodyPr>
          <a:lstStyle/>
          <a:p>
            <a:r>
              <a:rPr lang="en-US"/>
              <a:t>The system evaluates the item and creates a supply order if:</a:t>
            </a:r>
          </a:p>
          <a:p>
            <a:pPr marL="342900" indent="-342900">
              <a:buFont typeface="Arial" panose="020B0604020202020204" pitchFamily="34" charset="0"/>
              <a:buChar char="•"/>
            </a:pPr>
            <a:r>
              <a:rPr lang="en-US"/>
              <a:t>On-hand quantity is at or below the minimum quantity.</a:t>
            </a:r>
          </a:p>
          <a:p>
            <a:pPr marL="342900" indent="-342900">
              <a:buFont typeface="Arial" panose="020B0604020202020204" pitchFamily="34" charset="0"/>
              <a:buChar char="•"/>
            </a:pPr>
            <a:r>
              <a:rPr lang="en-US"/>
              <a:t>Total of on-hand and active supply order quantities for the location do not equal or exceed its maximum quantity.</a:t>
            </a:r>
          </a:p>
          <a:p>
            <a:endParaRPr lang="en-US"/>
          </a:p>
          <a:p>
            <a:r>
              <a:rPr lang="en-US"/>
              <a:t>Supply order quantity targeted to bring location to maximum. It will not impact the schedule of the reorder groups</a:t>
            </a:r>
          </a:p>
          <a:p>
            <a:endParaRPr lang="en-US"/>
          </a:p>
          <a:p>
            <a:endParaRPr lang="en-US"/>
          </a:p>
        </p:txBody>
      </p:sp>
    </p:spTree>
    <p:extLst>
      <p:ext uri="{BB962C8B-B14F-4D97-AF65-F5344CB8AC3E}">
        <p14:creationId xmlns:p14="http://schemas.microsoft.com/office/powerpoint/2010/main" val="224037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87" y="372533"/>
            <a:ext cx="11528213" cy="562187"/>
          </a:xfrm>
        </p:spPr>
        <p:txBody>
          <a:bodyPr/>
          <a:lstStyle/>
          <a:p>
            <a:pPr lvl="0"/>
            <a:r>
              <a:rPr lang="en-US"/>
              <a:t>On-Demand Supply Orders</a:t>
            </a:r>
            <a:endParaRPr lang="en-CA"/>
          </a:p>
        </p:txBody>
      </p:sp>
      <p:sp>
        <p:nvSpPr>
          <p:cNvPr id="6" name="Content Placeholder 5">
            <a:extLst>
              <a:ext uri="{FF2B5EF4-FFF2-40B4-BE49-F238E27FC236}">
                <a16:creationId xmlns:a16="http://schemas.microsoft.com/office/drawing/2014/main" id="{FCB3B225-1113-544C-2D0F-06E2B4F0ABAA}"/>
              </a:ext>
            </a:extLst>
          </p:cNvPr>
          <p:cNvSpPr>
            <a:spLocks noGrp="1"/>
          </p:cNvSpPr>
          <p:nvPr>
            <p:ph idx="1"/>
          </p:nvPr>
        </p:nvSpPr>
        <p:spPr>
          <a:xfrm>
            <a:off x="358738" y="1246296"/>
            <a:ext cx="5552353" cy="4856793"/>
          </a:xfrm>
        </p:spPr>
        <p:txBody>
          <a:bodyPr/>
          <a:lstStyle/>
          <a:p>
            <a:r>
              <a:rPr lang="en-US" dirty="0"/>
              <a:t>A user with the appropriate role can trigger the system to evaluate a perpetual inventory location for replenishment.</a:t>
            </a:r>
          </a:p>
          <a:p>
            <a:endParaRPr lang="en-US" dirty="0"/>
          </a:p>
          <a:p>
            <a:pPr marL="457200" indent="-457200">
              <a:buFont typeface="+mj-lt"/>
              <a:buAutoNum type="arabicPeriod"/>
            </a:pPr>
            <a:r>
              <a:rPr lang="en-US" dirty="0"/>
              <a:t>Enter </a:t>
            </a:r>
            <a:r>
              <a:rPr lang="en-US" b="1" dirty="0"/>
              <a:t>Locations</a:t>
            </a:r>
            <a:r>
              <a:rPr lang="en-US" dirty="0"/>
              <a:t> or the </a:t>
            </a:r>
            <a:r>
              <a:rPr lang="en-US" b="1" dirty="0"/>
              <a:t>Location Items resource</a:t>
            </a:r>
            <a:r>
              <a:rPr lang="en-US" dirty="0"/>
              <a:t>.</a:t>
            </a:r>
          </a:p>
          <a:p>
            <a:pPr marL="457200" indent="-457200">
              <a:buFont typeface="+mj-lt"/>
              <a:buAutoNum type="arabicPeriod"/>
            </a:pPr>
            <a:r>
              <a:rPr lang="en-US" dirty="0"/>
              <a:t>Select </a:t>
            </a:r>
            <a:r>
              <a:rPr lang="en-US" b="1" dirty="0"/>
              <a:t>Generate Supply Order</a:t>
            </a:r>
            <a:r>
              <a:rPr lang="en-US" dirty="0"/>
              <a:t> from the contextual menu.</a:t>
            </a:r>
          </a:p>
          <a:p>
            <a:endParaRPr lang="en-US" dirty="0"/>
          </a:p>
          <a:p>
            <a:endParaRPr lang="en-US" dirty="0"/>
          </a:p>
        </p:txBody>
      </p:sp>
      <p:pic>
        <p:nvPicPr>
          <p:cNvPr id="19" name="Content Placeholder 18" descr="A screenshot of a computer&#10;&#10;Description automatically generated">
            <a:extLst>
              <a:ext uri="{FF2B5EF4-FFF2-40B4-BE49-F238E27FC236}">
                <a16:creationId xmlns:a16="http://schemas.microsoft.com/office/drawing/2014/main" id="{34777A4C-6BC3-6837-A268-4D287A27B7A2}"/>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495917" y="1464355"/>
            <a:ext cx="5175516" cy="4419827"/>
          </a:xfrm>
        </p:spPr>
      </p:pic>
      <p:sp>
        <p:nvSpPr>
          <p:cNvPr id="5" name="Slide Number Placeholder 4"/>
          <p:cNvSpPr>
            <a:spLocks noGrp="1"/>
          </p:cNvSpPr>
          <p:nvPr>
            <p:ph type="sldNum" sz="quarter" idx="17"/>
          </p:nvPr>
        </p:nvSpPr>
        <p:spPr>
          <a:xfrm>
            <a:off x="11431675" y="6329038"/>
            <a:ext cx="455525" cy="420591"/>
          </a:xfrm>
        </p:spPr>
        <p:txBody>
          <a:bodyPr/>
          <a:lstStyle/>
          <a:p>
            <a:fld id="{DF6E3F9C-E41C-47FB-8418-99BE0765F1F1}" type="slidenum">
              <a:rPr lang="en-US" smtClean="0"/>
              <a:pPr/>
              <a:t>16</a:t>
            </a:fld>
            <a:endParaRPr lang="en-US"/>
          </a:p>
        </p:txBody>
      </p:sp>
    </p:spTree>
    <p:extLst>
      <p:ext uri="{BB962C8B-B14F-4D97-AF65-F5344CB8AC3E}">
        <p14:creationId xmlns:p14="http://schemas.microsoft.com/office/powerpoint/2010/main" val="108829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DC5A8-9197-4A95-B97E-99AB0462E02E}"/>
              </a:ext>
            </a:extLst>
          </p:cNvPr>
          <p:cNvSpPr>
            <a:spLocks noGrp="1"/>
          </p:cNvSpPr>
          <p:nvPr>
            <p:ph type="title"/>
          </p:nvPr>
        </p:nvSpPr>
        <p:spPr/>
        <p:txBody>
          <a:bodyPr/>
          <a:lstStyle/>
          <a:p>
            <a:r>
              <a:rPr lang="en-US"/>
              <a:t>Manual Supply Order Process</a:t>
            </a:r>
          </a:p>
        </p:txBody>
      </p:sp>
      <p:sp>
        <p:nvSpPr>
          <p:cNvPr id="6" name="Content Placeholder 5">
            <a:extLst>
              <a:ext uri="{FF2B5EF4-FFF2-40B4-BE49-F238E27FC236}">
                <a16:creationId xmlns:a16="http://schemas.microsoft.com/office/drawing/2014/main" id="{58A9424A-2804-4593-9A5D-D55448855FA8}"/>
              </a:ext>
            </a:extLst>
          </p:cNvPr>
          <p:cNvSpPr>
            <a:spLocks noGrp="1"/>
          </p:cNvSpPr>
          <p:nvPr>
            <p:ph idx="1"/>
          </p:nvPr>
        </p:nvSpPr>
        <p:spPr/>
        <p:txBody>
          <a:bodyPr/>
          <a:lstStyle/>
          <a:p>
            <a:r>
              <a:rPr lang="en-US"/>
              <a:t>When needed, it is possible to create a manual supply order in the Supply Orders resource.</a:t>
            </a:r>
          </a:p>
          <a:p>
            <a:endParaRPr lang="en-US"/>
          </a:p>
        </p:txBody>
      </p:sp>
      <p:sp>
        <p:nvSpPr>
          <p:cNvPr id="3" name="Slide Number Placeholder 2">
            <a:extLst>
              <a:ext uri="{FF2B5EF4-FFF2-40B4-BE49-F238E27FC236}">
                <a16:creationId xmlns:a16="http://schemas.microsoft.com/office/drawing/2014/main" id="{1A0CD4C0-4715-439F-B4DA-4768B33B12AB}"/>
              </a:ext>
            </a:extLst>
          </p:cNvPr>
          <p:cNvSpPr>
            <a:spLocks noGrp="1"/>
          </p:cNvSpPr>
          <p:nvPr>
            <p:ph type="sldNum" sz="quarter" idx="17"/>
          </p:nvPr>
        </p:nvSpPr>
        <p:spPr/>
        <p:txBody>
          <a:bodyPr/>
          <a:lstStyle/>
          <a:p>
            <a:fld id="{A59E24FB-11A7-44FD-AC96-67BDBF48A334}" type="slidenum">
              <a:rPr lang="en-US" smtClean="0"/>
              <a:pPr/>
              <a:t>17</a:t>
            </a:fld>
            <a:endParaRPr lang="en-US"/>
          </a:p>
        </p:txBody>
      </p:sp>
      <p:pic>
        <p:nvPicPr>
          <p:cNvPr id="8" name="Picture 7">
            <a:extLst>
              <a:ext uri="{FF2B5EF4-FFF2-40B4-BE49-F238E27FC236}">
                <a16:creationId xmlns:a16="http://schemas.microsoft.com/office/drawing/2014/main" id="{86572779-4C79-39A9-868C-04AADF2EFC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053" y="2599229"/>
            <a:ext cx="7166601" cy="3502187"/>
          </a:xfrm>
          <a:prstGeom prst="rect">
            <a:avLst/>
          </a:prstGeom>
          <a:ln w="12700">
            <a:solidFill>
              <a:schemeClr val="bg1">
                <a:lumMod val="75000"/>
              </a:schemeClr>
            </a:solidFill>
          </a:ln>
        </p:spPr>
      </p:pic>
      <p:pic>
        <p:nvPicPr>
          <p:cNvPr id="10" name="Picture 9">
            <a:extLst>
              <a:ext uri="{FF2B5EF4-FFF2-40B4-BE49-F238E27FC236}">
                <a16:creationId xmlns:a16="http://schemas.microsoft.com/office/drawing/2014/main" id="{B94487F3-7781-E15E-ED9D-837F13FCBB26}"/>
              </a:ext>
            </a:extLst>
          </p:cNvPr>
          <p:cNvPicPr>
            <a:picLocks noChangeAspect="1"/>
          </p:cNvPicPr>
          <p:nvPr/>
        </p:nvPicPr>
        <p:blipFill>
          <a:blip r:embed="rId4"/>
          <a:stretch>
            <a:fillRect/>
          </a:stretch>
        </p:blipFill>
        <p:spPr>
          <a:xfrm>
            <a:off x="7525339" y="2989360"/>
            <a:ext cx="4477576" cy="2377691"/>
          </a:xfrm>
          <a:prstGeom prst="rect">
            <a:avLst/>
          </a:prstGeom>
          <a:ln w="12700">
            <a:solidFill>
              <a:schemeClr val="bg1">
                <a:lumMod val="75000"/>
              </a:schemeClr>
            </a:solidFill>
          </a:ln>
        </p:spPr>
      </p:pic>
      <p:sp>
        <p:nvSpPr>
          <p:cNvPr id="2" name="Rectangle 1">
            <a:extLst>
              <a:ext uri="{FF2B5EF4-FFF2-40B4-BE49-F238E27FC236}">
                <a16:creationId xmlns:a16="http://schemas.microsoft.com/office/drawing/2014/main" id="{1B68E6E5-3E94-38FF-5CC5-25BAFC95227E}"/>
              </a:ext>
            </a:extLst>
          </p:cNvPr>
          <p:cNvSpPr/>
          <p:nvPr/>
        </p:nvSpPr>
        <p:spPr>
          <a:xfrm>
            <a:off x="6631278" y="5882745"/>
            <a:ext cx="310641" cy="20688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urved Right 8">
            <a:extLst>
              <a:ext uri="{FF2B5EF4-FFF2-40B4-BE49-F238E27FC236}">
                <a16:creationId xmlns:a16="http://schemas.microsoft.com/office/drawing/2014/main" id="{3967A65E-0F57-DA03-C9AC-3A0A140992FD}"/>
              </a:ext>
            </a:extLst>
          </p:cNvPr>
          <p:cNvSpPr/>
          <p:nvPr/>
        </p:nvSpPr>
        <p:spPr>
          <a:xfrm>
            <a:off x="7525339" y="5480026"/>
            <a:ext cx="2497202" cy="609602"/>
          </a:xfrm>
          <a:prstGeom prst="bentUpArrow">
            <a:avLst>
              <a:gd name="adj1" fmla="val 25000"/>
              <a:gd name="adj2" fmla="val 24305"/>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723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87" y="372533"/>
            <a:ext cx="11528213" cy="562187"/>
          </a:xfrm>
        </p:spPr>
        <p:txBody>
          <a:bodyPr/>
          <a:lstStyle/>
          <a:p>
            <a:pPr lvl="0"/>
            <a:r>
              <a:rPr lang="en-US"/>
              <a:t>Manual Supply Orders</a:t>
            </a:r>
            <a:endParaRPr lang="en-CA"/>
          </a:p>
        </p:txBody>
      </p:sp>
      <p:sp>
        <p:nvSpPr>
          <p:cNvPr id="4" name="Text Placeholder 3">
            <a:extLst>
              <a:ext uri="{FF2B5EF4-FFF2-40B4-BE49-F238E27FC236}">
                <a16:creationId xmlns:a16="http://schemas.microsoft.com/office/drawing/2014/main" id="{2DFFC832-4413-B8B2-D339-248493A1FAD5}"/>
              </a:ext>
            </a:extLst>
          </p:cNvPr>
          <p:cNvSpPr>
            <a:spLocks noGrp="1"/>
          </p:cNvSpPr>
          <p:nvPr>
            <p:ph type="body" sz="quarter" idx="15"/>
          </p:nvPr>
        </p:nvSpPr>
        <p:spPr>
          <a:xfrm>
            <a:off x="358738" y="1177189"/>
            <a:ext cx="11528463" cy="645859"/>
          </a:xfrm>
        </p:spPr>
        <p:txBody>
          <a:bodyPr/>
          <a:lstStyle/>
          <a:p>
            <a:r>
              <a:rPr lang="en-US"/>
              <a:t>Supply orders can be created entirely manually.</a:t>
            </a:r>
          </a:p>
        </p:txBody>
      </p:sp>
      <p:graphicFrame>
        <p:nvGraphicFramePr>
          <p:cNvPr id="3" name="Content Placeholder 2">
            <a:extLst>
              <a:ext uri="{FF2B5EF4-FFF2-40B4-BE49-F238E27FC236}">
                <a16:creationId xmlns:a16="http://schemas.microsoft.com/office/drawing/2014/main" id="{AE75741B-AA85-EF76-1F3E-EEE6934342AD}"/>
              </a:ext>
            </a:extLst>
          </p:cNvPr>
          <p:cNvGraphicFramePr>
            <a:graphicFrameLocks noGrp="1"/>
          </p:cNvGraphicFramePr>
          <p:nvPr>
            <p:ph idx="1"/>
            <p:extLst>
              <p:ext uri="{D42A27DB-BD31-4B8C-83A1-F6EECF244321}">
                <p14:modId xmlns:p14="http://schemas.microsoft.com/office/powerpoint/2010/main" val="1411505395"/>
              </p:ext>
            </p:extLst>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7"/>
          </p:nvPr>
        </p:nvSpPr>
        <p:spPr>
          <a:xfrm>
            <a:off x="11431675" y="6329038"/>
            <a:ext cx="455525" cy="420591"/>
          </a:xfrm>
        </p:spPr>
        <p:txBody>
          <a:bodyPr/>
          <a:lstStyle/>
          <a:p>
            <a:fld id="{DF6E3F9C-E41C-47FB-8418-99BE0765F1F1}" type="slidenum">
              <a:rPr lang="en-US" smtClean="0"/>
              <a:pPr/>
              <a:t>18</a:t>
            </a:fld>
            <a:endParaRPr lang="en-US"/>
          </a:p>
        </p:txBody>
      </p:sp>
    </p:spTree>
    <p:extLst>
      <p:ext uri="{BB962C8B-B14F-4D97-AF65-F5344CB8AC3E}">
        <p14:creationId xmlns:p14="http://schemas.microsoft.com/office/powerpoint/2010/main" val="214792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A306-09D8-43B8-3C46-553DA9E5D1AC}"/>
              </a:ext>
            </a:extLst>
          </p:cNvPr>
          <p:cNvSpPr>
            <a:spLocks noGrp="1"/>
          </p:cNvSpPr>
          <p:nvPr>
            <p:ph type="title"/>
          </p:nvPr>
        </p:nvSpPr>
        <p:spPr/>
        <p:txBody>
          <a:bodyPr/>
          <a:lstStyle/>
          <a:p>
            <a:r>
              <a:rPr lang="en-US"/>
              <a:t>On-Demand and Manual Supply Orders</a:t>
            </a:r>
          </a:p>
        </p:txBody>
      </p:sp>
      <p:sp>
        <p:nvSpPr>
          <p:cNvPr id="3" name="Text Placeholder 2">
            <a:extLst>
              <a:ext uri="{FF2B5EF4-FFF2-40B4-BE49-F238E27FC236}">
                <a16:creationId xmlns:a16="http://schemas.microsoft.com/office/drawing/2014/main" id="{9DEC771D-CFFD-D75A-0AF7-10326FD02D0C}"/>
              </a:ext>
            </a:extLst>
          </p:cNvPr>
          <p:cNvSpPr>
            <a:spLocks noGrp="1"/>
          </p:cNvSpPr>
          <p:nvPr>
            <p:ph type="body" sz="quarter" idx="15"/>
          </p:nvPr>
        </p:nvSpPr>
        <p:spPr/>
        <p:txBody>
          <a:bodyPr/>
          <a:lstStyle/>
          <a:p>
            <a:r>
              <a:rPr lang="en-US"/>
              <a:t>Learn how to manage on-demand and manual supply orders.</a:t>
            </a:r>
          </a:p>
        </p:txBody>
      </p:sp>
      <p:sp>
        <p:nvSpPr>
          <p:cNvPr id="4" name="Slide Number Placeholder 3">
            <a:extLst>
              <a:ext uri="{FF2B5EF4-FFF2-40B4-BE49-F238E27FC236}">
                <a16:creationId xmlns:a16="http://schemas.microsoft.com/office/drawing/2014/main" id="{87658C70-D4F5-023D-B2BB-BE81EBAC9F19}"/>
              </a:ext>
            </a:extLst>
          </p:cNvPr>
          <p:cNvSpPr>
            <a:spLocks noGrp="1"/>
          </p:cNvSpPr>
          <p:nvPr>
            <p:ph type="sldNum" sz="quarter" idx="16"/>
          </p:nvPr>
        </p:nvSpPr>
        <p:spPr/>
        <p:txBody>
          <a:bodyPr/>
          <a:lstStyle/>
          <a:p>
            <a:pPr defTabSz="761970"/>
            <a:fld id="{A59E24FB-11A7-44FD-AC96-67BDBF48A334}" type="slidenum">
              <a:rPr lang="en-US" smtClean="0"/>
              <a:pPr defTabSz="761970"/>
              <a:t>19</a:t>
            </a:fld>
            <a:endParaRPr lang="en-US"/>
          </a:p>
        </p:txBody>
      </p:sp>
      <p:sp>
        <p:nvSpPr>
          <p:cNvPr id="5" name="Content Placeholder 4">
            <a:extLst>
              <a:ext uri="{FF2B5EF4-FFF2-40B4-BE49-F238E27FC236}">
                <a16:creationId xmlns:a16="http://schemas.microsoft.com/office/drawing/2014/main" id="{AC0E315D-0647-C7DF-59AC-66D8470DB9F3}"/>
              </a:ext>
            </a:extLst>
          </p:cNvPr>
          <p:cNvSpPr>
            <a:spLocks noGrp="1"/>
          </p:cNvSpPr>
          <p:nvPr>
            <p:ph sz="quarter" idx="11"/>
          </p:nvPr>
        </p:nvSpPr>
        <p:spPr/>
        <p:txBody>
          <a:bodyPr/>
          <a:lstStyle/>
          <a:p>
            <a:r>
              <a:rPr lang="en-US"/>
              <a:t>Generate an on-demand supply order.</a:t>
            </a:r>
          </a:p>
          <a:p>
            <a:r>
              <a:rPr lang="en-US"/>
              <a:t>Create a manual supply order.</a:t>
            </a:r>
          </a:p>
        </p:txBody>
      </p:sp>
    </p:spTree>
    <p:extLst>
      <p:ext uri="{BB962C8B-B14F-4D97-AF65-F5344CB8AC3E}">
        <p14:creationId xmlns:p14="http://schemas.microsoft.com/office/powerpoint/2010/main" val="374038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Supply Orders</a:t>
            </a:r>
          </a:p>
        </p:txBody>
      </p:sp>
      <p:sp>
        <p:nvSpPr>
          <p:cNvPr id="2" name="Text Placeholder 1">
            <a:extLst>
              <a:ext uri="{FF2B5EF4-FFF2-40B4-BE49-F238E27FC236}">
                <a16:creationId xmlns:a16="http://schemas.microsoft.com/office/drawing/2014/main" id="{B1CC151A-F939-B26F-DEB4-89480664E557}"/>
              </a:ext>
            </a:extLst>
          </p:cNvPr>
          <p:cNvSpPr>
            <a:spLocks noGrp="1"/>
          </p:cNvSpPr>
          <p:nvPr>
            <p:ph type="body" sz="quarter" idx="13"/>
          </p:nvPr>
        </p:nvSpPr>
        <p:spPr/>
        <p:txBody>
          <a:bodyPr/>
          <a:lstStyle/>
          <a:p>
            <a:r>
              <a:rPr lang="en-US" dirty="0">
                <a:solidFill>
                  <a:schemeClr val="bg1"/>
                </a:solidFill>
              </a:rPr>
              <a:t>Inventory Maintenance</a:t>
            </a:r>
          </a:p>
          <a:p>
            <a:endParaRPr lang="en-US" dirty="0">
              <a:solidFill>
                <a:schemeClr val="bg1"/>
              </a:solidFill>
            </a:endParaRPr>
          </a:p>
        </p:txBody>
      </p:sp>
    </p:spTree>
    <p:custDataLst>
      <p:tags r:id="rId1"/>
    </p:custDataLst>
    <p:extLst>
      <p:ext uri="{BB962C8B-B14F-4D97-AF65-F5344CB8AC3E}">
        <p14:creationId xmlns:p14="http://schemas.microsoft.com/office/powerpoint/2010/main" val="145976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2C32-3EF2-8A3B-6405-72508710268E}"/>
              </a:ext>
            </a:extLst>
          </p:cNvPr>
          <p:cNvSpPr>
            <a:spLocks noGrp="1"/>
          </p:cNvSpPr>
          <p:nvPr>
            <p:ph type="title"/>
          </p:nvPr>
        </p:nvSpPr>
        <p:spPr/>
        <p:txBody>
          <a:bodyPr/>
          <a:lstStyle/>
          <a:p>
            <a:r>
              <a:rPr lang="en-US"/>
              <a:t>On-Demand and Manual Supply Orders</a:t>
            </a:r>
          </a:p>
        </p:txBody>
      </p:sp>
      <p:sp>
        <p:nvSpPr>
          <p:cNvPr id="3" name="Text Placeholder 2">
            <a:extLst>
              <a:ext uri="{FF2B5EF4-FFF2-40B4-BE49-F238E27FC236}">
                <a16:creationId xmlns:a16="http://schemas.microsoft.com/office/drawing/2014/main" id="{676F2687-BB81-B051-3E66-060D3EAB4408}"/>
              </a:ext>
            </a:extLst>
          </p:cNvPr>
          <p:cNvSpPr>
            <a:spLocks noGrp="1"/>
          </p:cNvSpPr>
          <p:nvPr>
            <p:ph type="body" sz="quarter" idx="15"/>
          </p:nvPr>
        </p:nvSpPr>
        <p:spPr/>
        <p:txBody>
          <a:bodyPr/>
          <a:lstStyle/>
          <a:p>
            <a:r>
              <a:rPr lang="en-US"/>
              <a:t>Learn how to manage on-demand and manual supply orders.</a:t>
            </a:r>
          </a:p>
        </p:txBody>
      </p:sp>
      <p:sp>
        <p:nvSpPr>
          <p:cNvPr id="4" name="Text Placeholder 3">
            <a:extLst>
              <a:ext uri="{FF2B5EF4-FFF2-40B4-BE49-F238E27FC236}">
                <a16:creationId xmlns:a16="http://schemas.microsoft.com/office/drawing/2014/main" id="{1AD37B00-BD03-5D4C-A030-4A6CAD8F5AF2}"/>
              </a:ext>
            </a:extLst>
          </p:cNvPr>
          <p:cNvSpPr>
            <a:spLocks noGrp="1"/>
          </p:cNvSpPr>
          <p:nvPr>
            <p:ph type="body" sz="quarter" idx="16"/>
          </p:nvPr>
        </p:nvSpPr>
        <p:spPr/>
        <p:txBody>
          <a:bodyPr/>
          <a:lstStyle/>
          <a:p>
            <a:r>
              <a:rPr lang="en-US"/>
              <a:t>Manual Supply Orders</a:t>
            </a:r>
          </a:p>
        </p:txBody>
      </p:sp>
      <p:sp>
        <p:nvSpPr>
          <p:cNvPr id="5" name="Slide Number Placeholder 4">
            <a:extLst>
              <a:ext uri="{FF2B5EF4-FFF2-40B4-BE49-F238E27FC236}">
                <a16:creationId xmlns:a16="http://schemas.microsoft.com/office/drawing/2014/main" id="{3554A55F-F8D4-DB8E-4315-835D94128D9F}"/>
              </a:ext>
            </a:extLst>
          </p:cNvPr>
          <p:cNvSpPr>
            <a:spLocks noGrp="1"/>
          </p:cNvSpPr>
          <p:nvPr>
            <p:ph type="sldNum" sz="quarter" idx="18"/>
          </p:nvPr>
        </p:nvSpPr>
        <p:spPr/>
        <p:txBody>
          <a:bodyPr/>
          <a:lstStyle/>
          <a:p>
            <a:pPr defTabSz="761970"/>
            <a:fld id="{A59E24FB-11A7-44FD-AC96-67BDBF48A334}" type="slidenum">
              <a:rPr lang="en-US" smtClean="0"/>
              <a:pPr defTabSz="761970"/>
              <a:t>20</a:t>
            </a:fld>
            <a:endParaRPr lang="en-US"/>
          </a:p>
        </p:txBody>
      </p:sp>
    </p:spTree>
    <p:extLst>
      <p:ext uri="{BB962C8B-B14F-4D97-AF65-F5344CB8AC3E}">
        <p14:creationId xmlns:p14="http://schemas.microsoft.com/office/powerpoint/2010/main" val="324752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300B6-15C5-F68F-C7B5-DE8BCD186618}"/>
              </a:ext>
            </a:extLst>
          </p:cNvPr>
          <p:cNvSpPr>
            <a:spLocks noGrp="1"/>
          </p:cNvSpPr>
          <p:nvPr>
            <p:ph type="sldNum" sz="quarter" idx="10"/>
          </p:nvPr>
        </p:nvSpPr>
        <p:spPr/>
        <p:txBody>
          <a:bodyPr/>
          <a:lstStyle/>
          <a:p>
            <a:pPr defTabSz="761970"/>
            <a:fld id="{A59E24FB-11A7-44FD-AC96-67BDBF48A334}" type="slidenum">
              <a:rPr lang="en-US" smtClean="0"/>
              <a:pPr defTabSz="761970"/>
              <a:t>21</a:t>
            </a:fld>
            <a:endParaRPr lang="en-US"/>
          </a:p>
        </p:txBody>
      </p:sp>
    </p:spTree>
    <p:extLst>
      <p:ext uri="{BB962C8B-B14F-4D97-AF65-F5344CB8AC3E}">
        <p14:creationId xmlns:p14="http://schemas.microsoft.com/office/powerpoint/2010/main" val="287457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112E3D-13EE-4762-A897-0220EE2B625D}"/>
              </a:ext>
            </a:extLst>
          </p:cNvPr>
          <p:cNvSpPr>
            <a:spLocks noGrp="1"/>
          </p:cNvSpPr>
          <p:nvPr>
            <p:ph type="title"/>
          </p:nvPr>
        </p:nvSpPr>
        <p:spPr/>
        <p:txBody>
          <a:bodyPr wrap="square" anchor="t">
            <a:normAutofit/>
          </a:bodyPr>
          <a:lstStyle/>
          <a:p>
            <a:r>
              <a:rPr lang="en-CA"/>
              <a:t>Reorder Groups</a:t>
            </a:r>
          </a:p>
        </p:txBody>
      </p:sp>
      <p:sp>
        <p:nvSpPr>
          <p:cNvPr id="4" name="Slide Number Placeholder 3">
            <a:extLst>
              <a:ext uri="{FF2B5EF4-FFF2-40B4-BE49-F238E27FC236}">
                <a16:creationId xmlns:a16="http://schemas.microsoft.com/office/drawing/2014/main" id="{002ECA5C-C85F-49A1-A803-1F225C970FCF}"/>
              </a:ext>
            </a:extLst>
          </p:cNvPr>
          <p:cNvSpPr>
            <a:spLocks noGrp="1"/>
          </p:cNvSpPr>
          <p:nvPr>
            <p:ph type="sldNum" sz="quarter" idx="17"/>
          </p:nvPr>
        </p:nvSpPr>
        <p:spPr/>
        <p:txBody>
          <a:bodyPr wrap="square" anchor="t">
            <a:normAutofit/>
          </a:bodyPr>
          <a:lstStyle/>
          <a:p>
            <a:fld id="{A59E24FB-11A7-44FD-AC96-67BDBF48A334}" type="slidenum">
              <a:rPr lang="en-US" smtClean="0"/>
              <a:pPr/>
              <a:t>22</a:t>
            </a:fld>
            <a:endParaRPr lang="en-US"/>
          </a:p>
        </p:txBody>
      </p:sp>
      <p:pic>
        <p:nvPicPr>
          <p:cNvPr id="7" name="Picture 6">
            <a:extLst>
              <a:ext uri="{FF2B5EF4-FFF2-40B4-BE49-F238E27FC236}">
                <a16:creationId xmlns:a16="http://schemas.microsoft.com/office/drawing/2014/main" id="{EA442887-CA6C-7E2E-B139-51C4FBFB6F3D}"/>
              </a:ext>
            </a:extLst>
          </p:cNvPr>
          <p:cNvPicPr>
            <a:picLocks noChangeAspect="1"/>
          </p:cNvPicPr>
          <p:nvPr/>
        </p:nvPicPr>
        <p:blipFill>
          <a:blip r:embed="rId3"/>
          <a:stretch>
            <a:fillRect/>
          </a:stretch>
        </p:blipFill>
        <p:spPr>
          <a:xfrm>
            <a:off x="7434147" y="4355255"/>
            <a:ext cx="4253981" cy="2289386"/>
          </a:xfrm>
          <a:prstGeom prst="rect">
            <a:avLst/>
          </a:prstGeom>
          <a:ln w="12700">
            <a:solidFill>
              <a:schemeClr val="bg1">
                <a:lumMod val="75000"/>
              </a:schemeClr>
            </a:solidFill>
          </a:ln>
        </p:spPr>
      </p:pic>
      <p:pic>
        <p:nvPicPr>
          <p:cNvPr id="2" name="Content Placeholder 1">
            <a:extLst>
              <a:ext uri="{FF2B5EF4-FFF2-40B4-BE49-F238E27FC236}">
                <a16:creationId xmlns:a16="http://schemas.microsoft.com/office/drawing/2014/main" id="{7B7DF794-5AF3-C6FF-B00D-D02566FC6159}"/>
              </a:ext>
            </a:extLst>
          </p:cNvPr>
          <p:cNvPicPr>
            <a:picLocks noGrp="1" noChangeAspect="1"/>
          </p:cNvPicPr>
          <p:nvPr>
            <p:ph idx="18"/>
          </p:nvPr>
        </p:nvPicPr>
        <p:blipFill rotWithShape="1">
          <a:blip r:embed="rId4"/>
          <a:srcRect b="30415"/>
          <a:stretch/>
        </p:blipFill>
        <p:spPr>
          <a:xfrm>
            <a:off x="7434147" y="1169663"/>
            <a:ext cx="4225290" cy="3090821"/>
          </a:xfrm>
          <a:prstGeom prst="rect">
            <a:avLst/>
          </a:prstGeom>
          <a:ln w="12700">
            <a:solidFill>
              <a:schemeClr val="bg1">
                <a:lumMod val="75000"/>
              </a:schemeClr>
            </a:solidFill>
          </a:ln>
        </p:spPr>
      </p:pic>
      <p:sp>
        <p:nvSpPr>
          <p:cNvPr id="5" name="Content Placeholder 4">
            <a:extLst>
              <a:ext uri="{FF2B5EF4-FFF2-40B4-BE49-F238E27FC236}">
                <a16:creationId xmlns:a16="http://schemas.microsoft.com/office/drawing/2014/main" id="{75CCC835-59AE-2B32-A46A-3EF57A85FB6B}"/>
              </a:ext>
            </a:extLst>
          </p:cNvPr>
          <p:cNvSpPr>
            <a:spLocks noGrp="1"/>
          </p:cNvSpPr>
          <p:nvPr>
            <p:ph idx="1"/>
          </p:nvPr>
        </p:nvSpPr>
        <p:spPr>
          <a:xfrm>
            <a:off x="358738" y="1246296"/>
            <a:ext cx="5737262" cy="4856793"/>
          </a:xfrm>
        </p:spPr>
        <p:txBody>
          <a:bodyPr anchor="ctr" anchorCtr="0">
            <a:normAutofit/>
          </a:bodyPr>
          <a:lstStyle/>
          <a:p>
            <a:r>
              <a:rPr lang="en-US"/>
              <a:t>Reorder Groups create rules to tell the system how a location item can flow through the Supply Order resource page.</a:t>
            </a:r>
          </a:p>
          <a:p>
            <a:endParaRPr lang="en-US"/>
          </a:p>
          <a:p>
            <a:r>
              <a:rPr lang="en-US"/>
              <a:t>There is no limit to the number of reorder groups a hospital system can create.</a:t>
            </a:r>
          </a:p>
          <a:p>
            <a:endParaRPr lang="en-US"/>
          </a:p>
          <a:p>
            <a:r>
              <a:rPr lang="en-US"/>
              <a:t>Generation status:</a:t>
            </a:r>
          </a:p>
          <a:p>
            <a:pPr marL="342900" indent="-342900">
              <a:buFont typeface="Arial" panose="020B0604020202020204" pitchFamily="34" charset="0"/>
              <a:buChar char="•"/>
            </a:pPr>
            <a:r>
              <a:rPr lang="en-US" b="1"/>
              <a:t>Unapproved</a:t>
            </a:r>
            <a:r>
              <a:rPr lang="en-US"/>
              <a:t>: Manually approve it in the system</a:t>
            </a:r>
          </a:p>
          <a:p>
            <a:pPr marL="342900" indent="-342900">
              <a:buFont typeface="Arial" panose="020B0604020202020204" pitchFamily="34" charset="0"/>
              <a:buChar char="•"/>
            </a:pPr>
            <a:r>
              <a:rPr lang="en-US" b="1"/>
              <a:t>Approved</a:t>
            </a:r>
            <a:r>
              <a:rPr lang="en-US"/>
              <a:t>: No manual intervention needed</a:t>
            </a:r>
          </a:p>
          <a:p>
            <a:pPr marL="342900" indent="-342900">
              <a:buFont typeface="Arial" panose="020B0604020202020204" pitchFamily="34" charset="0"/>
              <a:buChar char="•"/>
            </a:pPr>
            <a:r>
              <a:rPr lang="en-US" b="1"/>
              <a:t>Disallow</a:t>
            </a:r>
            <a:r>
              <a:rPr lang="en-US"/>
              <a:t>: Prevent supply orders generating</a:t>
            </a:r>
          </a:p>
        </p:txBody>
      </p:sp>
    </p:spTree>
    <p:extLst>
      <p:ext uri="{BB962C8B-B14F-4D97-AF65-F5344CB8AC3E}">
        <p14:creationId xmlns:p14="http://schemas.microsoft.com/office/powerpoint/2010/main" val="250119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112E3D-13EE-4762-A897-0220EE2B625D}"/>
              </a:ext>
            </a:extLst>
          </p:cNvPr>
          <p:cNvSpPr>
            <a:spLocks noGrp="1"/>
          </p:cNvSpPr>
          <p:nvPr>
            <p:ph type="title"/>
          </p:nvPr>
        </p:nvSpPr>
        <p:spPr>
          <a:xfrm>
            <a:off x="358987" y="372533"/>
            <a:ext cx="11528213" cy="562187"/>
          </a:xfrm>
        </p:spPr>
        <p:txBody>
          <a:bodyPr anchor="ctr">
            <a:normAutofit/>
          </a:bodyPr>
          <a:lstStyle/>
          <a:p>
            <a:r>
              <a:rPr lang="en-CA"/>
              <a:t>Reorder Group Schedules</a:t>
            </a:r>
          </a:p>
        </p:txBody>
      </p:sp>
      <p:graphicFrame>
        <p:nvGraphicFramePr>
          <p:cNvPr id="10" name="Content Placeholder 9">
            <a:extLst>
              <a:ext uri="{FF2B5EF4-FFF2-40B4-BE49-F238E27FC236}">
                <a16:creationId xmlns:a16="http://schemas.microsoft.com/office/drawing/2014/main" id="{F038C2C4-9D0E-27D1-0429-74C79E9A63D4}"/>
              </a:ext>
            </a:extLst>
          </p:cNvPr>
          <p:cNvGraphicFramePr>
            <a:graphicFrameLocks noGrp="1"/>
          </p:cNvGraphicFramePr>
          <p:nvPr>
            <p:ph idx="1"/>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7" descr="A screenshot of a schedule&#10;&#10;Description automatically generated">
            <a:extLst>
              <a:ext uri="{FF2B5EF4-FFF2-40B4-BE49-F238E27FC236}">
                <a16:creationId xmlns:a16="http://schemas.microsoft.com/office/drawing/2014/main" id="{3793DA42-2511-4225-D08B-C424B8ADE810}"/>
              </a:ext>
            </a:extLst>
          </p:cNvPr>
          <p:cNvPicPr>
            <a:picLocks noGrp="1" noChangeAspect="1"/>
          </p:cNvPicPr>
          <p:nvPr>
            <p:ph idx="18"/>
          </p:nvPr>
        </p:nvPicPr>
        <p:blipFill rotWithShape="1">
          <a:blip r:embed="rId8"/>
          <a:srcRect l="3398" t="2386" r="2036" b="1504"/>
          <a:stretch/>
        </p:blipFill>
        <p:spPr>
          <a:xfrm>
            <a:off x="7478183" y="1246188"/>
            <a:ext cx="3210983" cy="4856162"/>
          </a:xfrm>
          <a:noFill/>
          <a:ln w="12700">
            <a:solidFill>
              <a:schemeClr val="bg1">
                <a:lumMod val="75000"/>
              </a:schemeClr>
            </a:solidFill>
          </a:ln>
        </p:spPr>
      </p:pic>
      <p:sp>
        <p:nvSpPr>
          <p:cNvPr id="4" name="Slide Number Placeholder 3">
            <a:extLst>
              <a:ext uri="{FF2B5EF4-FFF2-40B4-BE49-F238E27FC236}">
                <a16:creationId xmlns:a16="http://schemas.microsoft.com/office/drawing/2014/main" id="{002ECA5C-C85F-49A1-A803-1F225C970FCF}"/>
              </a:ext>
            </a:extLst>
          </p:cNvPr>
          <p:cNvSpPr>
            <a:spLocks noGrp="1"/>
          </p:cNvSpPr>
          <p:nvPr>
            <p:ph type="sldNum" sz="quarter" idx="17"/>
          </p:nvPr>
        </p:nvSpPr>
        <p:spPr>
          <a:xfrm>
            <a:off x="11431675" y="6329038"/>
            <a:ext cx="455525" cy="420591"/>
          </a:xfrm>
        </p:spPr>
        <p:txBody>
          <a:bodyPr anchor="ctr">
            <a:normAutofit/>
          </a:bodyPr>
          <a:lstStyle/>
          <a:p>
            <a:fld id="{A59E24FB-11A7-44FD-AC96-67BDBF48A334}" type="slidenum">
              <a:rPr lang="en-US" smtClean="0"/>
              <a:pPr/>
              <a:t>23</a:t>
            </a:fld>
            <a:endParaRPr lang="en-US"/>
          </a:p>
        </p:txBody>
      </p:sp>
    </p:spTree>
    <p:extLst>
      <p:ext uri="{BB962C8B-B14F-4D97-AF65-F5344CB8AC3E}">
        <p14:creationId xmlns:p14="http://schemas.microsoft.com/office/powerpoint/2010/main" val="187904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D1862-04FB-B22F-FDFE-0C53FB3C4183}"/>
              </a:ext>
            </a:extLst>
          </p:cNvPr>
          <p:cNvSpPr>
            <a:spLocks noGrp="1"/>
          </p:cNvSpPr>
          <p:nvPr>
            <p:ph type="sldNum" sz="quarter" idx="10"/>
          </p:nvPr>
        </p:nvSpPr>
        <p:spPr/>
        <p:txBody>
          <a:bodyPr/>
          <a:lstStyle/>
          <a:p>
            <a:pPr defTabSz="761970"/>
            <a:fld id="{A59E24FB-11A7-44FD-AC96-67BDBF48A334}" type="slidenum">
              <a:rPr lang="en-US" smtClean="0"/>
              <a:pPr defTabSz="761970"/>
              <a:t>24</a:t>
            </a:fld>
            <a:endParaRPr lang="en-US"/>
          </a:p>
        </p:txBody>
      </p:sp>
    </p:spTree>
    <p:extLst>
      <p:ext uri="{BB962C8B-B14F-4D97-AF65-F5344CB8AC3E}">
        <p14:creationId xmlns:p14="http://schemas.microsoft.com/office/powerpoint/2010/main" val="65684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BFAE4-CEB0-47E2-AD76-E83E8590BC8E}"/>
              </a:ext>
            </a:extLst>
          </p:cNvPr>
          <p:cNvSpPr>
            <a:spLocks noGrp="1"/>
          </p:cNvSpPr>
          <p:nvPr>
            <p:ph type="title"/>
          </p:nvPr>
        </p:nvSpPr>
        <p:spPr/>
        <p:txBody>
          <a:bodyPr/>
          <a:lstStyle/>
          <a:p>
            <a:r>
              <a:rPr lang="en-US"/>
              <a:t>Canceling a Supply Order</a:t>
            </a:r>
          </a:p>
        </p:txBody>
      </p:sp>
      <p:sp>
        <p:nvSpPr>
          <p:cNvPr id="7" name="Content Placeholder 6">
            <a:extLst>
              <a:ext uri="{FF2B5EF4-FFF2-40B4-BE49-F238E27FC236}">
                <a16:creationId xmlns:a16="http://schemas.microsoft.com/office/drawing/2014/main" id="{51D67F65-5B25-8518-FD03-CA31815A01BA}"/>
              </a:ext>
            </a:extLst>
          </p:cNvPr>
          <p:cNvSpPr>
            <a:spLocks noGrp="1"/>
          </p:cNvSpPr>
          <p:nvPr>
            <p:ph idx="1"/>
          </p:nvPr>
        </p:nvSpPr>
        <p:spPr/>
        <p:txBody>
          <a:bodyPr anchor="ctr"/>
          <a:lstStyle/>
          <a:p>
            <a:r>
              <a:rPr lang="en-US" dirty="0"/>
              <a:t>An order can be canceled manually in the order record.</a:t>
            </a:r>
          </a:p>
          <a:p>
            <a:endParaRPr lang="en-US" dirty="0"/>
          </a:p>
          <a:p>
            <a:r>
              <a:rPr lang="en-US" dirty="0"/>
              <a:t>No cancellation message is sent through the interface, an action must be taken in Workday if the order has been extracted. </a:t>
            </a:r>
          </a:p>
          <a:p>
            <a:endParaRPr lang="en-US" dirty="0"/>
          </a:p>
          <a:p>
            <a:endParaRPr lang="en-US" dirty="0"/>
          </a:p>
        </p:txBody>
      </p:sp>
      <p:pic>
        <p:nvPicPr>
          <p:cNvPr id="10" name="Content Placeholder 9" descr="A screenshot of a supply order&#10;&#10;Description automatically generated">
            <a:extLst>
              <a:ext uri="{FF2B5EF4-FFF2-40B4-BE49-F238E27FC236}">
                <a16:creationId xmlns:a16="http://schemas.microsoft.com/office/drawing/2014/main" id="{AC398F08-AD48-BE38-79FD-DB586DAFF77F}"/>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915038" y="1423078"/>
            <a:ext cx="4337273" cy="4502381"/>
          </a:xfrm>
        </p:spPr>
      </p:pic>
      <p:sp>
        <p:nvSpPr>
          <p:cNvPr id="4" name="Slide Number Placeholder 3">
            <a:extLst>
              <a:ext uri="{FF2B5EF4-FFF2-40B4-BE49-F238E27FC236}">
                <a16:creationId xmlns:a16="http://schemas.microsoft.com/office/drawing/2014/main" id="{52AED510-4AF0-431C-B4A0-F08EDABF13B3}"/>
              </a:ext>
            </a:extLst>
          </p:cNvPr>
          <p:cNvSpPr>
            <a:spLocks noGrp="1"/>
          </p:cNvSpPr>
          <p:nvPr>
            <p:ph type="sldNum" sz="quarter" idx="17"/>
          </p:nvPr>
        </p:nvSpPr>
        <p:spPr/>
        <p:txBody>
          <a:bodyPr/>
          <a:lstStyle/>
          <a:p>
            <a:fld id="{A59E24FB-11A7-44FD-AC96-67BDBF48A334}" type="slidenum">
              <a:rPr lang="en-US" smtClean="0"/>
              <a:pPr/>
              <a:t>25</a:t>
            </a:fld>
            <a:endParaRPr lang="en-US"/>
          </a:p>
        </p:txBody>
      </p:sp>
    </p:spTree>
    <p:extLst>
      <p:ext uri="{BB962C8B-B14F-4D97-AF65-F5344CB8AC3E}">
        <p14:creationId xmlns:p14="http://schemas.microsoft.com/office/powerpoint/2010/main" val="30530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BFAE4-CEB0-47E2-AD76-E83E8590BC8E}"/>
              </a:ext>
            </a:extLst>
          </p:cNvPr>
          <p:cNvSpPr>
            <a:spLocks noGrp="1"/>
          </p:cNvSpPr>
          <p:nvPr>
            <p:ph type="title"/>
          </p:nvPr>
        </p:nvSpPr>
        <p:spPr/>
        <p:txBody>
          <a:bodyPr/>
          <a:lstStyle/>
          <a:p>
            <a:r>
              <a:rPr lang="en-US"/>
              <a:t>Updating a Supply Order</a:t>
            </a:r>
          </a:p>
        </p:txBody>
      </p:sp>
      <p:sp>
        <p:nvSpPr>
          <p:cNvPr id="11" name="Content Placeholder 10">
            <a:extLst>
              <a:ext uri="{FF2B5EF4-FFF2-40B4-BE49-F238E27FC236}">
                <a16:creationId xmlns:a16="http://schemas.microsoft.com/office/drawing/2014/main" id="{703B6308-7682-6363-82B9-FBC9C539FDD4}"/>
              </a:ext>
            </a:extLst>
          </p:cNvPr>
          <p:cNvSpPr>
            <a:spLocks noGrp="1"/>
          </p:cNvSpPr>
          <p:nvPr>
            <p:ph idx="1"/>
          </p:nvPr>
        </p:nvSpPr>
        <p:spPr/>
        <p:txBody>
          <a:bodyPr/>
          <a:lstStyle/>
          <a:p>
            <a:r>
              <a:rPr lang="en-US"/>
              <a:t>An order can be updated prior to extraction by the queue timer. The user must unplan the order to be able to update the requested quantity and UOM.</a:t>
            </a:r>
          </a:p>
          <a:p>
            <a:endParaRPr lang="en-US"/>
          </a:p>
          <a:p>
            <a:endParaRPr lang="en-US"/>
          </a:p>
        </p:txBody>
      </p:sp>
      <p:sp>
        <p:nvSpPr>
          <p:cNvPr id="4" name="Slide Number Placeholder 3">
            <a:extLst>
              <a:ext uri="{FF2B5EF4-FFF2-40B4-BE49-F238E27FC236}">
                <a16:creationId xmlns:a16="http://schemas.microsoft.com/office/drawing/2014/main" id="{52AED510-4AF0-431C-B4A0-F08EDABF13B3}"/>
              </a:ext>
            </a:extLst>
          </p:cNvPr>
          <p:cNvSpPr>
            <a:spLocks noGrp="1"/>
          </p:cNvSpPr>
          <p:nvPr>
            <p:ph type="sldNum" sz="quarter" idx="17"/>
          </p:nvPr>
        </p:nvSpPr>
        <p:spPr/>
        <p:txBody>
          <a:bodyPr/>
          <a:lstStyle/>
          <a:p>
            <a:fld id="{A59E24FB-11A7-44FD-AC96-67BDBF48A334}" type="slidenum">
              <a:rPr lang="en-US" smtClean="0"/>
              <a:pPr/>
              <a:t>26</a:t>
            </a:fld>
            <a:endParaRPr lang="en-US"/>
          </a:p>
        </p:txBody>
      </p:sp>
      <p:grpSp>
        <p:nvGrpSpPr>
          <p:cNvPr id="9" name="Group 8">
            <a:extLst>
              <a:ext uri="{FF2B5EF4-FFF2-40B4-BE49-F238E27FC236}">
                <a16:creationId xmlns:a16="http://schemas.microsoft.com/office/drawing/2014/main" id="{2B72A0BC-6758-C764-5EBC-B3397A97D583}"/>
              </a:ext>
            </a:extLst>
          </p:cNvPr>
          <p:cNvGrpSpPr/>
          <p:nvPr/>
        </p:nvGrpSpPr>
        <p:grpSpPr>
          <a:xfrm>
            <a:off x="2522148" y="2881898"/>
            <a:ext cx="7147704" cy="3180973"/>
            <a:chOff x="2251935" y="2833696"/>
            <a:chExt cx="7742067" cy="3445485"/>
          </a:xfrm>
        </p:grpSpPr>
        <p:pic>
          <p:nvPicPr>
            <p:cNvPr id="7" name="Picture 6">
              <a:extLst>
                <a:ext uri="{FF2B5EF4-FFF2-40B4-BE49-F238E27FC236}">
                  <a16:creationId xmlns:a16="http://schemas.microsoft.com/office/drawing/2014/main" id="{ADF5C250-FCB5-4B39-80DB-ED2F4EE572E7}"/>
                </a:ext>
              </a:extLst>
            </p:cNvPr>
            <p:cNvPicPr>
              <a:picLocks noChangeAspect="1"/>
            </p:cNvPicPr>
            <p:nvPr/>
          </p:nvPicPr>
          <p:blipFill>
            <a:blip r:embed="rId3"/>
            <a:stretch>
              <a:fillRect/>
            </a:stretch>
          </p:blipFill>
          <p:spPr>
            <a:xfrm>
              <a:off x="2251935" y="2833696"/>
              <a:ext cx="7742067" cy="3445485"/>
            </a:xfrm>
            <a:prstGeom prst="rect">
              <a:avLst/>
            </a:prstGeom>
            <a:ln w="12700">
              <a:solidFill>
                <a:schemeClr val="bg1">
                  <a:lumMod val="75000"/>
                </a:schemeClr>
              </a:solidFill>
            </a:ln>
          </p:spPr>
        </p:pic>
        <p:sp>
          <p:nvSpPr>
            <p:cNvPr id="2" name="Rectangle 1">
              <a:extLst>
                <a:ext uri="{FF2B5EF4-FFF2-40B4-BE49-F238E27FC236}">
                  <a16:creationId xmlns:a16="http://schemas.microsoft.com/office/drawing/2014/main" id="{56F3799E-D840-B542-7C13-D0405449BED3}"/>
                </a:ext>
              </a:extLst>
            </p:cNvPr>
            <p:cNvSpPr/>
            <p:nvPr/>
          </p:nvSpPr>
          <p:spPr>
            <a:xfrm>
              <a:off x="2641691" y="4182701"/>
              <a:ext cx="2808495" cy="226337"/>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E28BF8E4-1B4C-C0C6-BC68-983DDDFA9CF4}"/>
                </a:ext>
              </a:extLst>
            </p:cNvPr>
            <p:cNvSpPr/>
            <p:nvPr/>
          </p:nvSpPr>
          <p:spPr>
            <a:xfrm>
              <a:off x="2513045" y="5024774"/>
              <a:ext cx="2937141" cy="27991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80872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BFAE4-CEB0-47E2-AD76-E83E8590BC8E}"/>
              </a:ext>
            </a:extLst>
          </p:cNvPr>
          <p:cNvSpPr>
            <a:spLocks noGrp="1"/>
          </p:cNvSpPr>
          <p:nvPr>
            <p:ph type="title"/>
          </p:nvPr>
        </p:nvSpPr>
        <p:spPr/>
        <p:txBody>
          <a:bodyPr/>
          <a:lstStyle/>
          <a:p>
            <a:r>
              <a:rPr lang="en-US"/>
              <a:t>Add a Comment for Backorders</a:t>
            </a:r>
          </a:p>
        </p:txBody>
      </p:sp>
      <p:sp>
        <p:nvSpPr>
          <p:cNvPr id="2" name="Content Placeholder 1">
            <a:extLst>
              <a:ext uri="{FF2B5EF4-FFF2-40B4-BE49-F238E27FC236}">
                <a16:creationId xmlns:a16="http://schemas.microsoft.com/office/drawing/2014/main" id="{785CE85B-FC26-4AAF-99B8-944D00B9A95D}"/>
              </a:ext>
            </a:extLst>
          </p:cNvPr>
          <p:cNvSpPr>
            <a:spLocks noGrp="1"/>
          </p:cNvSpPr>
          <p:nvPr>
            <p:ph idx="1"/>
          </p:nvPr>
        </p:nvSpPr>
        <p:spPr/>
        <p:txBody>
          <a:bodyPr/>
          <a:lstStyle/>
          <a:p>
            <a:r>
              <a:rPr lang="en-US" dirty="0"/>
              <a:t>You may include comments for par and perpetual inventory backorders.</a:t>
            </a:r>
          </a:p>
        </p:txBody>
      </p:sp>
      <p:sp>
        <p:nvSpPr>
          <p:cNvPr id="4" name="Slide Number Placeholder 3">
            <a:extLst>
              <a:ext uri="{FF2B5EF4-FFF2-40B4-BE49-F238E27FC236}">
                <a16:creationId xmlns:a16="http://schemas.microsoft.com/office/drawing/2014/main" id="{52AED510-4AF0-431C-B4A0-F08EDABF13B3}"/>
              </a:ext>
            </a:extLst>
          </p:cNvPr>
          <p:cNvSpPr>
            <a:spLocks noGrp="1"/>
          </p:cNvSpPr>
          <p:nvPr>
            <p:ph type="sldNum" sz="quarter" idx="17"/>
          </p:nvPr>
        </p:nvSpPr>
        <p:spPr/>
        <p:txBody>
          <a:bodyPr/>
          <a:lstStyle/>
          <a:p>
            <a:fld id="{A59E24FB-11A7-44FD-AC96-67BDBF48A334}" type="slidenum">
              <a:rPr lang="en-US" smtClean="0"/>
              <a:pPr/>
              <a:t>27</a:t>
            </a:fld>
            <a:endParaRPr lang="en-US"/>
          </a:p>
        </p:txBody>
      </p:sp>
      <p:grpSp>
        <p:nvGrpSpPr>
          <p:cNvPr id="8" name="Group 7">
            <a:extLst>
              <a:ext uri="{FF2B5EF4-FFF2-40B4-BE49-F238E27FC236}">
                <a16:creationId xmlns:a16="http://schemas.microsoft.com/office/drawing/2014/main" id="{3E9B021D-11AA-6083-66F2-3BBAF7198830}"/>
              </a:ext>
            </a:extLst>
          </p:cNvPr>
          <p:cNvGrpSpPr/>
          <p:nvPr/>
        </p:nvGrpSpPr>
        <p:grpSpPr>
          <a:xfrm>
            <a:off x="1923835" y="2398186"/>
            <a:ext cx="8344329" cy="3930852"/>
            <a:chOff x="1923835" y="2398186"/>
            <a:chExt cx="8344329" cy="3930852"/>
          </a:xfrm>
        </p:grpSpPr>
        <p:pic>
          <p:nvPicPr>
            <p:cNvPr id="7" name="Picture 6">
              <a:extLst>
                <a:ext uri="{FF2B5EF4-FFF2-40B4-BE49-F238E27FC236}">
                  <a16:creationId xmlns:a16="http://schemas.microsoft.com/office/drawing/2014/main" id="{3A2905E5-FD19-4EF6-85C3-A96542A5D228}"/>
                </a:ext>
              </a:extLst>
            </p:cNvPr>
            <p:cNvPicPr>
              <a:picLocks noChangeAspect="1"/>
            </p:cNvPicPr>
            <p:nvPr/>
          </p:nvPicPr>
          <p:blipFill>
            <a:blip r:embed="rId3"/>
            <a:stretch>
              <a:fillRect/>
            </a:stretch>
          </p:blipFill>
          <p:spPr>
            <a:xfrm>
              <a:off x="1923835" y="2398186"/>
              <a:ext cx="8344329" cy="3930852"/>
            </a:xfrm>
            <a:prstGeom prst="rect">
              <a:avLst/>
            </a:prstGeom>
            <a:ln w="12700">
              <a:solidFill>
                <a:schemeClr val="bg1">
                  <a:lumMod val="75000"/>
                </a:schemeClr>
              </a:solidFill>
            </a:ln>
            <a:effectLst/>
          </p:spPr>
        </p:pic>
        <p:sp>
          <p:nvSpPr>
            <p:cNvPr id="5" name="Rectangle 4">
              <a:extLst>
                <a:ext uri="{FF2B5EF4-FFF2-40B4-BE49-F238E27FC236}">
                  <a16:creationId xmlns:a16="http://schemas.microsoft.com/office/drawing/2014/main" id="{B08A695D-3EC5-3288-9B9C-93B448703C3D}"/>
                </a:ext>
              </a:extLst>
            </p:cNvPr>
            <p:cNvSpPr/>
            <p:nvPr/>
          </p:nvSpPr>
          <p:spPr>
            <a:xfrm>
              <a:off x="5666791" y="3714826"/>
              <a:ext cx="2276669" cy="124905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94246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9DC5-99ED-10FD-C77D-D7B3DEA2A1FC}"/>
              </a:ext>
            </a:extLst>
          </p:cNvPr>
          <p:cNvSpPr>
            <a:spLocks noGrp="1"/>
          </p:cNvSpPr>
          <p:nvPr>
            <p:ph type="title"/>
          </p:nvPr>
        </p:nvSpPr>
        <p:spPr/>
        <p:txBody>
          <a:bodyPr/>
          <a:lstStyle/>
          <a:p>
            <a:r>
              <a:rPr lang="en-US"/>
              <a:t>Modify a Supply Order</a:t>
            </a:r>
          </a:p>
        </p:txBody>
      </p:sp>
      <p:sp>
        <p:nvSpPr>
          <p:cNvPr id="3" name="Text Placeholder 2">
            <a:extLst>
              <a:ext uri="{FF2B5EF4-FFF2-40B4-BE49-F238E27FC236}">
                <a16:creationId xmlns:a16="http://schemas.microsoft.com/office/drawing/2014/main" id="{B35B81DF-47AF-9F8C-0C9E-3C9E3F33E643}"/>
              </a:ext>
            </a:extLst>
          </p:cNvPr>
          <p:cNvSpPr>
            <a:spLocks noGrp="1"/>
          </p:cNvSpPr>
          <p:nvPr>
            <p:ph type="body" sz="quarter" idx="15"/>
          </p:nvPr>
        </p:nvSpPr>
        <p:spPr/>
        <p:txBody>
          <a:bodyPr/>
          <a:lstStyle/>
          <a:p>
            <a:r>
              <a:rPr lang="en-US"/>
              <a:t>Learn how to cancel, update, and comment on a supply order.</a:t>
            </a:r>
          </a:p>
        </p:txBody>
      </p:sp>
      <p:sp>
        <p:nvSpPr>
          <p:cNvPr id="4" name="Slide Number Placeholder 3">
            <a:extLst>
              <a:ext uri="{FF2B5EF4-FFF2-40B4-BE49-F238E27FC236}">
                <a16:creationId xmlns:a16="http://schemas.microsoft.com/office/drawing/2014/main" id="{6E26A2D9-3329-21B7-1A2E-09DDC129D8DF}"/>
              </a:ext>
            </a:extLst>
          </p:cNvPr>
          <p:cNvSpPr>
            <a:spLocks noGrp="1"/>
          </p:cNvSpPr>
          <p:nvPr>
            <p:ph type="sldNum" sz="quarter" idx="16"/>
          </p:nvPr>
        </p:nvSpPr>
        <p:spPr/>
        <p:txBody>
          <a:bodyPr/>
          <a:lstStyle/>
          <a:p>
            <a:pPr defTabSz="761970"/>
            <a:fld id="{A59E24FB-11A7-44FD-AC96-67BDBF48A334}" type="slidenum">
              <a:rPr lang="en-US" smtClean="0"/>
              <a:pPr defTabSz="761970"/>
              <a:t>28</a:t>
            </a:fld>
            <a:endParaRPr lang="en-US"/>
          </a:p>
        </p:txBody>
      </p:sp>
      <p:sp>
        <p:nvSpPr>
          <p:cNvPr id="5" name="Content Placeholder 4">
            <a:extLst>
              <a:ext uri="{FF2B5EF4-FFF2-40B4-BE49-F238E27FC236}">
                <a16:creationId xmlns:a16="http://schemas.microsoft.com/office/drawing/2014/main" id="{77E741A0-6CD3-BB73-8B9B-7EDE2AFBB562}"/>
              </a:ext>
            </a:extLst>
          </p:cNvPr>
          <p:cNvSpPr>
            <a:spLocks noGrp="1"/>
          </p:cNvSpPr>
          <p:nvPr>
            <p:ph sz="quarter" idx="11"/>
          </p:nvPr>
        </p:nvSpPr>
        <p:spPr/>
        <p:txBody>
          <a:bodyPr/>
          <a:lstStyle/>
          <a:p>
            <a:r>
              <a:rPr lang="en-US"/>
              <a:t>Cancel a Supply Order.</a:t>
            </a:r>
          </a:p>
          <a:p>
            <a:r>
              <a:rPr lang="en-US"/>
              <a:t>Update a Supply Order.</a:t>
            </a:r>
          </a:p>
          <a:p>
            <a:r>
              <a:rPr lang="en-US"/>
              <a:t>Comment on Backorders.</a:t>
            </a:r>
          </a:p>
        </p:txBody>
      </p:sp>
    </p:spTree>
    <p:extLst>
      <p:ext uri="{BB962C8B-B14F-4D97-AF65-F5344CB8AC3E}">
        <p14:creationId xmlns:p14="http://schemas.microsoft.com/office/powerpoint/2010/main" val="257028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5AD7-54CB-DECE-37D5-012EF31BEE6F}"/>
              </a:ext>
            </a:extLst>
          </p:cNvPr>
          <p:cNvSpPr>
            <a:spLocks noGrp="1"/>
          </p:cNvSpPr>
          <p:nvPr>
            <p:ph type="title"/>
          </p:nvPr>
        </p:nvSpPr>
        <p:spPr/>
        <p:txBody>
          <a:bodyPr/>
          <a:lstStyle/>
          <a:p>
            <a:r>
              <a:rPr lang="en-US"/>
              <a:t>Modify a Supply Order</a:t>
            </a:r>
          </a:p>
        </p:txBody>
      </p:sp>
      <p:sp>
        <p:nvSpPr>
          <p:cNvPr id="3" name="Text Placeholder 2">
            <a:extLst>
              <a:ext uri="{FF2B5EF4-FFF2-40B4-BE49-F238E27FC236}">
                <a16:creationId xmlns:a16="http://schemas.microsoft.com/office/drawing/2014/main" id="{FD0FCCB2-DD07-B4C7-BEE6-5FC3C2D970AD}"/>
              </a:ext>
            </a:extLst>
          </p:cNvPr>
          <p:cNvSpPr>
            <a:spLocks noGrp="1"/>
          </p:cNvSpPr>
          <p:nvPr>
            <p:ph type="body" sz="quarter" idx="15"/>
          </p:nvPr>
        </p:nvSpPr>
        <p:spPr/>
        <p:txBody>
          <a:bodyPr/>
          <a:lstStyle/>
          <a:p>
            <a:r>
              <a:rPr lang="en-US"/>
              <a:t>Learn how to cancel, update, and comment on a supply order.</a:t>
            </a:r>
          </a:p>
        </p:txBody>
      </p:sp>
      <p:sp>
        <p:nvSpPr>
          <p:cNvPr id="4" name="Text Placeholder 3">
            <a:extLst>
              <a:ext uri="{FF2B5EF4-FFF2-40B4-BE49-F238E27FC236}">
                <a16:creationId xmlns:a16="http://schemas.microsoft.com/office/drawing/2014/main" id="{056B28DD-FE1A-183B-AB38-0FEFBB32F74A}"/>
              </a:ext>
            </a:extLst>
          </p:cNvPr>
          <p:cNvSpPr>
            <a:spLocks noGrp="1"/>
          </p:cNvSpPr>
          <p:nvPr>
            <p:ph type="body" sz="quarter" idx="16"/>
          </p:nvPr>
        </p:nvSpPr>
        <p:spPr/>
        <p:txBody>
          <a:bodyPr/>
          <a:lstStyle/>
          <a:p>
            <a:r>
              <a:rPr lang="en-US"/>
              <a:t>Modify a Supply Order</a:t>
            </a:r>
          </a:p>
        </p:txBody>
      </p:sp>
      <p:sp>
        <p:nvSpPr>
          <p:cNvPr id="5" name="Slide Number Placeholder 4">
            <a:extLst>
              <a:ext uri="{FF2B5EF4-FFF2-40B4-BE49-F238E27FC236}">
                <a16:creationId xmlns:a16="http://schemas.microsoft.com/office/drawing/2014/main" id="{C36771D2-AFC2-FF10-07CF-83F84504055E}"/>
              </a:ext>
            </a:extLst>
          </p:cNvPr>
          <p:cNvSpPr>
            <a:spLocks noGrp="1"/>
          </p:cNvSpPr>
          <p:nvPr>
            <p:ph type="sldNum" sz="quarter" idx="18"/>
          </p:nvPr>
        </p:nvSpPr>
        <p:spPr/>
        <p:txBody>
          <a:bodyPr/>
          <a:lstStyle/>
          <a:p>
            <a:pPr defTabSz="761970"/>
            <a:fld id="{A59E24FB-11A7-44FD-AC96-67BDBF48A334}" type="slidenum">
              <a:rPr lang="en-US" smtClean="0"/>
              <a:pPr defTabSz="761970"/>
              <a:t>29</a:t>
            </a:fld>
            <a:endParaRPr lang="en-US"/>
          </a:p>
        </p:txBody>
      </p:sp>
    </p:spTree>
    <p:extLst>
      <p:ext uri="{BB962C8B-B14F-4D97-AF65-F5344CB8AC3E}">
        <p14:creationId xmlns:p14="http://schemas.microsoft.com/office/powerpoint/2010/main" val="893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C133-A3FA-2B9D-C7F1-F4A5CAE2FEA9}"/>
              </a:ext>
            </a:extLst>
          </p:cNvPr>
          <p:cNvSpPr>
            <a:spLocks noGrp="1"/>
          </p:cNvSpPr>
          <p:nvPr>
            <p:ph type="title"/>
          </p:nvPr>
        </p:nvSpPr>
        <p:spPr/>
        <p:txBody>
          <a:bodyPr/>
          <a:lstStyle/>
          <a:p>
            <a:r>
              <a:rPr lang="en-US"/>
              <a:t>Supply Orders</a:t>
            </a:r>
          </a:p>
        </p:txBody>
      </p:sp>
      <p:sp>
        <p:nvSpPr>
          <p:cNvPr id="3" name="Content Placeholder 2">
            <a:extLst>
              <a:ext uri="{FF2B5EF4-FFF2-40B4-BE49-F238E27FC236}">
                <a16:creationId xmlns:a16="http://schemas.microsoft.com/office/drawing/2014/main" id="{ED6D0ECE-F9CD-5336-22DA-773050A4406A}"/>
              </a:ext>
            </a:extLst>
          </p:cNvPr>
          <p:cNvSpPr>
            <a:spLocks noGrp="1"/>
          </p:cNvSpPr>
          <p:nvPr>
            <p:ph sz="quarter" idx="11"/>
          </p:nvPr>
        </p:nvSpPr>
        <p:spPr/>
        <p:txBody>
          <a:bodyPr/>
          <a:lstStyle/>
          <a:p>
            <a:r>
              <a:rPr lang="en-US"/>
              <a:t>Replenish supplies using a supply order.</a:t>
            </a:r>
          </a:p>
          <a:p>
            <a:r>
              <a:rPr lang="en-US"/>
              <a:t>Determine when to use reorder groups and schedules.</a:t>
            </a:r>
          </a:p>
          <a:p>
            <a:pPr marL="380365" indent="-380365"/>
            <a:r>
              <a:rPr lang="en-US" sz="2100">
                <a:ea typeface="Open Sans"/>
                <a:cs typeface="Open Sans"/>
              </a:rPr>
              <a:t>Cancel or update a supply order.</a:t>
            </a:r>
          </a:p>
          <a:p>
            <a:r>
              <a:rPr lang="en-US"/>
              <a:t>Recognize supply order batches.</a:t>
            </a:r>
          </a:p>
        </p:txBody>
      </p:sp>
      <p:sp>
        <p:nvSpPr>
          <p:cNvPr id="4" name="Slide Number Placeholder 3">
            <a:extLst>
              <a:ext uri="{FF2B5EF4-FFF2-40B4-BE49-F238E27FC236}">
                <a16:creationId xmlns:a16="http://schemas.microsoft.com/office/drawing/2014/main" id="{F0199201-E553-9635-5C72-0AC80B8CA1EB}"/>
              </a:ext>
            </a:extLst>
          </p:cNvPr>
          <p:cNvSpPr>
            <a:spLocks noGrp="1"/>
          </p:cNvSpPr>
          <p:nvPr>
            <p:ph type="sldNum" sz="quarter" idx="12"/>
          </p:nvPr>
        </p:nvSpPr>
        <p:spPr/>
        <p:txBody>
          <a:bodyPr/>
          <a:lstStyle/>
          <a:p>
            <a:pPr defTabSz="761970"/>
            <a:fld id="{A59E24FB-11A7-44FD-AC96-67BDBF48A334}" type="slidenum">
              <a:rPr lang="en-US" smtClean="0"/>
              <a:pPr defTabSz="761970"/>
              <a:t>3</a:t>
            </a:fld>
            <a:endParaRPr lang="en-US"/>
          </a:p>
        </p:txBody>
      </p:sp>
    </p:spTree>
    <p:extLst>
      <p:ext uri="{BB962C8B-B14F-4D97-AF65-F5344CB8AC3E}">
        <p14:creationId xmlns:p14="http://schemas.microsoft.com/office/powerpoint/2010/main" val="60995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079A8-9FE7-76FB-E0DC-AA6C16029026}"/>
              </a:ext>
            </a:extLst>
          </p:cNvPr>
          <p:cNvSpPr>
            <a:spLocks noGrp="1"/>
          </p:cNvSpPr>
          <p:nvPr>
            <p:ph type="sldNum" sz="quarter" idx="10"/>
          </p:nvPr>
        </p:nvSpPr>
        <p:spPr/>
        <p:txBody>
          <a:bodyPr/>
          <a:lstStyle/>
          <a:p>
            <a:pPr defTabSz="761970"/>
            <a:fld id="{A59E24FB-11A7-44FD-AC96-67BDBF48A334}" type="slidenum">
              <a:rPr lang="en-US" smtClean="0"/>
              <a:pPr defTabSz="761970"/>
              <a:t>30</a:t>
            </a:fld>
            <a:endParaRPr lang="en-US"/>
          </a:p>
        </p:txBody>
      </p:sp>
    </p:spTree>
    <p:extLst>
      <p:ext uri="{BB962C8B-B14F-4D97-AF65-F5344CB8AC3E}">
        <p14:creationId xmlns:p14="http://schemas.microsoft.com/office/powerpoint/2010/main" val="386615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E8E2F3-C071-4344-BEAA-3ADAB583C4D4}"/>
              </a:ext>
            </a:extLst>
          </p:cNvPr>
          <p:cNvSpPr>
            <a:spLocks noGrp="1"/>
          </p:cNvSpPr>
          <p:nvPr>
            <p:ph type="title"/>
          </p:nvPr>
        </p:nvSpPr>
        <p:spPr/>
        <p:txBody>
          <a:bodyPr/>
          <a:lstStyle/>
          <a:p>
            <a:r>
              <a:rPr lang="en-US"/>
              <a:t>Supply Order Batch</a:t>
            </a:r>
          </a:p>
        </p:txBody>
      </p:sp>
      <p:sp>
        <p:nvSpPr>
          <p:cNvPr id="4" name="Slide Number Placeholder 3">
            <a:extLst>
              <a:ext uri="{FF2B5EF4-FFF2-40B4-BE49-F238E27FC236}">
                <a16:creationId xmlns:a16="http://schemas.microsoft.com/office/drawing/2014/main" id="{EB0ADE33-2059-4634-A349-1CA1E5AC5BDA}"/>
              </a:ext>
            </a:extLst>
          </p:cNvPr>
          <p:cNvSpPr>
            <a:spLocks noGrp="1"/>
          </p:cNvSpPr>
          <p:nvPr>
            <p:ph type="sldNum" sz="quarter" idx="17"/>
          </p:nvPr>
        </p:nvSpPr>
        <p:spPr/>
        <p:txBody>
          <a:bodyPr/>
          <a:lstStyle/>
          <a:p>
            <a:fld id="{A59E24FB-11A7-44FD-AC96-67BDBF48A334}" type="slidenum">
              <a:rPr lang="en-US" smtClean="0"/>
              <a:pPr/>
              <a:t>31</a:t>
            </a:fld>
            <a:endParaRPr lang="en-US"/>
          </a:p>
        </p:txBody>
      </p:sp>
      <p:grpSp>
        <p:nvGrpSpPr>
          <p:cNvPr id="5" name="Group 4">
            <a:extLst>
              <a:ext uri="{FF2B5EF4-FFF2-40B4-BE49-F238E27FC236}">
                <a16:creationId xmlns:a16="http://schemas.microsoft.com/office/drawing/2014/main" id="{F8234764-2C4D-2D65-71C9-26A0E1C7927E}"/>
              </a:ext>
            </a:extLst>
          </p:cNvPr>
          <p:cNvGrpSpPr/>
          <p:nvPr/>
        </p:nvGrpSpPr>
        <p:grpSpPr>
          <a:xfrm>
            <a:off x="1207363" y="3783930"/>
            <a:ext cx="10087992" cy="2526003"/>
            <a:chOff x="1207363" y="3783930"/>
            <a:chExt cx="10087992" cy="2526003"/>
          </a:xfrm>
        </p:grpSpPr>
        <p:pic>
          <p:nvPicPr>
            <p:cNvPr id="8" name="Picture 7">
              <a:extLst>
                <a:ext uri="{FF2B5EF4-FFF2-40B4-BE49-F238E27FC236}">
                  <a16:creationId xmlns:a16="http://schemas.microsoft.com/office/drawing/2014/main" id="{A5572E25-318F-4608-9BA8-CE6C36B4BEEF}"/>
                </a:ext>
              </a:extLst>
            </p:cNvPr>
            <p:cNvPicPr>
              <a:picLocks noChangeAspect="1"/>
            </p:cNvPicPr>
            <p:nvPr/>
          </p:nvPicPr>
          <p:blipFill>
            <a:blip r:embed="rId3"/>
            <a:stretch>
              <a:fillRect/>
            </a:stretch>
          </p:blipFill>
          <p:spPr>
            <a:xfrm>
              <a:off x="1207363" y="3783930"/>
              <a:ext cx="10087992" cy="2526003"/>
            </a:xfrm>
            <a:prstGeom prst="rect">
              <a:avLst/>
            </a:prstGeom>
            <a:ln w="12700">
              <a:solidFill>
                <a:schemeClr val="bg1">
                  <a:lumMod val="75000"/>
                </a:schemeClr>
              </a:solidFill>
            </a:ln>
          </p:spPr>
        </p:pic>
        <p:sp>
          <p:nvSpPr>
            <p:cNvPr id="2" name="Rectangle 1">
              <a:extLst>
                <a:ext uri="{FF2B5EF4-FFF2-40B4-BE49-F238E27FC236}">
                  <a16:creationId xmlns:a16="http://schemas.microsoft.com/office/drawing/2014/main" id="{96EAD66B-96DC-AC33-FD14-4E7DC052E21E}"/>
                </a:ext>
              </a:extLst>
            </p:cNvPr>
            <p:cNvSpPr/>
            <p:nvPr/>
          </p:nvSpPr>
          <p:spPr>
            <a:xfrm>
              <a:off x="10338318" y="4452151"/>
              <a:ext cx="860963" cy="185778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graphicFrame>
        <p:nvGraphicFramePr>
          <p:cNvPr id="3" name="Content Placeholder 2">
            <a:extLst>
              <a:ext uri="{FF2B5EF4-FFF2-40B4-BE49-F238E27FC236}">
                <a16:creationId xmlns:a16="http://schemas.microsoft.com/office/drawing/2014/main" id="{4D15A7EB-41C5-60C5-6B29-89A422593CBA}"/>
              </a:ext>
            </a:extLst>
          </p:cNvPr>
          <p:cNvGraphicFramePr>
            <a:graphicFrameLocks noGrp="1"/>
          </p:cNvGraphicFramePr>
          <p:nvPr>
            <p:ph idx="1"/>
          </p:nvPr>
        </p:nvGraphicFramePr>
        <p:xfrm>
          <a:off x="358738" y="1246297"/>
          <a:ext cx="11538209" cy="2182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589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EB8D7-3109-78FF-4BBB-6E667EFAB8BE}"/>
              </a:ext>
            </a:extLst>
          </p:cNvPr>
          <p:cNvSpPr>
            <a:spLocks noGrp="1"/>
          </p:cNvSpPr>
          <p:nvPr>
            <p:ph type="sldNum" sz="quarter" idx="10"/>
          </p:nvPr>
        </p:nvSpPr>
        <p:spPr/>
        <p:txBody>
          <a:bodyPr/>
          <a:lstStyle/>
          <a:p>
            <a:pPr defTabSz="761970"/>
            <a:fld id="{A59E24FB-11A7-44FD-AC96-67BDBF48A334}" type="slidenum">
              <a:rPr lang="en-US" smtClean="0"/>
              <a:pPr defTabSz="761970"/>
              <a:t>32</a:t>
            </a:fld>
            <a:endParaRPr lang="en-US"/>
          </a:p>
        </p:txBody>
      </p:sp>
    </p:spTree>
    <p:extLst>
      <p:ext uri="{BB962C8B-B14F-4D97-AF65-F5344CB8AC3E}">
        <p14:creationId xmlns:p14="http://schemas.microsoft.com/office/powerpoint/2010/main" val="13773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Delivery</a:t>
            </a:r>
          </a:p>
        </p:txBody>
      </p:sp>
      <p:sp>
        <p:nvSpPr>
          <p:cNvPr id="2" name="Text Placeholder 1">
            <a:extLst>
              <a:ext uri="{FF2B5EF4-FFF2-40B4-BE49-F238E27FC236}">
                <a16:creationId xmlns:a16="http://schemas.microsoft.com/office/drawing/2014/main" id="{57E3666E-585C-4789-D211-BB1DC827F5AB}"/>
              </a:ext>
            </a:extLst>
          </p:cNvPr>
          <p:cNvSpPr>
            <a:spLocks noGrp="1"/>
          </p:cNvSpPr>
          <p:nvPr>
            <p:ph type="body" sz="quarter" idx="13"/>
          </p:nvPr>
        </p:nvSpPr>
        <p:spPr/>
        <p:txBody>
          <a:bodyPr>
            <a:normAutofit/>
          </a:bodyPr>
          <a:lstStyle/>
          <a:p>
            <a:r>
              <a:rPr lang="en-US" noProof="0" dirty="0">
                <a:solidFill>
                  <a:schemeClr val="bg1"/>
                </a:solidFill>
              </a:rPr>
              <a:t>Inventory Maintenance</a:t>
            </a:r>
          </a:p>
        </p:txBody>
      </p:sp>
    </p:spTree>
    <p:custDataLst>
      <p:tags r:id="rId1"/>
    </p:custDataLst>
    <p:extLst>
      <p:ext uri="{BB962C8B-B14F-4D97-AF65-F5344CB8AC3E}">
        <p14:creationId xmlns:p14="http://schemas.microsoft.com/office/powerpoint/2010/main" val="289952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1-397E-0E1C-98E3-920702A1A0B6}"/>
              </a:ext>
            </a:extLst>
          </p:cNvPr>
          <p:cNvSpPr>
            <a:spLocks noGrp="1"/>
          </p:cNvSpPr>
          <p:nvPr>
            <p:ph type="title"/>
          </p:nvPr>
        </p:nvSpPr>
        <p:spPr/>
        <p:txBody>
          <a:bodyPr/>
          <a:lstStyle/>
          <a:p>
            <a:r>
              <a:rPr lang="en-US"/>
              <a:t>Delivery</a:t>
            </a:r>
          </a:p>
        </p:txBody>
      </p:sp>
      <p:sp>
        <p:nvSpPr>
          <p:cNvPr id="3" name="Content Placeholder 2">
            <a:extLst>
              <a:ext uri="{FF2B5EF4-FFF2-40B4-BE49-F238E27FC236}">
                <a16:creationId xmlns:a16="http://schemas.microsoft.com/office/drawing/2014/main" id="{EB8243CB-480B-7258-0B2C-43951493FA8B}"/>
              </a:ext>
            </a:extLst>
          </p:cNvPr>
          <p:cNvSpPr>
            <a:spLocks noGrp="1"/>
          </p:cNvSpPr>
          <p:nvPr>
            <p:ph sz="quarter" idx="11"/>
          </p:nvPr>
        </p:nvSpPr>
        <p:spPr/>
        <p:txBody>
          <a:bodyPr/>
          <a:lstStyle/>
          <a:p>
            <a:r>
              <a:rPr lang="en-US" dirty="0"/>
              <a:t>Perform supply order pick and </a:t>
            </a:r>
            <a:r>
              <a:rPr lang="en-US" dirty="0" err="1"/>
              <a:t>putaway</a:t>
            </a:r>
            <a:r>
              <a:rPr lang="en-US" dirty="0"/>
              <a:t>.</a:t>
            </a:r>
          </a:p>
          <a:p>
            <a:r>
              <a:rPr lang="en-US" dirty="0"/>
              <a:t>Complete track item conditioning.</a:t>
            </a:r>
          </a:p>
          <a:p>
            <a:r>
              <a:rPr lang="en-US" dirty="0"/>
              <a:t>Validate location item.</a:t>
            </a:r>
          </a:p>
          <a:p>
            <a:r>
              <a:rPr lang="en-US" dirty="0"/>
              <a:t>Generate different types of orders for both par and perpetual locations.</a:t>
            </a:r>
          </a:p>
        </p:txBody>
      </p:sp>
      <p:sp>
        <p:nvSpPr>
          <p:cNvPr id="4" name="Slide Number Placeholder 3">
            <a:extLst>
              <a:ext uri="{FF2B5EF4-FFF2-40B4-BE49-F238E27FC236}">
                <a16:creationId xmlns:a16="http://schemas.microsoft.com/office/drawing/2014/main" id="{0FE088E7-1AC7-9E76-DA23-A1D9FCE9B103}"/>
              </a:ext>
            </a:extLst>
          </p:cNvPr>
          <p:cNvSpPr>
            <a:spLocks noGrp="1"/>
          </p:cNvSpPr>
          <p:nvPr>
            <p:ph type="sldNum" sz="quarter" idx="12"/>
          </p:nvPr>
        </p:nvSpPr>
        <p:spPr/>
        <p:txBody>
          <a:bodyPr/>
          <a:lstStyle/>
          <a:p>
            <a:pPr defTabSz="761970"/>
            <a:fld id="{A59E24FB-11A7-44FD-AC96-67BDBF48A334}" type="slidenum">
              <a:rPr lang="en-US" smtClean="0"/>
              <a:pPr defTabSz="761970"/>
              <a:t>34</a:t>
            </a:fld>
            <a:endParaRPr lang="en-US"/>
          </a:p>
        </p:txBody>
      </p:sp>
    </p:spTree>
    <p:extLst>
      <p:ext uri="{BB962C8B-B14F-4D97-AF65-F5344CB8AC3E}">
        <p14:creationId xmlns:p14="http://schemas.microsoft.com/office/powerpoint/2010/main" val="426307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96458-7A78-4959-81F7-945316F9F76F}"/>
              </a:ext>
            </a:extLst>
          </p:cNvPr>
          <p:cNvSpPr>
            <a:spLocks noGrp="1"/>
          </p:cNvSpPr>
          <p:nvPr>
            <p:ph type="title"/>
          </p:nvPr>
        </p:nvSpPr>
        <p:spPr/>
        <p:txBody>
          <a:bodyPr>
            <a:normAutofit/>
          </a:bodyPr>
          <a:lstStyle/>
          <a:p>
            <a:r>
              <a:rPr lang="en-CA"/>
              <a:t>Delivery </a:t>
            </a:r>
            <a:r>
              <a:rPr lang="en-CA" err="1"/>
              <a:t>Putaway</a:t>
            </a:r>
            <a:endParaRPr lang="en-CA"/>
          </a:p>
        </p:txBody>
      </p:sp>
      <p:sp>
        <p:nvSpPr>
          <p:cNvPr id="8" name="Flowchart: Connector 7">
            <a:extLst>
              <a:ext uri="{FF2B5EF4-FFF2-40B4-BE49-F238E27FC236}">
                <a16:creationId xmlns:a16="http://schemas.microsoft.com/office/drawing/2014/main" id="{F7593CF2-E7CF-4099-B129-7EFE57CC733B}"/>
              </a:ext>
            </a:extLst>
          </p:cNvPr>
          <p:cNvSpPr/>
          <p:nvPr/>
        </p:nvSpPr>
        <p:spPr>
          <a:xfrm>
            <a:off x="1258578" y="1935889"/>
            <a:ext cx="222088" cy="224027"/>
          </a:xfrm>
          <a:prstGeom prst="flowChartConnector">
            <a:avLst/>
          </a:prstGeom>
          <a:solidFill>
            <a:srgbClr val="92D050">
              <a:alpha val="1200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E81078DF-C251-4981-945E-8DA508D71173}"/>
              </a:ext>
            </a:extLst>
          </p:cNvPr>
          <p:cNvSpPr txBox="1"/>
          <p:nvPr/>
        </p:nvSpPr>
        <p:spPr>
          <a:xfrm>
            <a:off x="1127524" y="2159916"/>
            <a:ext cx="469889" cy="23083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Start</a:t>
            </a:r>
          </a:p>
        </p:txBody>
      </p:sp>
      <p:sp>
        <p:nvSpPr>
          <p:cNvPr id="95" name="Flowchart: Decision 94">
            <a:extLst>
              <a:ext uri="{FF2B5EF4-FFF2-40B4-BE49-F238E27FC236}">
                <a16:creationId xmlns:a16="http://schemas.microsoft.com/office/drawing/2014/main" id="{E7BEA421-E53B-4B9B-AC23-B6EC59A938E5}"/>
              </a:ext>
            </a:extLst>
          </p:cNvPr>
          <p:cNvSpPr/>
          <p:nvPr/>
        </p:nvSpPr>
        <p:spPr>
          <a:xfrm>
            <a:off x="6438594" y="1907762"/>
            <a:ext cx="280284" cy="280284"/>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A93361D9-47E1-4BD6-9994-5E33B3BFD6D7}"/>
              </a:ext>
            </a:extLst>
          </p:cNvPr>
          <p:cNvSpPr txBox="1"/>
          <p:nvPr/>
        </p:nvSpPr>
        <p:spPr>
          <a:xfrm>
            <a:off x="6214054" y="1496583"/>
            <a:ext cx="755292" cy="438966"/>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Does an Item need to be returned?</a:t>
            </a:r>
          </a:p>
        </p:txBody>
      </p:sp>
      <p:sp>
        <p:nvSpPr>
          <p:cNvPr id="9" name="Flowchart: Connector 8">
            <a:extLst>
              <a:ext uri="{FF2B5EF4-FFF2-40B4-BE49-F238E27FC236}">
                <a16:creationId xmlns:a16="http://schemas.microsoft.com/office/drawing/2014/main" id="{9942E78E-EB77-4B44-9ED5-F4FB5971C1DA}"/>
              </a:ext>
            </a:extLst>
          </p:cNvPr>
          <p:cNvSpPr/>
          <p:nvPr/>
        </p:nvSpPr>
        <p:spPr>
          <a:xfrm>
            <a:off x="10262267" y="5261337"/>
            <a:ext cx="224100" cy="221400"/>
          </a:xfrm>
          <a:prstGeom prst="flowChartConnector">
            <a:avLst/>
          </a:prstGeom>
          <a:solidFill>
            <a:srgbClr val="C00000">
              <a:alpha val="24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8" name="TextBox 117">
            <a:extLst>
              <a:ext uri="{FF2B5EF4-FFF2-40B4-BE49-F238E27FC236}">
                <a16:creationId xmlns:a16="http://schemas.microsoft.com/office/drawing/2014/main" id="{881A6548-CA87-439B-80D0-2B40FF21A2AF}"/>
              </a:ext>
            </a:extLst>
          </p:cNvPr>
          <p:cNvSpPr txBox="1"/>
          <p:nvPr/>
        </p:nvSpPr>
        <p:spPr>
          <a:xfrm>
            <a:off x="10164186" y="5477201"/>
            <a:ext cx="406675" cy="23083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End</a:t>
            </a:r>
          </a:p>
        </p:txBody>
      </p:sp>
      <p:sp>
        <p:nvSpPr>
          <p:cNvPr id="173" name="Flowchart: Process 172">
            <a:extLst>
              <a:ext uri="{FF2B5EF4-FFF2-40B4-BE49-F238E27FC236}">
                <a16:creationId xmlns:a16="http://schemas.microsoft.com/office/drawing/2014/main" id="{8397B7E4-42B1-48E1-9CF7-29A151F7037E}"/>
              </a:ext>
            </a:extLst>
          </p:cNvPr>
          <p:cNvSpPr/>
          <p:nvPr/>
        </p:nvSpPr>
        <p:spPr>
          <a:xfrm>
            <a:off x="7177440" y="1777622"/>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Return Item to its original location</a:t>
            </a:r>
          </a:p>
        </p:txBody>
      </p:sp>
      <p:sp>
        <p:nvSpPr>
          <p:cNvPr id="211" name="TextBox 210">
            <a:extLst>
              <a:ext uri="{FF2B5EF4-FFF2-40B4-BE49-F238E27FC236}">
                <a16:creationId xmlns:a16="http://schemas.microsoft.com/office/drawing/2014/main" id="{DA54E044-C31A-4582-BF87-9F14E99960E6}"/>
              </a:ext>
            </a:extLst>
          </p:cNvPr>
          <p:cNvSpPr txBox="1"/>
          <p:nvPr/>
        </p:nvSpPr>
        <p:spPr>
          <a:xfrm>
            <a:off x="6581280" y="2412305"/>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sp>
        <p:nvSpPr>
          <p:cNvPr id="219" name="TextBox 218">
            <a:extLst>
              <a:ext uri="{FF2B5EF4-FFF2-40B4-BE49-F238E27FC236}">
                <a16:creationId xmlns:a16="http://schemas.microsoft.com/office/drawing/2014/main" id="{1AE929B0-55E0-43AE-949F-D5AFDC2FC09A}"/>
              </a:ext>
            </a:extLst>
          </p:cNvPr>
          <p:cNvSpPr txBox="1"/>
          <p:nvPr/>
        </p:nvSpPr>
        <p:spPr>
          <a:xfrm>
            <a:off x="6717451" y="2062049"/>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61" name="Flowchart: Decision 60">
            <a:extLst>
              <a:ext uri="{FF2B5EF4-FFF2-40B4-BE49-F238E27FC236}">
                <a16:creationId xmlns:a16="http://schemas.microsoft.com/office/drawing/2014/main" id="{F38BBA6A-C6AB-448C-A890-B7D432DC4BE3}"/>
              </a:ext>
            </a:extLst>
          </p:cNvPr>
          <p:cNvSpPr/>
          <p:nvPr/>
        </p:nvSpPr>
        <p:spPr>
          <a:xfrm>
            <a:off x="2388506" y="1913186"/>
            <a:ext cx="280284" cy="280284"/>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02D5D48A-41AB-40D6-8E81-22230466E609}"/>
              </a:ext>
            </a:extLst>
          </p:cNvPr>
          <p:cNvSpPr txBox="1"/>
          <p:nvPr/>
        </p:nvSpPr>
        <p:spPr>
          <a:xfrm>
            <a:off x="2023221" y="1459916"/>
            <a:ext cx="1010853" cy="438966"/>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Does Location Item Schedule Require Modification?</a:t>
            </a:r>
          </a:p>
        </p:txBody>
      </p:sp>
      <p:cxnSp>
        <p:nvCxnSpPr>
          <p:cNvPr id="7" name="Straight Arrow Connector 6">
            <a:extLst>
              <a:ext uri="{FF2B5EF4-FFF2-40B4-BE49-F238E27FC236}">
                <a16:creationId xmlns:a16="http://schemas.microsoft.com/office/drawing/2014/main" id="{26068D19-1019-4C5D-87AA-BFD0FA12356C}"/>
              </a:ext>
            </a:extLst>
          </p:cNvPr>
          <p:cNvCxnSpPr>
            <a:cxnSpLocks/>
            <a:stCxn id="61" idx="3"/>
            <a:endCxn id="79" idx="1"/>
          </p:cNvCxnSpPr>
          <p:nvPr/>
        </p:nvCxnSpPr>
        <p:spPr>
          <a:xfrm flipV="1">
            <a:off x="2668790" y="2047904"/>
            <a:ext cx="2542710" cy="5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Flowchart: Process 75">
            <a:extLst>
              <a:ext uri="{FF2B5EF4-FFF2-40B4-BE49-F238E27FC236}">
                <a16:creationId xmlns:a16="http://schemas.microsoft.com/office/drawing/2014/main" id="{61B955EE-B132-41C2-9477-D023C7152A1D}"/>
              </a:ext>
            </a:extLst>
          </p:cNvPr>
          <p:cNvSpPr/>
          <p:nvPr/>
        </p:nvSpPr>
        <p:spPr>
          <a:xfrm>
            <a:off x="3368813" y="2559010"/>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Modify</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Location</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Item Count Configuration</a:t>
            </a:r>
          </a:p>
        </p:txBody>
      </p:sp>
      <p:pic>
        <p:nvPicPr>
          <p:cNvPr id="77" name="Graphic 76" descr="User">
            <a:extLst>
              <a:ext uri="{FF2B5EF4-FFF2-40B4-BE49-F238E27FC236}">
                <a16:creationId xmlns:a16="http://schemas.microsoft.com/office/drawing/2014/main" id="{42769461-490A-4537-90BC-B7C18EBA45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0111" y="2566293"/>
            <a:ext cx="170528" cy="170528"/>
          </a:xfrm>
          <a:prstGeom prst="rect">
            <a:avLst/>
          </a:prstGeom>
        </p:spPr>
      </p:pic>
      <p:sp>
        <p:nvSpPr>
          <p:cNvPr id="79" name="Flowchart: Process 78">
            <a:extLst>
              <a:ext uri="{FF2B5EF4-FFF2-40B4-BE49-F238E27FC236}">
                <a16:creationId xmlns:a16="http://schemas.microsoft.com/office/drawing/2014/main" id="{76DEE2D0-5BF0-4E4E-965F-136912C9ACD8}"/>
              </a:ext>
            </a:extLst>
          </p:cNvPr>
          <p:cNvSpPr/>
          <p:nvPr/>
        </p:nvSpPr>
        <p:spPr>
          <a:xfrm>
            <a:off x="5211500" y="1777622"/>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Go to Location</a:t>
            </a:r>
          </a:p>
        </p:txBody>
      </p:sp>
      <p:sp>
        <p:nvSpPr>
          <p:cNvPr id="105" name="Flowchart: Process 104">
            <a:extLst>
              <a:ext uri="{FF2B5EF4-FFF2-40B4-BE49-F238E27FC236}">
                <a16:creationId xmlns:a16="http://schemas.microsoft.com/office/drawing/2014/main" id="{95A15736-93E9-4A87-9AD7-9DE1535CFC21}"/>
              </a:ext>
            </a:extLst>
          </p:cNvPr>
          <p:cNvSpPr/>
          <p:nvPr/>
        </p:nvSpPr>
        <p:spPr>
          <a:xfrm>
            <a:off x="7177440" y="2553586"/>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Perform</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a:t>
            </a:r>
            <a:r>
              <a:rPr lang="en-CA" sz="751" dirty="0" err="1">
                <a:solidFill>
                  <a:schemeClr val="bg1"/>
                </a:solidFill>
                <a:latin typeface="Segoe UI" panose="020B0502040204020203" pitchFamily="34" charset="0"/>
                <a:ea typeface="Segoe UI" panose="020B0502040204020203" pitchFamily="34" charset="0"/>
                <a:cs typeface="Segoe UI" panose="020B0502040204020203" pitchFamily="34" charset="0"/>
              </a:rPr>
              <a:t>ar</a:t>
            </a:r>
            <a:r>
              <a:rPr lang="en-CA" sz="75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kumimoji="0" lang="en-CA" sz="751"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Count</a:t>
            </a:r>
          </a:p>
        </p:txBody>
      </p:sp>
      <p:cxnSp>
        <p:nvCxnSpPr>
          <p:cNvPr id="50" name="Connector: Elbow 49">
            <a:extLst>
              <a:ext uri="{FF2B5EF4-FFF2-40B4-BE49-F238E27FC236}">
                <a16:creationId xmlns:a16="http://schemas.microsoft.com/office/drawing/2014/main" id="{FA492626-2867-4ED3-8C1B-937D510BD7CB}"/>
              </a:ext>
            </a:extLst>
          </p:cNvPr>
          <p:cNvCxnSpPr>
            <a:cxnSpLocks/>
            <a:stCxn id="76" idx="3"/>
            <a:endCxn id="79" idx="1"/>
          </p:cNvCxnSpPr>
          <p:nvPr/>
        </p:nvCxnSpPr>
        <p:spPr>
          <a:xfrm flipV="1">
            <a:off x="4287770" y="2047904"/>
            <a:ext cx="923730" cy="781388"/>
          </a:xfrm>
          <a:prstGeom prst="bentConnector3">
            <a:avLst>
              <a:gd name="adj1" fmla="val 5909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CDB775A-7202-4660-A4A1-E85BBF94EA98}"/>
              </a:ext>
            </a:extLst>
          </p:cNvPr>
          <p:cNvCxnSpPr>
            <a:cxnSpLocks/>
            <a:stCxn id="61" idx="2"/>
            <a:endCxn id="73" idx="0"/>
          </p:cNvCxnSpPr>
          <p:nvPr/>
        </p:nvCxnSpPr>
        <p:spPr>
          <a:xfrm>
            <a:off x="2528648" y="2193470"/>
            <a:ext cx="0" cy="365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1408250-D910-434B-8981-3F1500CF5933}"/>
              </a:ext>
            </a:extLst>
          </p:cNvPr>
          <p:cNvSpPr txBox="1"/>
          <p:nvPr/>
        </p:nvSpPr>
        <p:spPr>
          <a:xfrm>
            <a:off x="2537020" y="2314706"/>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82" name="TextBox 81">
            <a:extLst>
              <a:ext uri="{FF2B5EF4-FFF2-40B4-BE49-F238E27FC236}">
                <a16:creationId xmlns:a16="http://schemas.microsoft.com/office/drawing/2014/main" id="{FE2BCB20-1AE9-4630-94DD-CA7427A845B6}"/>
              </a:ext>
            </a:extLst>
          </p:cNvPr>
          <p:cNvSpPr txBox="1"/>
          <p:nvPr/>
        </p:nvSpPr>
        <p:spPr>
          <a:xfrm>
            <a:off x="2852604" y="2066204"/>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sp>
        <p:nvSpPr>
          <p:cNvPr id="113" name="Rectangle 112">
            <a:extLst>
              <a:ext uri="{FF2B5EF4-FFF2-40B4-BE49-F238E27FC236}">
                <a16:creationId xmlns:a16="http://schemas.microsoft.com/office/drawing/2014/main" id="{6A818837-D935-4025-B9E9-FB21D39AC8BB}"/>
              </a:ext>
            </a:extLst>
          </p:cNvPr>
          <p:cNvSpPr/>
          <p:nvPr/>
        </p:nvSpPr>
        <p:spPr>
          <a:xfrm>
            <a:off x="1783279" y="1325222"/>
            <a:ext cx="2887521" cy="2044954"/>
          </a:xfrm>
          <a:prstGeom prst="rect">
            <a:avLst/>
          </a:prstGeom>
          <a:noFill/>
          <a:ln w="22225"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9" name="Rectangle 118">
            <a:extLst>
              <a:ext uri="{FF2B5EF4-FFF2-40B4-BE49-F238E27FC236}">
                <a16:creationId xmlns:a16="http://schemas.microsoft.com/office/drawing/2014/main" id="{3623E8DD-E4FF-468C-93AC-D9A4067546BA}"/>
              </a:ext>
            </a:extLst>
          </p:cNvPr>
          <p:cNvSpPr/>
          <p:nvPr/>
        </p:nvSpPr>
        <p:spPr>
          <a:xfrm>
            <a:off x="2668245" y="3775287"/>
            <a:ext cx="7231803" cy="2479220"/>
          </a:xfrm>
          <a:prstGeom prst="rect">
            <a:avLst/>
          </a:prstGeom>
          <a:noFill/>
          <a:ln w="22225"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0" name="TextBox 119">
            <a:extLst>
              <a:ext uri="{FF2B5EF4-FFF2-40B4-BE49-F238E27FC236}">
                <a16:creationId xmlns:a16="http://schemas.microsoft.com/office/drawing/2014/main" id="{A5E528F0-6590-4297-9AC1-4F57F892CB69}"/>
              </a:ext>
            </a:extLst>
          </p:cNvPr>
          <p:cNvSpPr txBox="1"/>
          <p:nvPr/>
        </p:nvSpPr>
        <p:spPr>
          <a:xfrm>
            <a:off x="6775313" y="3392709"/>
            <a:ext cx="1799638"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LOCATION ASSESSMENT</a:t>
            </a:r>
          </a:p>
        </p:txBody>
      </p:sp>
      <p:sp>
        <p:nvSpPr>
          <p:cNvPr id="121" name="TextBox 120">
            <a:extLst>
              <a:ext uri="{FF2B5EF4-FFF2-40B4-BE49-F238E27FC236}">
                <a16:creationId xmlns:a16="http://schemas.microsoft.com/office/drawing/2014/main" id="{F3976DF5-1502-4B3B-B332-EDF123160BC5}"/>
              </a:ext>
            </a:extLst>
          </p:cNvPr>
          <p:cNvSpPr txBox="1"/>
          <p:nvPr/>
        </p:nvSpPr>
        <p:spPr>
          <a:xfrm>
            <a:off x="5187086" y="6254506"/>
            <a:ext cx="2053935"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SUPPLY EXECUTION</a:t>
            </a:r>
          </a:p>
        </p:txBody>
      </p:sp>
      <p:cxnSp>
        <p:nvCxnSpPr>
          <p:cNvPr id="14" name="Straight Arrow Connector 13">
            <a:extLst>
              <a:ext uri="{FF2B5EF4-FFF2-40B4-BE49-F238E27FC236}">
                <a16:creationId xmlns:a16="http://schemas.microsoft.com/office/drawing/2014/main" id="{F8D103C1-6D61-4A5B-9A16-DA7665C0F215}"/>
              </a:ext>
            </a:extLst>
          </p:cNvPr>
          <p:cNvCxnSpPr>
            <a:cxnSpLocks/>
            <a:stCxn id="8" idx="6"/>
            <a:endCxn id="61" idx="1"/>
          </p:cNvCxnSpPr>
          <p:nvPr/>
        </p:nvCxnSpPr>
        <p:spPr>
          <a:xfrm>
            <a:off x="1480666" y="2047903"/>
            <a:ext cx="907840" cy="5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lowchart: Process 72">
            <a:extLst>
              <a:ext uri="{FF2B5EF4-FFF2-40B4-BE49-F238E27FC236}">
                <a16:creationId xmlns:a16="http://schemas.microsoft.com/office/drawing/2014/main" id="{7D9F7F00-B40F-4B8A-ACCF-23458241EF86}"/>
              </a:ext>
            </a:extLst>
          </p:cNvPr>
          <p:cNvSpPr/>
          <p:nvPr/>
        </p:nvSpPr>
        <p:spPr>
          <a:xfrm>
            <a:off x="2069169" y="2559010"/>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Review Location Item Count Configuration</a:t>
            </a:r>
          </a:p>
        </p:txBody>
      </p:sp>
      <p:cxnSp>
        <p:nvCxnSpPr>
          <p:cNvPr id="22" name="Straight Arrow Connector 21">
            <a:extLst>
              <a:ext uri="{FF2B5EF4-FFF2-40B4-BE49-F238E27FC236}">
                <a16:creationId xmlns:a16="http://schemas.microsoft.com/office/drawing/2014/main" id="{96A4B1AA-8A2E-4902-8C04-77F0B9D0A0F8}"/>
              </a:ext>
            </a:extLst>
          </p:cNvPr>
          <p:cNvCxnSpPr>
            <a:stCxn id="73" idx="3"/>
            <a:endCxn id="76" idx="1"/>
          </p:cNvCxnSpPr>
          <p:nvPr/>
        </p:nvCxnSpPr>
        <p:spPr>
          <a:xfrm>
            <a:off x="2988126" y="2829292"/>
            <a:ext cx="3806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4142C5A3-33F7-40EA-843E-24EA05DA3B17}"/>
              </a:ext>
            </a:extLst>
          </p:cNvPr>
          <p:cNvSpPr/>
          <p:nvPr/>
        </p:nvSpPr>
        <p:spPr>
          <a:xfrm>
            <a:off x="4994755" y="1325222"/>
            <a:ext cx="5575326" cy="2044954"/>
          </a:xfrm>
          <a:prstGeom prst="rect">
            <a:avLst/>
          </a:prstGeom>
          <a:noFill/>
          <a:ln w="22225"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 name="Rectangle: Single Corner Snipped 98">
            <a:extLst>
              <a:ext uri="{FF2B5EF4-FFF2-40B4-BE49-F238E27FC236}">
                <a16:creationId xmlns:a16="http://schemas.microsoft.com/office/drawing/2014/main" id="{B2A7516D-2CD8-4AF2-BFDE-174A10E9719C}"/>
              </a:ext>
            </a:extLst>
          </p:cNvPr>
          <p:cNvSpPr/>
          <p:nvPr/>
        </p:nvSpPr>
        <p:spPr>
          <a:xfrm>
            <a:off x="4822849" y="4089704"/>
            <a:ext cx="267142" cy="341009"/>
          </a:xfrm>
          <a:prstGeom prst="snip1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 name="TextBox 99">
            <a:extLst>
              <a:ext uri="{FF2B5EF4-FFF2-40B4-BE49-F238E27FC236}">
                <a16:creationId xmlns:a16="http://schemas.microsoft.com/office/drawing/2014/main" id="{5C6AC443-441B-4175-9C7B-8241974D2856}"/>
              </a:ext>
            </a:extLst>
          </p:cNvPr>
          <p:cNvSpPr txBox="1"/>
          <p:nvPr/>
        </p:nvSpPr>
        <p:spPr>
          <a:xfrm>
            <a:off x="5094156" y="4106374"/>
            <a:ext cx="789742" cy="323422"/>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Supply</a:t>
            </a:r>
          </a:p>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Order Pick List</a:t>
            </a:r>
          </a:p>
        </p:txBody>
      </p:sp>
      <p:sp>
        <p:nvSpPr>
          <p:cNvPr id="109" name="TextBox 108">
            <a:extLst>
              <a:ext uri="{FF2B5EF4-FFF2-40B4-BE49-F238E27FC236}">
                <a16:creationId xmlns:a16="http://schemas.microsoft.com/office/drawing/2014/main" id="{A1389094-EDE4-49BA-9AA4-6E3EC9790723}"/>
              </a:ext>
            </a:extLst>
          </p:cNvPr>
          <p:cNvSpPr txBox="1"/>
          <p:nvPr/>
        </p:nvSpPr>
        <p:spPr>
          <a:xfrm>
            <a:off x="2213702" y="3380931"/>
            <a:ext cx="2053935"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LOCATION ITEM SCHEDULING</a:t>
            </a:r>
          </a:p>
        </p:txBody>
      </p:sp>
      <p:sp>
        <p:nvSpPr>
          <p:cNvPr id="57" name="Flowchart: Process 56">
            <a:extLst>
              <a:ext uri="{FF2B5EF4-FFF2-40B4-BE49-F238E27FC236}">
                <a16:creationId xmlns:a16="http://schemas.microsoft.com/office/drawing/2014/main" id="{355BE079-F560-434B-9EC8-C3DEA5145AFA}"/>
              </a:ext>
            </a:extLst>
          </p:cNvPr>
          <p:cNvSpPr/>
          <p:nvPr/>
        </p:nvSpPr>
        <p:spPr>
          <a:xfrm>
            <a:off x="8162312" y="5106629"/>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Store and </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Confirm Putaway</a:t>
            </a:r>
          </a:p>
        </p:txBody>
      </p:sp>
      <p:pic>
        <p:nvPicPr>
          <p:cNvPr id="58" name="Graphic 57" descr="User">
            <a:extLst>
              <a:ext uri="{FF2B5EF4-FFF2-40B4-BE49-F238E27FC236}">
                <a16:creationId xmlns:a16="http://schemas.microsoft.com/office/drawing/2014/main" id="{9D7DE647-D497-4EB3-A33D-12E845EADC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6142" y="5129390"/>
            <a:ext cx="170528" cy="170528"/>
          </a:xfrm>
          <a:prstGeom prst="rect">
            <a:avLst/>
          </a:prstGeom>
        </p:spPr>
      </p:pic>
      <p:sp>
        <p:nvSpPr>
          <p:cNvPr id="60" name="Flowchart: Process 59">
            <a:extLst>
              <a:ext uri="{FF2B5EF4-FFF2-40B4-BE49-F238E27FC236}">
                <a16:creationId xmlns:a16="http://schemas.microsoft.com/office/drawing/2014/main" id="{420D31A4-A5AF-44FC-BCC7-DB26730B448A}"/>
              </a:ext>
            </a:extLst>
          </p:cNvPr>
          <p:cNvSpPr/>
          <p:nvPr/>
        </p:nvSpPr>
        <p:spPr>
          <a:xfrm>
            <a:off x="4496942" y="4669763"/>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Pick Items for Delivery</a:t>
            </a:r>
          </a:p>
        </p:txBody>
      </p:sp>
      <p:pic>
        <p:nvPicPr>
          <p:cNvPr id="62" name="Graphic 61" descr="User">
            <a:extLst>
              <a:ext uri="{FF2B5EF4-FFF2-40B4-BE49-F238E27FC236}">
                <a16:creationId xmlns:a16="http://schemas.microsoft.com/office/drawing/2014/main" id="{55F575C9-1A06-437B-9AAC-5090D174B2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3613" y="4687469"/>
            <a:ext cx="170528" cy="170528"/>
          </a:xfrm>
          <a:prstGeom prst="rect">
            <a:avLst/>
          </a:prstGeom>
        </p:spPr>
      </p:pic>
      <p:sp>
        <p:nvSpPr>
          <p:cNvPr id="64" name="Flowchart: Process 63">
            <a:extLst>
              <a:ext uri="{FF2B5EF4-FFF2-40B4-BE49-F238E27FC236}">
                <a16:creationId xmlns:a16="http://schemas.microsoft.com/office/drawing/2014/main" id="{337F9A7A-6D93-43A5-ACCE-75C31A314CE2}"/>
              </a:ext>
            </a:extLst>
          </p:cNvPr>
          <p:cNvSpPr/>
          <p:nvPr/>
        </p:nvSpPr>
        <p:spPr>
          <a:xfrm>
            <a:off x="6552098" y="5109633"/>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Deliver Product</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to Location</a:t>
            </a:r>
          </a:p>
        </p:txBody>
      </p:sp>
      <p:cxnSp>
        <p:nvCxnSpPr>
          <p:cNvPr id="66" name="Straight Arrow Connector 65">
            <a:extLst>
              <a:ext uri="{FF2B5EF4-FFF2-40B4-BE49-F238E27FC236}">
                <a16:creationId xmlns:a16="http://schemas.microsoft.com/office/drawing/2014/main" id="{D13550C0-998B-4D9C-A34C-5230BF27417F}"/>
              </a:ext>
            </a:extLst>
          </p:cNvPr>
          <p:cNvCxnSpPr>
            <a:stCxn id="64" idx="3"/>
            <a:endCxn id="57" idx="1"/>
          </p:cNvCxnSpPr>
          <p:nvPr/>
        </p:nvCxnSpPr>
        <p:spPr>
          <a:xfrm flipV="1">
            <a:off x="7471055" y="5376911"/>
            <a:ext cx="691257" cy="3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368E080-89FC-4EBC-BBC1-B3F56102BCCF}"/>
              </a:ext>
            </a:extLst>
          </p:cNvPr>
          <p:cNvSpPr txBox="1"/>
          <p:nvPr/>
        </p:nvSpPr>
        <p:spPr>
          <a:xfrm>
            <a:off x="2668245" y="4786211"/>
            <a:ext cx="854773" cy="32342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Source of Replenishment</a:t>
            </a:r>
          </a:p>
        </p:txBody>
      </p:sp>
      <p:grpSp>
        <p:nvGrpSpPr>
          <p:cNvPr id="23" name="Group 22">
            <a:extLst>
              <a:ext uri="{FF2B5EF4-FFF2-40B4-BE49-F238E27FC236}">
                <a16:creationId xmlns:a16="http://schemas.microsoft.com/office/drawing/2014/main" id="{AA3F2377-8452-4688-BF5D-FEB02555A9A7}"/>
              </a:ext>
            </a:extLst>
          </p:cNvPr>
          <p:cNvGrpSpPr/>
          <p:nvPr/>
        </p:nvGrpSpPr>
        <p:grpSpPr>
          <a:xfrm>
            <a:off x="3444679" y="4799903"/>
            <a:ext cx="280284" cy="280284"/>
            <a:chOff x="6178345" y="4091699"/>
            <a:chExt cx="373323" cy="373323"/>
          </a:xfrm>
        </p:grpSpPr>
        <p:sp>
          <p:nvSpPr>
            <p:cNvPr id="67" name="Flowchart: Decision 66">
              <a:extLst>
                <a:ext uri="{FF2B5EF4-FFF2-40B4-BE49-F238E27FC236}">
                  <a16:creationId xmlns:a16="http://schemas.microsoft.com/office/drawing/2014/main" id="{3125D8B4-1232-47CA-AAED-33366E64D227}"/>
                </a:ext>
              </a:extLst>
            </p:cNvPr>
            <p:cNvSpPr/>
            <p:nvPr/>
          </p:nvSpPr>
          <p:spPr>
            <a:xfrm>
              <a:off x="6178345" y="4091699"/>
              <a:ext cx="373323" cy="373323"/>
            </a:xfrm>
            <a:prstGeom prst="flowChartDecision">
              <a:avLst/>
            </a:prstGeom>
            <a:solidFill>
              <a:srgbClr val="FFFF00">
                <a:alpha val="12000"/>
              </a:srgb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3DCBCC3F-1AF5-4DB6-A672-427C81E71D67}"/>
                </a:ext>
              </a:extLst>
            </p:cNvPr>
            <p:cNvSpPr/>
            <p:nvPr/>
          </p:nvSpPr>
          <p:spPr>
            <a:xfrm>
              <a:off x="6247065" y="4161821"/>
              <a:ext cx="226567" cy="228394"/>
            </a:xfrm>
            <a:prstGeom prst="ellipse">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TextBox 68">
            <a:extLst>
              <a:ext uri="{FF2B5EF4-FFF2-40B4-BE49-F238E27FC236}">
                <a16:creationId xmlns:a16="http://schemas.microsoft.com/office/drawing/2014/main" id="{2FFD8543-F2B7-4C3F-8C48-9B43192E0C1E}"/>
              </a:ext>
            </a:extLst>
          </p:cNvPr>
          <p:cNvSpPr txBox="1"/>
          <p:nvPr/>
        </p:nvSpPr>
        <p:spPr>
          <a:xfrm>
            <a:off x="3666375" y="4945303"/>
            <a:ext cx="535322"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Internal</a:t>
            </a:r>
          </a:p>
        </p:txBody>
      </p:sp>
      <p:cxnSp>
        <p:nvCxnSpPr>
          <p:cNvPr id="227" name="Straight Arrow Connector 226">
            <a:extLst>
              <a:ext uri="{FF2B5EF4-FFF2-40B4-BE49-F238E27FC236}">
                <a16:creationId xmlns:a16="http://schemas.microsoft.com/office/drawing/2014/main" id="{525055EA-DE9D-4F03-8C3E-42751B8AF1BA}"/>
              </a:ext>
            </a:extLst>
          </p:cNvPr>
          <p:cNvCxnSpPr>
            <a:cxnSpLocks/>
            <a:stCxn id="99" idx="1"/>
            <a:endCxn id="60" idx="0"/>
          </p:cNvCxnSpPr>
          <p:nvPr/>
        </p:nvCxnSpPr>
        <p:spPr>
          <a:xfrm>
            <a:off x="4956420" y="4430713"/>
            <a:ext cx="1" cy="23905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8ACBA86-E96D-4D0D-A38D-A28D775DE141}"/>
              </a:ext>
            </a:extLst>
          </p:cNvPr>
          <p:cNvCxnSpPr>
            <a:cxnSpLocks/>
            <a:stCxn id="67" idx="3"/>
            <a:endCxn id="60" idx="1"/>
          </p:cNvCxnSpPr>
          <p:nvPr/>
        </p:nvCxnSpPr>
        <p:spPr>
          <a:xfrm>
            <a:off x="3724963" y="4940045"/>
            <a:ext cx="77197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a:extLst>
              <a:ext uri="{FF2B5EF4-FFF2-40B4-BE49-F238E27FC236}">
                <a16:creationId xmlns:a16="http://schemas.microsoft.com/office/drawing/2014/main" id="{8C08B723-3BCF-402B-B354-48F4996367BC}"/>
              </a:ext>
            </a:extLst>
          </p:cNvPr>
          <p:cNvSpPr/>
          <p:nvPr/>
        </p:nvSpPr>
        <p:spPr>
          <a:xfrm>
            <a:off x="4496942" y="5470872"/>
            <a:ext cx="918957" cy="540563"/>
          </a:xfrm>
          <a:prstGeom prst="flowChartProcess">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Supply Expect Receipt</a:t>
            </a:r>
          </a:p>
        </p:txBody>
      </p:sp>
      <p:cxnSp>
        <p:nvCxnSpPr>
          <p:cNvPr id="248" name="Connector: Elbow 247">
            <a:extLst>
              <a:ext uri="{FF2B5EF4-FFF2-40B4-BE49-F238E27FC236}">
                <a16:creationId xmlns:a16="http://schemas.microsoft.com/office/drawing/2014/main" id="{1FE6DD97-F4D3-4DC3-8154-54107EF7A1F8}"/>
              </a:ext>
            </a:extLst>
          </p:cNvPr>
          <p:cNvCxnSpPr>
            <a:cxnSpLocks/>
            <a:stCxn id="105" idx="3"/>
            <a:endCxn id="75" idx="1"/>
          </p:cNvCxnSpPr>
          <p:nvPr/>
        </p:nvCxnSpPr>
        <p:spPr>
          <a:xfrm flipV="1">
            <a:off x="8096397" y="2823262"/>
            <a:ext cx="355573" cy="6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CC0ECA8-4020-4435-8F45-BDC38CBC676F}"/>
              </a:ext>
            </a:extLst>
          </p:cNvPr>
          <p:cNvCxnSpPr>
            <a:cxnSpLocks/>
            <a:stCxn id="67" idx="2"/>
          </p:cNvCxnSpPr>
          <p:nvPr/>
        </p:nvCxnSpPr>
        <p:spPr>
          <a:xfrm rot="16200000" flipH="1">
            <a:off x="3710398" y="4954609"/>
            <a:ext cx="660967" cy="9121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6F0B4EB-E5AE-4512-A3E5-9EEECB270EB8}"/>
              </a:ext>
            </a:extLst>
          </p:cNvPr>
          <p:cNvSpPr txBox="1"/>
          <p:nvPr/>
        </p:nvSpPr>
        <p:spPr>
          <a:xfrm>
            <a:off x="3666375" y="5731488"/>
            <a:ext cx="6665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External</a:t>
            </a:r>
          </a:p>
        </p:txBody>
      </p:sp>
      <p:cxnSp>
        <p:nvCxnSpPr>
          <p:cNvPr id="43" name="Straight Arrow Connector 42">
            <a:extLst>
              <a:ext uri="{FF2B5EF4-FFF2-40B4-BE49-F238E27FC236}">
                <a16:creationId xmlns:a16="http://schemas.microsoft.com/office/drawing/2014/main" id="{88CAD569-3211-40F6-89D2-A97374276872}"/>
              </a:ext>
            </a:extLst>
          </p:cNvPr>
          <p:cNvCxnSpPr>
            <a:stCxn id="79" idx="3"/>
            <a:endCxn id="95" idx="1"/>
          </p:cNvCxnSpPr>
          <p:nvPr/>
        </p:nvCxnSpPr>
        <p:spPr>
          <a:xfrm>
            <a:off x="6130457" y="2047904"/>
            <a:ext cx="3081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8D6BEB0-C10F-4991-B437-1B46888D446F}"/>
              </a:ext>
            </a:extLst>
          </p:cNvPr>
          <p:cNvCxnSpPr>
            <a:cxnSpLocks/>
            <a:stCxn id="173" idx="2"/>
            <a:endCxn id="105" idx="0"/>
          </p:cNvCxnSpPr>
          <p:nvPr/>
        </p:nvCxnSpPr>
        <p:spPr>
          <a:xfrm>
            <a:off x="7636919" y="2318185"/>
            <a:ext cx="0" cy="235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876404E-F758-4DD7-8726-9D6B59DFD004}"/>
              </a:ext>
            </a:extLst>
          </p:cNvPr>
          <p:cNvCxnSpPr>
            <a:cxnSpLocks/>
            <a:stCxn id="95" idx="3"/>
            <a:endCxn id="173" idx="1"/>
          </p:cNvCxnSpPr>
          <p:nvPr/>
        </p:nvCxnSpPr>
        <p:spPr>
          <a:xfrm flipV="1">
            <a:off x="6718877" y="2047903"/>
            <a:ext cx="45856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AB4C3E2-A150-4C39-BEDE-62BBB6AB874D}"/>
              </a:ext>
            </a:extLst>
          </p:cNvPr>
          <p:cNvCxnSpPr>
            <a:cxnSpLocks/>
            <a:stCxn id="95" idx="2"/>
            <a:endCxn id="105" idx="1"/>
          </p:cNvCxnSpPr>
          <p:nvPr/>
        </p:nvCxnSpPr>
        <p:spPr>
          <a:xfrm rot="16200000" flipH="1">
            <a:off x="6560177" y="2206605"/>
            <a:ext cx="635822" cy="59870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DEFB37-7F21-418D-B5D8-3D34330B9735}"/>
              </a:ext>
            </a:extLst>
          </p:cNvPr>
          <p:cNvCxnSpPr>
            <a:cxnSpLocks/>
            <a:stCxn id="78" idx="0"/>
          </p:cNvCxnSpPr>
          <p:nvPr/>
        </p:nvCxnSpPr>
        <p:spPr>
          <a:xfrm flipH="1" flipV="1">
            <a:off x="9900049" y="2312936"/>
            <a:ext cx="6464" cy="405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lowchart: Process 74">
            <a:extLst>
              <a:ext uri="{FF2B5EF4-FFF2-40B4-BE49-F238E27FC236}">
                <a16:creationId xmlns:a16="http://schemas.microsoft.com/office/drawing/2014/main" id="{065DC47E-AC42-499B-B7AF-B9EAC7AE29FF}"/>
              </a:ext>
            </a:extLst>
          </p:cNvPr>
          <p:cNvSpPr/>
          <p:nvPr/>
        </p:nvSpPr>
        <p:spPr>
          <a:xfrm>
            <a:off x="8451970" y="2553586"/>
            <a:ext cx="919199" cy="539351"/>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Supply Orders </a:t>
            </a:r>
          </a:p>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are Generated</a:t>
            </a:r>
          </a:p>
        </p:txBody>
      </p:sp>
      <p:sp>
        <p:nvSpPr>
          <p:cNvPr id="78" name="Flowchart: Decision 77">
            <a:extLst>
              <a:ext uri="{FF2B5EF4-FFF2-40B4-BE49-F238E27FC236}">
                <a16:creationId xmlns:a16="http://schemas.microsoft.com/office/drawing/2014/main" id="{F086B59A-F7C6-4461-8B31-F77803358F8B}"/>
              </a:ext>
            </a:extLst>
          </p:cNvPr>
          <p:cNvSpPr/>
          <p:nvPr/>
        </p:nvSpPr>
        <p:spPr>
          <a:xfrm>
            <a:off x="9801297" y="2718046"/>
            <a:ext cx="210432" cy="210432"/>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51489" tIns="25744" rIns="51489" bIns="25744" numCol="1" spcCol="0" rtlCol="0" fromWordArt="0" anchor="ctr" anchorCtr="0" forceAA="0" compatLnSpc="1">
            <a:prstTxWarp prst="textNoShape">
              <a:avLst/>
            </a:prstTxWarp>
            <a:noAutofit/>
          </a:bodyPr>
          <a:lstStyle/>
          <a:p>
            <a:pPr marL="0" marR="0" lvl="0" indent="0" algn="ctr" defTabSz="257724" rtl="0" eaLnBrk="1" fontAlgn="auto" latinLnBrk="0" hangingPunct="1">
              <a:lnSpc>
                <a:spcPct val="100000"/>
              </a:lnSpc>
              <a:spcBef>
                <a:spcPts val="0"/>
              </a:spcBef>
              <a:spcAft>
                <a:spcPts val="0"/>
              </a:spcAft>
              <a:buClrTx/>
              <a:buSzTx/>
              <a:buFontTx/>
              <a:buNone/>
              <a:tabLst/>
              <a:defRPr/>
            </a:pPr>
            <a:endParaRPr kumimoji="0" lang="en-CA" sz="564"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 name="TextBox 79">
            <a:extLst>
              <a:ext uri="{FF2B5EF4-FFF2-40B4-BE49-F238E27FC236}">
                <a16:creationId xmlns:a16="http://schemas.microsoft.com/office/drawing/2014/main" id="{31B48E2B-7F59-4E18-AB0E-7D5825EC712D}"/>
              </a:ext>
            </a:extLst>
          </p:cNvPr>
          <p:cNvSpPr txBox="1"/>
          <p:nvPr/>
        </p:nvSpPr>
        <p:spPr>
          <a:xfrm>
            <a:off x="9591332" y="2889449"/>
            <a:ext cx="648650" cy="323422"/>
          </a:xfrm>
          <a:prstGeom prst="rect">
            <a:avLst/>
          </a:prstGeom>
          <a:noFill/>
        </p:spPr>
        <p:txBody>
          <a:bodyPr wrap="square" rtlCol="0">
            <a:spAutoFit/>
          </a:bodyPr>
          <a:lstStyle/>
          <a:p>
            <a:pPr marL="0" marR="0" lvl="0" indent="0" algn="ctr" defTabSz="257724"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Approval</a:t>
            </a:r>
            <a:r>
              <a:rPr kumimoji="0" lang="en-CA" sz="564"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0" marR="0" lvl="0" indent="0" algn="ctr" defTabSz="257724"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Required</a:t>
            </a:r>
            <a:r>
              <a:rPr kumimoji="0" lang="en-CA" sz="564"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
            </a:r>
            <a:endParaRPr kumimoji="0" lang="en-CA" sz="564"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 name="TextBox 83">
            <a:extLst>
              <a:ext uri="{FF2B5EF4-FFF2-40B4-BE49-F238E27FC236}">
                <a16:creationId xmlns:a16="http://schemas.microsoft.com/office/drawing/2014/main" id="{C5848A2D-1B95-4456-A59B-CC72F03E2CE5}"/>
              </a:ext>
            </a:extLst>
          </p:cNvPr>
          <p:cNvSpPr txBox="1"/>
          <p:nvPr/>
        </p:nvSpPr>
        <p:spPr>
          <a:xfrm>
            <a:off x="9836606" y="2491932"/>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98" name="TextBox 97">
            <a:extLst>
              <a:ext uri="{FF2B5EF4-FFF2-40B4-BE49-F238E27FC236}">
                <a16:creationId xmlns:a16="http://schemas.microsoft.com/office/drawing/2014/main" id="{A7702F93-2A04-479D-ABD4-6509EA5BF962}"/>
              </a:ext>
            </a:extLst>
          </p:cNvPr>
          <p:cNvSpPr txBox="1"/>
          <p:nvPr/>
        </p:nvSpPr>
        <p:spPr>
          <a:xfrm>
            <a:off x="10055340" y="2661794"/>
            <a:ext cx="312785"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cxnSp>
        <p:nvCxnSpPr>
          <p:cNvPr id="10" name="Straight Arrow Connector 9">
            <a:extLst>
              <a:ext uri="{FF2B5EF4-FFF2-40B4-BE49-F238E27FC236}">
                <a16:creationId xmlns:a16="http://schemas.microsoft.com/office/drawing/2014/main" id="{7B9D72AB-A2CC-467D-9C20-AE369CF084B5}"/>
              </a:ext>
            </a:extLst>
          </p:cNvPr>
          <p:cNvCxnSpPr>
            <a:cxnSpLocks/>
            <a:stCxn id="75" idx="3"/>
            <a:endCxn id="78" idx="1"/>
          </p:cNvCxnSpPr>
          <p:nvPr/>
        </p:nvCxnSpPr>
        <p:spPr>
          <a:xfrm>
            <a:off x="9371169" y="2823262"/>
            <a:ext cx="430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2" name="Group 261">
            <a:extLst>
              <a:ext uri="{FF2B5EF4-FFF2-40B4-BE49-F238E27FC236}">
                <a16:creationId xmlns:a16="http://schemas.microsoft.com/office/drawing/2014/main" id="{3DCE718C-4DA1-47EB-A133-B95832702252}"/>
              </a:ext>
            </a:extLst>
          </p:cNvPr>
          <p:cNvGrpSpPr/>
          <p:nvPr/>
        </p:nvGrpSpPr>
        <p:grpSpPr>
          <a:xfrm>
            <a:off x="9440449" y="1777622"/>
            <a:ext cx="919199" cy="535314"/>
            <a:chOff x="9501409" y="1367254"/>
            <a:chExt cx="919199" cy="535314"/>
          </a:xfrm>
        </p:grpSpPr>
        <p:sp>
          <p:nvSpPr>
            <p:cNvPr id="74" name="Flowchart: Process 73">
              <a:extLst>
                <a:ext uri="{FF2B5EF4-FFF2-40B4-BE49-F238E27FC236}">
                  <a16:creationId xmlns:a16="http://schemas.microsoft.com/office/drawing/2014/main" id="{94E75527-5D62-48A8-8E51-4EFBBFE507BA}"/>
                </a:ext>
              </a:extLst>
            </p:cNvPr>
            <p:cNvSpPr/>
            <p:nvPr/>
          </p:nvSpPr>
          <p:spPr>
            <a:xfrm>
              <a:off x="9501409" y="1367254"/>
              <a:ext cx="919199" cy="535314"/>
            </a:xfrm>
            <a:prstGeom prst="flowChartProcess">
              <a:avLst/>
            </a:prstGeom>
            <a:solidFill>
              <a:srgbClr val="5B9BD5">
                <a:lumMod val="40000"/>
                <a:lumOff val="60000"/>
                <a:alpha val="32000"/>
              </a:srgbClr>
            </a:solid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CA" sz="750" b="0" i="0" u="none" strike="noStrike" kern="0" cap="none" spc="0" normalizeH="0" baseline="0" noProof="0">
                  <a:ln>
                    <a:noFill/>
                  </a:ln>
                  <a:solidFill>
                    <a:prstClr val="black"/>
                  </a:solidFill>
                  <a:effectLst/>
                  <a:uLnTx/>
                  <a:uFillTx/>
                  <a:latin typeface="Segoe UI" panose="020B0502040204020203" pitchFamily="34" charset="0"/>
                  <a:ea typeface="ＭＳ Ｐゴシック" charset="-128"/>
                  <a:cs typeface="Segoe UI" panose="020B0502040204020203" pitchFamily="34" charset="0"/>
                </a:rPr>
                <a:t>Approve as </a:t>
              </a:r>
            </a:p>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CA" sz="750" b="0" i="0" u="none" strike="noStrike" kern="0" cap="none" spc="0" normalizeH="0" baseline="0" noProof="0">
                  <a:ln>
                    <a:noFill/>
                  </a:ln>
                  <a:solidFill>
                    <a:prstClr val="black"/>
                  </a:solidFill>
                  <a:effectLst/>
                  <a:uLnTx/>
                  <a:uFillTx/>
                  <a:latin typeface="Segoe UI" panose="020B0502040204020203" pitchFamily="34" charset="0"/>
                  <a:ea typeface="ＭＳ Ｐゴシック" charset="-128"/>
                  <a:cs typeface="Segoe UI" panose="020B0502040204020203" pitchFamily="34" charset="0"/>
                </a:rPr>
                <a:t>Required </a:t>
              </a:r>
            </a:p>
          </p:txBody>
        </p:sp>
        <p:pic>
          <p:nvPicPr>
            <p:cNvPr id="101" name="Graphic 100" descr="User">
              <a:extLst>
                <a:ext uri="{FF2B5EF4-FFF2-40B4-BE49-F238E27FC236}">
                  <a16:creationId xmlns:a16="http://schemas.microsoft.com/office/drawing/2014/main" id="{8B09302E-2C25-451D-9AF2-5C971AAA170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1409" y="1378682"/>
              <a:ext cx="170528" cy="170528"/>
            </a:xfrm>
            <a:prstGeom prst="rect">
              <a:avLst/>
            </a:prstGeom>
          </p:spPr>
        </p:pic>
      </p:grpSp>
      <p:cxnSp>
        <p:nvCxnSpPr>
          <p:cNvPr id="102" name="Connector: Elbow 101">
            <a:extLst>
              <a:ext uri="{FF2B5EF4-FFF2-40B4-BE49-F238E27FC236}">
                <a16:creationId xmlns:a16="http://schemas.microsoft.com/office/drawing/2014/main" id="{F2CE1A95-A202-491D-AABB-8B99AAEE8773}"/>
              </a:ext>
            </a:extLst>
          </p:cNvPr>
          <p:cNvCxnSpPr>
            <a:cxnSpLocks/>
            <a:endCxn id="67" idx="0"/>
          </p:cNvCxnSpPr>
          <p:nvPr/>
        </p:nvCxnSpPr>
        <p:spPr>
          <a:xfrm flipH="1">
            <a:off x="3584821" y="2045279"/>
            <a:ext cx="6774827" cy="2754624"/>
          </a:xfrm>
          <a:prstGeom prst="bentConnector4">
            <a:avLst>
              <a:gd name="adj1" fmla="val -3374"/>
              <a:gd name="adj2" fmla="val 6277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703249-0786-4911-926B-91FC8F015AF9}"/>
              </a:ext>
            </a:extLst>
          </p:cNvPr>
          <p:cNvCxnSpPr>
            <a:cxnSpLocks/>
            <a:stCxn id="78" idx="3"/>
          </p:cNvCxnSpPr>
          <p:nvPr/>
        </p:nvCxnSpPr>
        <p:spPr>
          <a:xfrm>
            <a:off x="10011729" y="2823262"/>
            <a:ext cx="574639" cy="496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C3453154-4BA7-40FF-873E-C920489159D9}"/>
              </a:ext>
            </a:extLst>
          </p:cNvPr>
          <p:cNvCxnSpPr>
            <a:cxnSpLocks/>
            <a:stCxn id="60" idx="3"/>
            <a:endCxn id="64" idx="1"/>
          </p:cNvCxnSpPr>
          <p:nvPr/>
        </p:nvCxnSpPr>
        <p:spPr>
          <a:xfrm>
            <a:off x="5415899" y="4940045"/>
            <a:ext cx="1136199" cy="43987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1E50EDE0-3F11-41BE-B147-B35C25870E6B}"/>
              </a:ext>
            </a:extLst>
          </p:cNvPr>
          <p:cNvCxnSpPr>
            <a:cxnSpLocks/>
            <a:endCxn id="64" idx="1"/>
          </p:cNvCxnSpPr>
          <p:nvPr/>
        </p:nvCxnSpPr>
        <p:spPr>
          <a:xfrm flipV="1">
            <a:off x="5415899" y="5379915"/>
            <a:ext cx="1136199" cy="36123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25ACFA6-7A97-4A58-9A46-4B6C89B3689E}"/>
              </a:ext>
            </a:extLst>
          </p:cNvPr>
          <p:cNvCxnSpPr>
            <a:cxnSpLocks/>
            <a:stCxn id="57" idx="3"/>
            <a:endCxn id="9" idx="2"/>
          </p:cNvCxnSpPr>
          <p:nvPr/>
        </p:nvCxnSpPr>
        <p:spPr>
          <a:xfrm flipV="1">
            <a:off x="9081269" y="5372037"/>
            <a:ext cx="1180998" cy="4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7" name="Graphic 106" descr="User">
            <a:extLst>
              <a:ext uri="{FF2B5EF4-FFF2-40B4-BE49-F238E27FC236}">
                <a16:creationId xmlns:a16="http://schemas.microsoft.com/office/drawing/2014/main" id="{66D2EAE3-F350-4201-9A43-FCA4412A8C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6656" y="2562565"/>
            <a:ext cx="170528" cy="170528"/>
          </a:xfrm>
          <a:prstGeom prst="rect">
            <a:avLst/>
          </a:prstGeom>
        </p:spPr>
      </p:pic>
      <p:pic>
        <p:nvPicPr>
          <p:cNvPr id="86" name="Graphic 85" descr="Single gear">
            <a:extLst>
              <a:ext uri="{FF2B5EF4-FFF2-40B4-BE49-F238E27FC236}">
                <a16:creationId xmlns:a16="http://schemas.microsoft.com/office/drawing/2014/main" id="{8A10471A-6E41-457E-A7FC-FC9F621F84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5655" y="2553585"/>
            <a:ext cx="189896" cy="201190"/>
          </a:xfrm>
          <a:prstGeom prst="rect">
            <a:avLst/>
          </a:prstGeom>
        </p:spPr>
      </p:pic>
      <p:pic>
        <p:nvPicPr>
          <p:cNvPr id="6" name="Graphic 5" descr="Single gear">
            <a:extLst>
              <a:ext uri="{FF2B5EF4-FFF2-40B4-BE49-F238E27FC236}">
                <a16:creationId xmlns:a16="http://schemas.microsoft.com/office/drawing/2014/main" id="{4777199E-B403-9EF2-E75F-495266318B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91366" y="5475219"/>
            <a:ext cx="189896" cy="201190"/>
          </a:xfrm>
          <a:prstGeom prst="rect">
            <a:avLst/>
          </a:prstGeom>
        </p:spPr>
      </p:pic>
    </p:spTree>
    <p:extLst>
      <p:ext uri="{BB962C8B-B14F-4D97-AF65-F5344CB8AC3E}">
        <p14:creationId xmlns:p14="http://schemas.microsoft.com/office/powerpoint/2010/main" val="419394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13F5D4-A66F-4DEF-82EE-9AAE64DB87F9}"/>
              </a:ext>
            </a:extLst>
          </p:cNvPr>
          <p:cNvSpPr>
            <a:spLocks noGrp="1"/>
          </p:cNvSpPr>
          <p:nvPr>
            <p:ph type="title"/>
          </p:nvPr>
        </p:nvSpPr>
        <p:spPr/>
        <p:txBody>
          <a:bodyPr/>
          <a:lstStyle/>
          <a:p>
            <a:r>
              <a:rPr lang="en-US"/>
              <a:t>Internal Replenishment</a:t>
            </a:r>
          </a:p>
        </p:txBody>
      </p:sp>
      <p:graphicFrame>
        <p:nvGraphicFramePr>
          <p:cNvPr id="3" name="Content Placeholder 2">
            <a:extLst>
              <a:ext uri="{FF2B5EF4-FFF2-40B4-BE49-F238E27FC236}">
                <a16:creationId xmlns:a16="http://schemas.microsoft.com/office/drawing/2014/main" id="{2F23FCAB-6E49-33CC-6CE2-160530EC3E8C}"/>
              </a:ext>
            </a:extLst>
          </p:cNvPr>
          <p:cNvGraphicFramePr>
            <a:graphicFrameLocks noGrp="1"/>
          </p:cNvGraphicFramePr>
          <p:nvPr>
            <p:ph idx="1"/>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24C335-C726-4519-B156-4BD6E4A94473}"/>
              </a:ext>
            </a:extLst>
          </p:cNvPr>
          <p:cNvSpPr>
            <a:spLocks noGrp="1"/>
          </p:cNvSpPr>
          <p:nvPr>
            <p:ph type="sldNum" sz="quarter" idx="17"/>
          </p:nvPr>
        </p:nvSpPr>
        <p:spPr/>
        <p:txBody>
          <a:bodyPr/>
          <a:lstStyle/>
          <a:p>
            <a:fld id="{A59E24FB-11A7-44FD-AC96-67BDBF48A334}" type="slidenum">
              <a:rPr lang="en-US" smtClean="0"/>
              <a:pPr/>
              <a:t>36</a:t>
            </a:fld>
            <a:endParaRPr lang="en-US"/>
          </a:p>
        </p:txBody>
      </p:sp>
      <p:pic>
        <p:nvPicPr>
          <p:cNvPr id="6" name="Picture 5">
            <a:extLst>
              <a:ext uri="{FF2B5EF4-FFF2-40B4-BE49-F238E27FC236}">
                <a16:creationId xmlns:a16="http://schemas.microsoft.com/office/drawing/2014/main" id="{EB3DD4EF-275D-41A7-BDF8-63179308C913}"/>
              </a:ext>
            </a:extLst>
          </p:cNvPr>
          <p:cNvPicPr>
            <a:picLocks noChangeAspect="1"/>
          </p:cNvPicPr>
          <p:nvPr/>
        </p:nvPicPr>
        <p:blipFill>
          <a:blip r:embed="rId8"/>
          <a:stretch>
            <a:fillRect/>
          </a:stretch>
        </p:blipFill>
        <p:spPr>
          <a:xfrm>
            <a:off x="6772222" y="1635172"/>
            <a:ext cx="4369922" cy="1843237"/>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42C5A38F-0DAD-4A8B-A1F6-9E151D820C13}"/>
              </a:ext>
            </a:extLst>
          </p:cNvPr>
          <p:cNvPicPr>
            <a:picLocks noChangeAspect="1"/>
          </p:cNvPicPr>
          <p:nvPr/>
        </p:nvPicPr>
        <p:blipFill>
          <a:blip r:embed="rId9"/>
          <a:stretch>
            <a:fillRect/>
          </a:stretch>
        </p:blipFill>
        <p:spPr>
          <a:xfrm>
            <a:off x="7074215" y="3751313"/>
            <a:ext cx="4012622" cy="2461250"/>
          </a:xfrm>
          <a:prstGeom prst="rect">
            <a:avLst/>
          </a:prstGeom>
          <a:ln w="12700">
            <a:solidFill>
              <a:schemeClr val="bg1">
                <a:lumMod val="75000"/>
              </a:schemeClr>
            </a:solidFill>
          </a:ln>
        </p:spPr>
      </p:pic>
      <p:sp>
        <p:nvSpPr>
          <p:cNvPr id="13" name="Arrow: Right 12">
            <a:extLst>
              <a:ext uri="{FF2B5EF4-FFF2-40B4-BE49-F238E27FC236}">
                <a16:creationId xmlns:a16="http://schemas.microsoft.com/office/drawing/2014/main" id="{C7EAFAA1-8A3F-48C9-B4EA-5AB3663FC49D}"/>
              </a:ext>
            </a:extLst>
          </p:cNvPr>
          <p:cNvSpPr/>
          <p:nvPr/>
        </p:nvSpPr>
        <p:spPr>
          <a:xfrm rot="5400000">
            <a:off x="8757596" y="3365057"/>
            <a:ext cx="645859" cy="4659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210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FA73-49B7-A0B7-29A6-971C85B904FF}"/>
              </a:ext>
            </a:extLst>
          </p:cNvPr>
          <p:cNvSpPr>
            <a:spLocks noGrp="1"/>
          </p:cNvSpPr>
          <p:nvPr>
            <p:ph type="title"/>
          </p:nvPr>
        </p:nvSpPr>
        <p:spPr/>
        <p:txBody>
          <a:bodyPr/>
          <a:lstStyle/>
          <a:p>
            <a:r>
              <a:rPr lang="en-US"/>
              <a:t>Internal Replenishment</a:t>
            </a:r>
          </a:p>
        </p:txBody>
      </p:sp>
      <p:sp>
        <p:nvSpPr>
          <p:cNvPr id="3" name="Text Placeholder 2">
            <a:extLst>
              <a:ext uri="{FF2B5EF4-FFF2-40B4-BE49-F238E27FC236}">
                <a16:creationId xmlns:a16="http://schemas.microsoft.com/office/drawing/2014/main" id="{38AF13DF-29C4-8F97-B59F-07A21D0F6D48}"/>
              </a:ext>
            </a:extLst>
          </p:cNvPr>
          <p:cNvSpPr>
            <a:spLocks noGrp="1"/>
          </p:cNvSpPr>
          <p:nvPr>
            <p:ph type="body" sz="quarter" idx="15"/>
          </p:nvPr>
        </p:nvSpPr>
        <p:spPr/>
        <p:txBody>
          <a:bodyPr/>
          <a:lstStyle/>
          <a:p>
            <a:r>
              <a:rPr lang="en-US"/>
              <a:t>Learn how to perform a supply order pick and </a:t>
            </a:r>
            <a:r>
              <a:rPr lang="en-US" err="1"/>
              <a:t>putaway</a:t>
            </a:r>
            <a:r>
              <a:rPr lang="en-US"/>
              <a:t> for internal replenishment.</a:t>
            </a:r>
          </a:p>
        </p:txBody>
      </p:sp>
      <p:sp>
        <p:nvSpPr>
          <p:cNvPr id="4" name="Slide Number Placeholder 3">
            <a:extLst>
              <a:ext uri="{FF2B5EF4-FFF2-40B4-BE49-F238E27FC236}">
                <a16:creationId xmlns:a16="http://schemas.microsoft.com/office/drawing/2014/main" id="{CC337B4B-5C36-0637-2277-A42128D54EEE}"/>
              </a:ext>
            </a:extLst>
          </p:cNvPr>
          <p:cNvSpPr>
            <a:spLocks noGrp="1"/>
          </p:cNvSpPr>
          <p:nvPr>
            <p:ph type="sldNum" sz="quarter" idx="16"/>
          </p:nvPr>
        </p:nvSpPr>
        <p:spPr/>
        <p:txBody>
          <a:bodyPr/>
          <a:lstStyle/>
          <a:p>
            <a:pPr defTabSz="761970"/>
            <a:fld id="{A59E24FB-11A7-44FD-AC96-67BDBF48A334}" type="slidenum">
              <a:rPr lang="en-US" smtClean="0"/>
              <a:pPr defTabSz="761970"/>
              <a:t>37</a:t>
            </a:fld>
            <a:endParaRPr lang="en-US"/>
          </a:p>
        </p:txBody>
      </p:sp>
      <p:sp>
        <p:nvSpPr>
          <p:cNvPr id="5" name="Content Placeholder 4">
            <a:extLst>
              <a:ext uri="{FF2B5EF4-FFF2-40B4-BE49-F238E27FC236}">
                <a16:creationId xmlns:a16="http://schemas.microsoft.com/office/drawing/2014/main" id="{E7773A0D-CE8D-98CA-56CB-4C964905FDBD}"/>
              </a:ext>
            </a:extLst>
          </p:cNvPr>
          <p:cNvSpPr>
            <a:spLocks noGrp="1"/>
          </p:cNvSpPr>
          <p:nvPr>
            <p:ph sz="quarter" idx="11"/>
          </p:nvPr>
        </p:nvSpPr>
        <p:spPr/>
        <p:txBody>
          <a:bodyPr/>
          <a:lstStyle/>
          <a:p>
            <a:r>
              <a:rPr lang="en-US"/>
              <a:t>Select Supply Orders for Picking and </a:t>
            </a:r>
            <a:r>
              <a:rPr lang="en-US" err="1"/>
              <a:t>Putaway</a:t>
            </a:r>
            <a:r>
              <a:rPr lang="en-US"/>
              <a:t>.</a:t>
            </a:r>
          </a:p>
        </p:txBody>
      </p:sp>
    </p:spTree>
    <p:extLst>
      <p:ext uri="{BB962C8B-B14F-4D97-AF65-F5344CB8AC3E}">
        <p14:creationId xmlns:p14="http://schemas.microsoft.com/office/powerpoint/2010/main" val="453326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1184-F1B5-E541-0EA3-9B22CAC44AA6}"/>
              </a:ext>
            </a:extLst>
          </p:cNvPr>
          <p:cNvSpPr>
            <a:spLocks noGrp="1"/>
          </p:cNvSpPr>
          <p:nvPr>
            <p:ph type="title"/>
          </p:nvPr>
        </p:nvSpPr>
        <p:spPr/>
        <p:txBody>
          <a:bodyPr/>
          <a:lstStyle/>
          <a:p>
            <a:r>
              <a:rPr lang="en-US"/>
              <a:t>Internal Replenishment</a:t>
            </a:r>
          </a:p>
        </p:txBody>
      </p:sp>
      <p:sp>
        <p:nvSpPr>
          <p:cNvPr id="3" name="Text Placeholder 2">
            <a:extLst>
              <a:ext uri="{FF2B5EF4-FFF2-40B4-BE49-F238E27FC236}">
                <a16:creationId xmlns:a16="http://schemas.microsoft.com/office/drawing/2014/main" id="{A9FEB748-3A24-A76F-273F-6A2BB6332D65}"/>
              </a:ext>
            </a:extLst>
          </p:cNvPr>
          <p:cNvSpPr>
            <a:spLocks noGrp="1"/>
          </p:cNvSpPr>
          <p:nvPr>
            <p:ph type="body" sz="quarter" idx="15"/>
          </p:nvPr>
        </p:nvSpPr>
        <p:spPr/>
        <p:txBody>
          <a:bodyPr/>
          <a:lstStyle/>
          <a:p>
            <a:r>
              <a:rPr lang="en-US"/>
              <a:t>Learn how to perform a supply order pick and </a:t>
            </a:r>
            <a:r>
              <a:rPr lang="en-US" err="1"/>
              <a:t>putaway</a:t>
            </a:r>
            <a:r>
              <a:rPr lang="en-US"/>
              <a:t> for internal replenishment.</a:t>
            </a:r>
          </a:p>
        </p:txBody>
      </p:sp>
      <p:sp>
        <p:nvSpPr>
          <p:cNvPr id="4" name="Text Placeholder 3">
            <a:extLst>
              <a:ext uri="{FF2B5EF4-FFF2-40B4-BE49-F238E27FC236}">
                <a16:creationId xmlns:a16="http://schemas.microsoft.com/office/drawing/2014/main" id="{FACD5463-DC64-217A-1B9C-A3B28E1B69DD}"/>
              </a:ext>
            </a:extLst>
          </p:cNvPr>
          <p:cNvSpPr>
            <a:spLocks noGrp="1"/>
          </p:cNvSpPr>
          <p:nvPr>
            <p:ph type="body" sz="quarter" idx="16"/>
          </p:nvPr>
        </p:nvSpPr>
        <p:spPr/>
        <p:txBody>
          <a:bodyPr/>
          <a:lstStyle/>
          <a:p>
            <a:r>
              <a:rPr lang="en-US"/>
              <a:t>Internal Replenishment</a:t>
            </a:r>
          </a:p>
        </p:txBody>
      </p:sp>
      <p:sp>
        <p:nvSpPr>
          <p:cNvPr id="5" name="Slide Number Placeholder 4">
            <a:extLst>
              <a:ext uri="{FF2B5EF4-FFF2-40B4-BE49-F238E27FC236}">
                <a16:creationId xmlns:a16="http://schemas.microsoft.com/office/drawing/2014/main" id="{1F7BA5A7-1935-8EF1-C6F4-BF1878A032C3}"/>
              </a:ext>
            </a:extLst>
          </p:cNvPr>
          <p:cNvSpPr>
            <a:spLocks noGrp="1"/>
          </p:cNvSpPr>
          <p:nvPr>
            <p:ph type="sldNum" sz="quarter" idx="18"/>
          </p:nvPr>
        </p:nvSpPr>
        <p:spPr/>
        <p:txBody>
          <a:bodyPr/>
          <a:lstStyle/>
          <a:p>
            <a:pPr defTabSz="761970"/>
            <a:fld id="{A59E24FB-11A7-44FD-AC96-67BDBF48A334}" type="slidenum">
              <a:rPr lang="en-US" smtClean="0"/>
              <a:pPr defTabSz="761970"/>
              <a:t>38</a:t>
            </a:fld>
            <a:endParaRPr lang="en-US"/>
          </a:p>
        </p:txBody>
      </p:sp>
    </p:spTree>
    <p:extLst>
      <p:ext uri="{BB962C8B-B14F-4D97-AF65-F5344CB8AC3E}">
        <p14:creationId xmlns:p14="http://schemas.microsoft.com/office/powerpoint/2010/main" val="3656582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5ACCEC-98C0-44DE-A6D9-148C3BA1C691}"/>
              </a:ext>
            </a:extLst>
          </p:cNvPr>
          <p:cNvSpPr>
            <a:spLocks noGrp="1"/>
          </p:cNvSpPr>
          <p:nvPr>
            <p:ph type="title"/>
          </p:nvPr>
        </p:nvSpPr>
        <p:spPr/>
        <p:txBody>
          <a:bodyPr/>
          <a:lstStyle/>
          <a:p>
            <a:r>
              <a:rPr lang="en-US"/>
              <a:t>Short-Picking</a:t>
            </a:r>
          </a:p>
        </p:txBody>
      </p:sp>
      <p:sp>
        <p:nvSpPr>
          <p:cNvPr id="4" name="Slide Number Placeholder 3">
            <a:extLst>
              <a:ext uri="{FF2B5EF4-FFF2-40B4-BE49-F238E27FC236}">
                <a16:creationId xmlns:a16="http://schemas.microsoft.com/office/drawing/2014/main" id="{A62A646B-451B-49B6-B65C-F32EF08B49E7}"/>
              </a:ext>
            </a:extLst>
          </p:cNvPr>
          <p:cNvSpPr>
            <a:spLocks noGrp="1"/>
          </p:cNvSpPr>
          <p:nvPr>
            <p:ph type="sldNum" sz="quarter" idx="17"/>
          </p:nvPr>
        </p:nvSpPr>
        <p:spPr/>
        <p:txBody>
          <a:bodyPr/>
          <a:lstStyle/>
          <a:p>
            <a:fld id="{A59E24FB-11A7-44FD-AC96-67BDBF48A334}" type="slidenum">
              <a:rPr lang="en-US" smtClean="0"/>
              <a:pPr/>
              <a:t>39</a:t>
            </a:fld>
            <a:endParaRPr lang="en-US"/>
          </a:p>
        </p:txBody>
      </p:sp>
      <p:grpSp>
        <p:nvGrpSpPr>
          <p:cNvPr id="10" name="Group 9">
            <a:extLst>
              <a:ext uri="{FF2B5EF4-FFF2-40B4-BE49-F238E27FC236}">
                <a16:creationId xmlns:a16="http://schemas.microsoft.com/office/drawing/2014/main" id="{EAF5588D-942D-632D-999E-A3B2D440931E}"/>
              </a:ext>
            </a:extLst>
          </p:cNvPr>
          <p:cNvGrpSpPr/>
          <p:nvPr/>
        </p:nvGrpSpPr>
        <p:grpSpPr>
          <a:xfrm>
            <a:off x="882382" y="2313533"/>
            <a:ext cx="10427236" cy="3612508"/>
            <a:chOff x="882382" y="2313533"/>
            <a:chExt cx="10427236" cy="3612508"/>
          </a:xfrm>
        </p:grpSpPr>
        <p:pic>
          <p:nvPicPr>
            <p:cNvPr id="9" name="Picture 8">
              <a:extLst>
                <a:ext uri="{FF2B5EF4-FFF2-40B4-BE49-F238E27FC236}">
                  <a16:creationId xmlns:a16="http://schemas.microsoft.com/office/drawing/2014/main" id="{5150E985-AF98-4B5B-A9E0-98D934B4F883}"/>
                </a:ext>
              </a:extLst>
            </p:cNvPr>
            <p:cNvPicPr>
              <a:picLocks noChangeAspect="1"/>
            </p:cNvPicPr>
            <p:nvPr/>
          </p:nvPicPr>
          <p:blipFill>
            <a:blip r:embed="rId3"/>
            <a:stretch>
              <a:fillRect/>
            </a:stretch>
          </p:blipFill>
          <p:spPr>
            <a:xfrm>
              <a:off x="882382" y="4834910"/>
              <a:ext cx="10427236" cy="471131"/>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0AC98BFD-CA4A-4AF8-A99C-16DCB4EDE345}"/>
                </a:ext>
              </a:extLst>
            </p:cNvPr>
            <p:cNvPicPr>
              <a:picLocks noChangeAspect="1"/>
            </p:cNvPicPr>
            <p:nvPr/>
          </p:nvPicPr>
          <p:blipFill>
            <a:blip r:embed="rId4"/>
            <a:stretch>
              <a:fillRect/>
            </a:stretch>
          </p:blipFill>
          <p:spPr>
            <a:xfrm>
              <a:off x="4101459" y="2313533"/>
              <a:ext cx="3989081" cy="2427288"/>
            </a:xfrm>
            <a:prstGeom prst="rect">
              <a:avLst/>
            </a:prstGeom>
            <a:ln w="12700">
              <a:solidFill>
                <a:schemeClr val="bg1">
                  <a:lumMod val="75000"/>
                </a:schemeClr>
              </a:solidFill>
            </a:ln>
          </p:spPr>
        </p:pic>
        <p:pic>
          <p:nvPicPr>
            <p:cNvPr id="17" name="Picture 16">
              <a:extLst>
                <a:ext uri="{FF2B5EF4-FFF2-40B4-BE49-F238E27FC236}">
                  <a16:creationId xmlns:a16="http://schemas.microsoft.com/office/drawing/2014/main" id="{784B2D26-0ABB-45BC-A15E-F6B9BA619ECD}"/>
                </a:ext>
              </a:extLst>
            </p:cNvPr>
            <p:cNvPicPr>
              <a:picLocks noChangeAspect="1"/>
            </p:cNvPicPr>
            <p:nvPr/>
          </p:nvPicPr>
          <p:blipFill>
            <a:blip r:embed="rId5"/>
            <a:stretch>
              <a:fillRect/>
            </a:stretch>
          </p:blipFill>
          <p:spPr>
            <a:xfrm>
              <a:off x="882382" y="5494219"/>
              <a:ext cx="10427236" cy="431822"/>
            </a:xfrm>
            <a:prstGeom prst="rect">
              <a:avLst/>
            </a:prstGeom>
            <a:ln w="12700">
              <a:solidFill>
                <a:schemeClr val="bg1">
                  <a:lumMod val="75000"/>
                </a:schemeClr>
              </a:solidFill>
            </a:ln>
          </p:spPr>
        </p:pic>
        <p:sp>
          <p:nvSpPr>
            <p:cNvPr id="3" name="Rectangle 2">
              <a:extLst>
                <a:ext uri="{FF2B5EF4-FFF2-40B4-BE49-F238E27FC236}">
                  <a16:creationId xmlns:a16="http://schemas.microsoft.com/office/drawing/2014/main" id="{4DD3FAC3-168A-598B-184B-28A9C75C2283}"/>
                </a:ext>
              </a:extLst>
            </p:cNvPr>
            <p:cNvSpPr/>
            <p:nvPr/>
          </p:nvSpPr>
          <p:spPr>
            <a:xfrm>
              <a:off x="1530022" y="4860241"/>
              <a:ext cx="678223" cy="433360"/>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C0E1F682-D9D6-9C47-213E-6806754ADEA7}"/>
                </a:ext>
              </a:extLst>
            </p:cNvPr>
            <p:cNvSpPr/>
            <p:nvPr/>
          </p:nvSpPr>
          <p:spPr>
            <a:xfrm>
              <a:off x="7582678" y="5526217"/>
              <a:ext cx="1754154" cy="399824"/>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36A0226-C241-3D72-1D0E-9D3E761461C0}"/>
                </a:ext>
              </a:extLst>
            </p:cNvPr>
            <p:cNvSpPr/>
            <p:nvPr/>
          </p:nvSpPr>
          <p:spPr>
            <a:xfrm>
              <a:off x="7085045" y="4872681"/>
              <a:ext cx="1922106" cy="43182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94FB76C1-2886-42E4-8935-D280F51A0313}"/>
                </a:ext>
              </a:extLst>
            </p:cNvPr>
            <p:cNvSpPr/>
            <p:nvPr/>
          </p:nvSpPr>
          <p:spPr>
            <a:xfrm>
              <a:off x="4677550" y="4082608"/>
              <a:ext cx="3309454" cy="296560"/>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
        <p:nvSpPr>
          <p:cNvPr id="13" name="Content Placeholder 12">
            <a:extLst>
              <a:ext uri="{FF2B5EF4-FFF2-40B4-BE49-F238E27FC236}">
                <a16:creationId xmlns:a16="http://schemas.microsoft.com/office/drawing/2014/main" id="{95D58368-2FEC-475D-BBF9-E34BC8E2B009}"/>
              </a:ext>
            </a:extLst>
          </p:cNvPr>
          <p:cNvSpPr>
            <a:spLocks noGrp="1"/>
          </p:cNvSpPr>
          <p:nvPr>
            <p:ph idx="1"/>
          </p:nvPr>
        </p:nvSpPr>
        <p:spPr/>
        <p:txBody>
          <a:bodyPr/>
          <a:lstStyle/>
          <a:p>
            <a:r>
              <a:rPr lang="en-US"/>
              <a:t>If the supply order “Pick Quantity” is less than the “Order Quantity”, the balance is automatically killed for POU (SMS) internal replenishment. The supply order will be completed upon </a:t>
            </a:r>
            <a:r>
              <a:rPr lang="en-US" err="1"/>
              <a:t>putaway</a:t>
            </a:r>
            <a:r>
              <a:rPr lang="en-US"/>
              <a:t>.</a:t>
            </a:r>
          </a:p>
          <a:p>
            <a:endParaRPr lang="en-US"/>
          </a:p>
          <a:p>
            <a:endParaRPr lang="en-US"/>
          </a:p>
        </p:txBody>
      </p:sp>
    </p:spTree>
    <p:extLst>
      <p:ext uri="{BB962C8B-B14F-4D97-AF65-F5344CB8AC3E}">
        <p14:creationId xmlns:p14="http://schemas.microsoft.com/office/powerpoint/2010/main" val="59754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E25B2-B0FC-38EC-7FF9-0E96021BEC48}"/>
              </a:ext>
            </a:extLst>
          </p:cNvPr>
          <p:cNvSpPr>
            <a:spLocks noGrp="1"/>
          </p:cNvSpPr>
          <p:nvPr>
            <p:ph type="title"/>
          </p:nvPr>
        </p:nvSpPr>
        <p:spPr/>
        <p:txBody>
          <a:bodyPr/>
          <a:lstStyle/>
          <a:p>
            <a:r>
              <a:rPr lang="en-US"/>
              <a:t>Supply Orders</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4</a:t>
            </a:fld>
            <a:endParaRPr lang="en-US"/>
          </a:p>
        </p:txBody>
      </p:sp>
      <p:graphicFrame>
        <p:nvGraphicFramePr>
          <p:cNvPr id="13" name="Diagram 12">
            <a:extLst>
              <a:ext uri="{FF2B5EF4-FFF2-40B4-BE49-F238E27FC236}">
                <a16:creationId xmlns:a16="http://schemas.microsoft.com/office/drawing/2014/main" id="{1CB0F4CE-8CCC-D3FF-4D72-43066FD35978}"/>
              </a:ext>
            </a:extLst>
          </p:cNvPr>
          <p:cNvGraphicFramePr/>
          <p:nvPr/>
        </p:nvGraphicFramePr>
        <p:xfrm>
          <a:off x="331894" y="1860565"/>
          <a:ext cx="11528213" cy="313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2545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321-9159-CC88-F0C0-8763E409CD2D}"/>
              </a:ext>
            </a:extLst>
          </p:cNvPr>
          <p:cNvSpPr>
            <a:spLocks noGrp="1"/>
          </p:cNvSpPr>
          <p:nvPr>
            <p:ph type="title"/>
          </p:nvPr>
        </p:nvSpPr>
        <p:spPr/>
        <p:txBody>
          <a:bodyPr/>
          <a:lstStyle/>
          <a:p>
            <a:r>
              <a:rPr lang="en-US" dirty="0"/>
              <a:t>Par Delivery </a:t>
            </a:r>
          </a:p>
        </p:txBody>
      </p:sp>
      <p:sp>
        <p:nvSpPr>
          <p:cNvPr id="3" name="Text Placeholder 2">
            <a:extLst>
              <a:ext uri="{FF2B5EF4-FFF2-40B4-BE49-F238E27FC236}">
                <a16:creationId xmlns:a16="http://schemas.microsoft.com/office/drawing/2014/main" id="{2AEEF6FD-BAD3-8B44-8748-298787DD21E3}"/>
              </a:ext>
            </a:extLst>
          </p:cNvPr>
          <p:cNvSpPr>
            <a:spLocks noGrp="1"/>
          </p:cNvSpPr>
          <p:nvPr>
            <p:ph type="body" sz="quarter" idx="15"/>
          </p:nvPr>
        </p:nvSpPr>
        <p:spPr/>
        <p:txBody>
          <a:bodyPr/>
          <a:lstStyle/>
          <a:p>
            <a:r>
              <a:rPr lang="en-US"/>
              <a:t>Supply Configuration Types</a:t>
            </a:r>
          </a:p>
          <a:p>
            <a:endParaRPr lang="en-US"/>
          </a:p>
        </p:txBody>
      </p:sp>
      <p:sp>
        <p:nvSpPr>
          <p:cNvPr id="5" name="Slide Number Placeholder 4">
            <a:extLst>
              <a:ext uri="{FF2B5EF4-FFF2-40B4-BE49-F238E27FC236}">
                <a16:creationId xmlns:a16="http://schemas.microsoft.com/office/drawing/2014/main" id="{2826E858-A43E-A9EC-D92F-EDF07D04935F}"/>
              </a:ext>
            </a:extLst>
          </p:cNvPr>
          <p:cNvSpPr>
            <a:spLocks noGrp="1"/>
          </p:cNvSpPr>
          <p:nvPr>
            <p:ph type="sldNum" sz="quarter" idx="17"/>
          </p:nvPr>
        </p:nvSpPr>
        <p:spPr/>
        <p:txBody>
          <a:bodyPr/>
          <a:lstStyle/>
          <a:p>
            <a:pPr defTabSz="761970"/>
            <a:fld id="{A59E24FB-11A7-44FD-AC96-67BDBF48A334}" type="slidenum">
              <a:rPr lang="en-US" smtClean="0"/>
              <a:pPr defTabSz="761970"/>
              <a:t>40</a:t>
            </a:fld>
            <a:endParaRPr lang="en-US"/>
          </a:p>
        </p:txBody>
      </p:sp>
      <p:graphicFrame>
        <p:nvGraphicFramePr>
          <p:cNvPr id="9" name="Diagram 8">
            <a:extLst>
              <a:ext uri="{FF2B5EF4-FFF2-40B4-BE49-F238E27FC236}">
                <a16:creationId xmlns:a16="http://schemas.microsoft.com/office/drawing/2014/main" id="{FB52760F-FD29-F7D0-D1EF-888852E13C40}"/>
              </a:ext>
            </a:extLst>
          </p:cNvPr>
          <p:cNvGraphicFramePr/>
          <p:nvPr>
            <p:extLst>
              <p:ext uri="{D42A27DB-BD31-4B8C-83A1-F6EECF244321}">
                <p14:modId xmlns:p14="http://schemas.microsoft.com/office/powerpoint/2010/main" val="3460944997"/>
              </p:ext>
            </p:extLst>
          </p:nvPr>
        </p:nvGraphicFramePr>
        <p:xfrm>
          <a:off x="784860" y="1823048"/>
          <a:ext cx="10622280" cy="418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999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923123-0520-44DD-9FC0-837698BACB90}"/>
              </a:ext>
            </a:extLst>
          </p:cNvPr>
          <p:cNvSpPr>
            <a:spLocks noGrp="1"/>
          </p:cNvSpPr>
          <p:nvPr>
            <p:ph type="title"/>
          </p:nvPr>
        </p:nvSpPr>
        <p:spPr/>
        <p:txBody>
          <a:bodyPr/>
          <a:lstStyle/>
          <a:p>
            <a:r>
              <a:rPr lang="en-US" dirty="0"/>
              <a:t>Par Delivery </a:t>
            </a:r>
          </a:p>
        </p:txBody>
      </p:sp>
      <p:graphicFrame>
        <p:nvGraphicFramePr>
          <p:cNvPr id="3" name="Content Placeholder 2">
            <a:extLst>
              <a:ext uri="{FF2B5EF4-FFF2-40B4-BE49-F238E27FC236}">
                <a16:creationId xmlns:a16="http://schemas.microsoft.com/office/drawing/2014/main" id="{919AD70E-ED11-FA6C-96F0-5CE06F07EF1B}"/>
              </a:ext>
            </a:extLst>
          </p:cNvPr>
          <p:cNvGraphicFramePr>
            <a:graphicFrameLocks noGrp="1"/>
          </p:cNvGraphicFramePr>
          <p:nvPr>
            <p:ph idx="1"/>
            <p:extLst>
              <p:ext uri="{D42A27DB-BD31-4B8C-83A1-F6EECF244321}">
                <p14:modId xmlns:p14="http://schemas.microsoft.com/office/powerpoint/2010/main" val="2952167705"/>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CA37D27D-992A-4FCA-9D4E-50B82FD35F21}"/>
              </a:ext>
            </a:extLst>
          </p:cNvPr>
          <p:cNvSpPr>
            <a:spLocks noGrp="1"/>
          </p:cNvSpPr>
          <p:nvPr>
            <p:ph type="sldNum" sz="quarter" idx="17"/>
          </p:nvPr>
        </p:nvSpPr>
        <p:spPr/>
        <p:txBody>
          <a:bodyPr/>
          <a:lstStyle/>
          <a:p>
            <a:pPr marL="0" marR="0" lvl="0" indent="0" defTabSz="731520" rtl="0" eaLnBrk="1" fontAlgn="base" latinLnBrk="0" hangingPunct="1">
              <a:lnSpc>
                <a:spcPct val="100000"/>
              </a:lnSpc>
              <a:spcBef>
                <a:spcPct val="0"/>
              </a:spcBef>
              <a:spcAft>
                <a:spcPct val="0"/>
              </a:spcAft>
              <a:buClrTx/>
              <a:buSzTx/>
              <a:buFontTx/>
              <a:buNone/>
              <a:tabLst/>
              <a:defRPr/>
            </a:pPr>
            <a:fld id="{70E006D7-8838-41C8-A23D-EB6AD5E75599}" type="slidenum">
              <a:rPr lang="en-US"/>
              <a:pPr marL="0" marR="0" lvl="0" indent="0" defTabSz="731520" rtl="0" eaLnBrk="1" fontAlgn="base" latinLnBrk="0" hangingPunct="1">
                <a:lnSpc>
                  <a:spcPct val="100000"/>
                </a:lnSpc>
                <a:spcBef>
                  <a:spcPct val="0"/>
                </a:spcBef>
                <a:spcAft>
                  <a:spcPct val="0"/>
                </a:spcAft>
                <a:buClrTx/>
                <a:buSzTx/>
                <a:buFontTx/>
                <a:buNone/>
                <a:tabLst/>
                <a:defRPr/>
              </a:pPr>
              <a:t>41</a:t>
            </a:fld>
            <a:endParaRPr lang="en-US"/>
          </a:p>
        </p:txBody>
      </p:sp>
      <p:sp>
        <p:nvSpPr>
          <p:cNvPr id="6" name="Date Placeholder 5">
            <a:extLst>
              <a:ext uri="{FF2B5EF4-FFF2-40B4-BE49-F238E27FC236}">
                <a16:creationId xmlns:a16="http://schemas.microsoft.com/office/drawing/2014/main" id="{7886D2B0-6113-42DD-B197-FC991E765ABE}"/>
              </a:ext>
            </a:extLst>
          </p:cNvPr>
          <p:cNvSpPr>
            <a:spLocks noGrp="1"/>
          </p:cNvSpPr>
          <p:nvPr>
            <p:ph type="dt" sz="half" idx="4294967295"/>
          </p:nvPr>
        </p:nvSpPr>
        <p:spPr>
          <a:xfrm>
            <a:off x="0" y="0"/>
            <a:ext cx="0" cy="0"/>
          </a:xfrm>
        </p:spPr>
        <p:txBody>
          <a:bodyPr/>
          <a:lstStyle/>
          <a:p>
            <a:pPr marL="0" marR="0" lvl="0" indent="0" algn="l" defTabSz="731520" rtl="0" eaLnBrk="1" fontAlgn="base" latinLnBrk="0" hangingPunct="1">
              <a:lnSpc>
                <a:spcPct val="100000"/>
              </a:lnSpc>
              <a:spcBef>
                <a:spcPct val="0"/>
              </a:spcBef>
              <a:spcAft>
                <a:spcPct val="0"/>
              </a:spcAft>
              <a:buClrTx/>
              <a:buSzTx/>
              <a:buFontTx/>
              <a:buNone/>
              <a:tabLst/>
              <a:defRPr/>
            </a:pPr>
            <a:r>
              <a:rPr kumimoji="0" lang="en-US" sz="1084" b="0" i="0" u="none" strike="noStrike" kern="1200" cap="none" spc="0" normalizeH="0" baseline="0" noProof="0">
                <a:ln>
                  <a:noFill/>
                </a:ln>
                <a:solidFill>
                  <a:srgbClr val="595F6A"/>
                </a:solidFill>
                <a:effectLst/>
                <a:uLnTx/>
                <a:uFillTx/>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040935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321-9159-CC88-F0C0-8763E409CD2D}"/>
              </a:ext>
            </a:extLst>
          </p:cNvPr>
          <p:cNvSpPr>
            <a:spLocks noGrp="1"/>
          </p:cNvSpPr>
          <p:nvPr>
            <p:ph type="title"/>
          </p:nvPr>
        </p:nvSpPr>
        <p:spPr/>
        <p:txBody>
          <a:bodyPr/>
          <a:lstStyle/>
          <a:p>
            <a:r>
              <a:rPr lang="en-US" dirty="0"/>
              <a:t>Perpetual Delivery</a:t>
            </a:r>
          </a:p>
        </p:txBody>
      </p:sp>
      <p:sp>
        <p:nvSpPr>
          <p:cNvPr id="3" name="Text Placeholder 2">
            <a:extLst>
              <a:ext uri="{FF2B5EF4-FFF2-40B4-BE49-F238E27FC236}">
                <a16:creationId xmlns:a16="http://schemas.microsoft.com/office/drawing/2014/main" id="{2AEEF6FD-BAD3-8B44-8748-298787DD21E3}"/>
              </a:ext>
            </a:extLst>
          </p:cNvPr>
          <p:cNvSpPr>
            <a:spLocks noGrp="1"/>
          </p:cNvSpPr>
          <p:nvPr>
            <p:ph type="body" sz="quarter" idx="15"/>
          </p:nvPr>
        </p:nvSpPr>
        <p:spPr/>
        <p:txBody>
          <a:bodyPr/>
          <a:lstStyle/>
          <a:p>
            <a:r>
              <a:rPr lang="en-US"/>
              <a:t>Supply Configuration Types</a:t>
            </a:r>
          </a:p>
          <a:p>
            <a:endParaRPr lang="en-US"/>
          </a:p>
        </p:txBody>
      </p:sp>
      <p:sp>
        <p:nvSpPr>
          <p:cNvPr id="5" name="Slide Number Placeholder 4">
            <a:extLst>
              <a:ext uri="{FF2B5EF4-FFF2-40B4-BE49-F238E27FC236}">
                <a16:creationId xmlns:a16="http://schemas.microsoft.com/office/drawing/2014/main" id="{2826E858-A43E-A9EC-D92F-EDF07D04935F}"/>
              </a:ext>
            </a:extLst>
          </p:cNvPr>
          <p:cNvSpPr>
            <a:spLocks noGrp="1"/>
          </p:cNvSpPr>
          <p:nvPr>
            <p:ph type="sldNum" sz="quarter" idx="17"/>
          </p:nvPr>
        </p:nvSpPr>
        <p:spPr/>
        <p:txBody>
          <a:bodyPr/>
          <a:lstStyle/>
          <a:p>
            <a:pPr defTabSz="761970"/>
            <a:fld id="{A59E24FB-11A7-44FD-AC96-67BDBF48A334}" type="slidenum">
              <a:rPr lang="en-US" smtClean="0"/>
              <a:pPr defTabSz="761970"/>
              <a:t>42</a:t>
            </a:fld>
            <a:endParaRPr lang="en-US"/>
          </a:p>
        </p:txBody>
      </p:sp>
      <p:graphicFrame>
        <p:nvGraphicFramePr>
          <p:cNvPr id="9" name="Diagram 8">
            <a:extLst>
              <a:ext uri="{FF2B5EF4-FFF2-40B4-BE49-F238E27FC236}">
                <a16:creationId xmlns:a16="http://schemas.microsoft.com/office/drawing/2014/main" id="{FB52760F-FD29-F7D0-D1EF-888852E13C40}"/>
              </a:ext>
            </a:extLst>
          </p:cNvPr>
          <p:cNvGraphicFramePr/>
          <p:nvPr>
            <p:extLst>
              <p:ext uri="{D42A27DB-BD31-4B8C-83A1-F6EECF244321}">
                <p14:modId xmlns:p14="http://schemas.microsoft.com/office/powerpoint/2010/main" val="3328244940"/>
              </p:ext>
            </p:extLst>
          </p:nvPr>
        </p:nvGraphicFramePr>
        <p:xfrm>
          <a:off x="784860" y="1823048"/>
          <a:ext cx="10622280" cy="418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72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923123-0520-44DD-9FC0-837698BACB90}"/>
              </a:ext>
            </a:extLst>
          </p:cNvPr>
          <p:cNvSpPr>
            <a:spLocks noGrp="1"/>
          </p:cNvSpPr>
          <p:nvPr>
            <p:ph type="title"/>
          </p:nvPr>
        </p:nvSpPr>
        <p:spPr/>
        <p:txBody>
          <a:bodyPr/>
          <a:lstStyle/>
          <a:p>
            <a:r>
              <a:rPr lang="en-US" dirty="0"/>
              <a:t>Perpetual Delivery Information</a:t>
            </a:r>
          </a:p>
        </p:txBody>
      </p:sp>
      <p:graphicFrame>
        <p:nvGraphicFramePr>
          <p:cNvPr id="2" name="Content Placeholder 1">
            <a:extLst>
              <a:ext uri="{FF2B5EF4-FFF2-40B4-BE49-F238E27FC236}">
                <a16:creationId xmlns:a16="http://schemas.microsoft.com/office/drawing/2014/main" id="{4A98F409-F272-C555-D9F7-ED0CB4D59FA7}"/>
              </a:ext>
            </a:extLst>
          </p:cNvPr>
          <p:cNvGraphicFramePr>
            <a:graphicFrameLocks noGrp="1"/>
          </p:cNvGraphicFramePr>
          <p:nvPr>
            <p:ph idx="1"/>
            <p:extLst>
              <p:ext uri="{D42A27DB-BD31-4B8C-83A1-F6EECF244321}">
                <p14:modId xmlns:p14="http://schemas.microsoft.com/office/powerpoint/2010/main" val="15949510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CA37D27D-992A-4FCA-9D4E-50B82FD35F21}"/>
              </a:ext>
            </a:extLst>
          </p:cNvPr>
          <p:cNvSpPr>
            <a:spLocks noGrp="1"/>
          </p:cNvSpPr>
          <p:nvPr>
            <p:ph type="sldNum" sz="quarter" idx="17"/>
          </p:nvPr>
        </p:nvSpPr>
        <p:spPr/>
        <p:txBody>
          <a:bodyPr/>
          <a:lstStyle/>
          <a:p>
            <a:pPr marL="0" marR="0" lvl="0" indent="0" defTabSz="731520" rtl="0" eaLnBrk="1" fontAlgn="base" latinLnBrk="0" hangingPunct="1">
              <a:lnSpc>
                <a:spcPct val="100000"/>
              </a:lnSpc>
              <a:spcBef>
                <a:spcPct val="0"/>
              </a:spcBef>
              <a:spcAft>
                <a:spcPct val="0"/>
              </a:spcAft>
              <a:buClrTx/>
              <a:buSzTx/>
              <a:buFontTx/>
              <a:buNone/>
              <a:tabLst/>
              <a:defRPr/>
            </a:pPr>
            <a:fld id="{70E006D7-8838-41C8-A23D-EB6AD5E75599}" type="slidenum">
              <a:rPr lang="en-US"/>
              <a:pPr marL="0" marR="0" lvl="0" indent="0" defTabSz="731520" rtl="0" eaLnBrk="1" fontAlgn="base" latinLnBrk="0" hangingPunct="1">
                <a:lnSpc>
                  <a:spcPct val="100000"/>
                </a:lnSpc>
                <a:spcBef>
                  <a:spcPct val="0"/>
                </a:spcBef>
                <a:spcAft>
                  <a:spcPct val="0"/>
                </a:spcAft>
                <a:buClrTx/>
                <a:buSzTx/>
                <a:buFontTx/>
                <a:buNone/>
                <a:tabLst/>
                <a:defRPr/>
              </a:pPr>
              <a:t>43</a:t>
            </a:fld>
            <a:endParaRPr lang="en-US"/>
          </a:p>
        </p:txBody>
      </p:sp>
      <p:sp>
        <p:nvSpPr>
          <p:cNvPr id="6" name="Date Placeholder 5">
            <a:extLst>
              <a:ext uri="{FF2B5EF4-FFF2-40B4-BE49-F238E27FC236}">
                <a16:creationId xmlns:a16="http://schemas.microsoft.com/office/drawing/2014/main" id="{7886D2B0-6113-42DD-B197-FC991E765ABE}"/>
              </a:ext>
            </a:extLst>
          </p:cNvPr>
          <p:cNvSpPr>
            <a:spLocks noGrp="1"/>
          </p:cNvSpPr>
          <p:nvPr>
            <p:ph type="dt" sz="half" idx="4294967295"/>
          </p:nvPr>
        </p:nvSpPr>
        <p:spPr>
          <a:xfrm>
            <a:off x="0" y="0"/>
            <a:ext cx="0" cy="0"/>
          </a:xfrm>
        </p:spPr>
        <p:txBody>
          <a:bodyPr/>
          <a:lstStyle/>
          <a:p>
            <a:pPr marL="0" marR="0" lvl="0" indent="0" algn="l" defTabSz="731520" rtl="0" eaLnBrk="1" fontAlgn="base" latinLnBrk="0" hangingPunct="1">
              <a:lnSpc>
                <a:spcPct val="100000"/>
              </a:lnSpc>
              <a:spcBef>
                <a:spcPct val="0"/>
              </a:spcBef>
              <a:spcAft>
                <a:spcPct val="0"/>
              </a:spcAft>
              <a:buClrTx/>
              <a:buSzTx/>
              <a:buFontTx/>
              <a:buNone/>
              <a:tabLst/>
              <a:defRPr/>
            </a:pPr>
            <a:r>
              <a:rPr kumimoji="0" lang="en-US" sz="1084" b="0" i="0" u="none" strike="noStrike" kern="1200" cap="none" spc="0" normalizeH="0" baseline="0" noProof="0">
                <a:ln>
                  <a:noFill/>
                </a:ln>
                <a:solidFill>
                  <a:srgbClr val="595F6A"/>
                </a:solidFill>
                <a:effectLst/>
                <a:uLnTx/>
                <a:uFillTx/>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340315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US" dirty="0"/>
              <a:t>Perpetual Delivery </a:t>
            </a:r>
            <a:r>
              <a:rPr lang="en-US" dirty="0" err="1"/>
              <a:t>Putaway</a:t>
            </a:r>
            <a:endParaRPr lang="en-CA" dirty="0"/>
          </a:p>
        </p:txBody>
      </p:sp>
      <p:sp>
        <p:nvSpPr>
          <p:cNvPr id="2" name="Content Placeholder 1">
            <a:extLst>
              <a:ext uri="{FF2B5EF4-FFF2-40B4-BE49-F238E27FC236}">
                <a16:creationId xmlns:a16="http://schemas.microsoft.com/office/drawing/2014/main" id="{2571DE90-F285-4128-A9DF-87A92B775080}"/>
              </a:ext>
            </a:extLst>
          </p:cNvPr>
          <p:cNvSpPr>
            <a:spLocks noGrp="1"/>
          </p:cNvSpPr>
          <p:nvPr>
            <p:ph idx="1"/>
          </p:nvPr>
        </p:nvSpPr>
        <p:spPr/>
        <p:txBody>
          <a:bodyPr/>
          <a:lstStyle/>
          <a:p>
            <a:r>
              <a:rPr lang="en-CA" dirty="0"/>
              <a:t>Delivery is received in Workday, and the supplies are put away into their final location through the “Delivery </a:t>
            </a:r>
            <a:r>
              <a:rPr lang="en-CA" dirty="0" err="1"/>
              <a:t>Putaway</a:t>
            </a:r>
            <a:r>
              <a:rPr lang="en-CA" dirty="0"/>
              <a:t>” workflow in a mobile device.</a:t>
            </a:r>
          </a:p>
          <a:p>
            <a:endParaRPr lang="en-CA" dirty="0"/>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pPr lvl="0"/>
            <a:fld id="{A59E24FB-11A7-44FD-AC96-67BDBF48A334}" type="slidenum">
              <a:rPr lang="en-US" noProof="0" smtClean="0"/>
              <a:pPr lvl="0"/>
              <a:t>44</a:t>
            </a:fld>
            <a:endParaRPr lang="en-US" noProof="0"/>
          </a:p>
        </p:txBody>
      </p:sp>
      <p:pic>
        <p:nvPicPr>
          <p:cNvPr id="7" name="Picture 6">
            <a:extLst>
              <a:ext uri="{FF2B5EF4-FFF2-40B4-BE49-F238E27FC236}">
                <a16:creationId xmlns:a16="http://schemas.microsoft.com/office/drawing/2014/main" id="{79B96E8D-A9DD-4A87-878C-01CA533F37CE}"/>
              </a:ext>
            </a:extLst>
          </p:cNvPr>
          <p:cNvPicPr>
            <a:picLocks noChangeAspect="1"/>
          </p:cNvPicPr>
          <p:nvPr/>
        </p:nvPicPr>
        <p:blipFill rotWithShape="1">
          <a:blip r:embed="rId3"/>
          <a:srcRect b="20372"/>
          <a:stretch/>
        </p:blipFill>
        <p:spPr>
          <a:xfrm>
            <a:off x="3199646" y="2667523"/>
            <a:ext cx="5372761" cy="3711494"/>
          </a:xfrm>
          <a:prstGeom prst="rect">
            <a:avLst/>
          </a:prstGeom>
          <a:ln w="12700">
            <a:solidFill>
              <a:schemeClr val="bg1">
                <a:lumMod val="85000"/>
              </a:schemeClr>
            </a:solidFill>
          </a:ln>
        </p:spPr>
      </p:pic>
    </p:spTree>
    <p:extLst>
      <p:ext uri="{BB962C8B-B14F-4D97-AF65-F5344CB8AC3E}">
        <p14:creationId xmlns:p14="http://schemas.microsoft.com/office/powerpoint/2010/main" val="3686637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321-9159-CC88-F0C0-8763E409CD2D}"/>
              </a:ext>
            </a:extLst>
          </p:cNvPr>
          <p:cNvSpPr>
            <a:spLocks noGrp="1"/>
          </p:cNvSpPr>
          <p:nvPr>
            <p:ph type="title"/>
          </p:nvPr>
        </p:nvSpPr>
        <p:spPr/>
        <p:txBody>
          <a:bodyPr/>
          <a:lstStyle/>
          <a:p>
            <a:r>
              <a:rPr lang="en-US"/>
              <a:t>Tracked Item Delivery</a:t>
            </a:r>
          </a:p>
        </p:txBody>
      </p:sp>
      <p:sp>
        <p:nvSpPr>
          <p:cNvPr id="3" name="Text Placeholder 2">
            <a:extLst>
              <a:ext uri="{FF2B5EF4-FFF2-40B4-BE49-F238E27FC236}">
                <a16:creationId xmlns:a16="http://schemas.microsoft.com/office/drawing/2014/main" id="{2AEEF6FD-BAD3-8B44-8748-298787DD21E3}"/>
              </a:ext>
            </a:extLst>
          </p:cNvPr>
          <p:cNvSpPr>
            <a:spLocks noGrp="1"/>
          </p:cNvSpPr>
          <p:nvPr>
            <p:ph type="body" sz="quarter" idx="15"/>
          </p:nvPr>
        </p:nvSpPr>
        <p:spPr/>
        <p:txBody>
          <a:bodyPr/>
          <a:lstStyle/>
          <a:p>
            <a:r>
              <a:rPr lang="en-US"/>
              <a:t>Supply Configuration Types</a:t>
            </a:r>
          </a:p>
          <a:p>
            <a:endParaRPr lang="en-US"/>
          </a:p>
        </p:txBody>
      </p:sp>
      <p:sp>
        <p:nvSpPr>
          <p:cNvPr id="5" name="Slide Number Placeholder 4">
            <a:extLst>
              <a:ext uri="{FF2B5EF4-FFF2-40B4-BE49-F238E27FC236}">
                <a16:creationId xmlns:a16="http://schemas.microsoft.com/office/drawing/2014/main" id="{2826E858-A43E-A9EC-D92F-EDF07D04935F}"/>
              </a:ext>
            </a:extLst>
          </p:cNvPr>
          <p:cNvSpPr>
            <a:spLocks noGrp="1"/>
          </p:cNvSpPr>
          <p:nvPr>
            <p:ph type="sldNum" sz="quarter" idx="17"/>
          </p:nvPr>
        </p:nvSpPr>
        <p:spPr/>
        <p:txBody>
          <a:bodyPr/>
          <a:lstStyle/>
          <a:p>
            <a:pPr defTabSz="761970"/>
            <a:fld id="{A59E24FB-11A7-44FD-AC96-67BDBF48A334}" type="slidenum">
              <a:rPr lang="en-US" smtClean="0"/>
              <a:pPr defTabSz="761970"/>
              <a:t>45</a:t>
            </a:fld>
            <a:endParaRPr lang="en-US"/>
          </a:p>
        </p:txBody>
      </p:sp>
      <p:graphicFrame>
        <p:nvGraphicFramePr>
          <p:cNvPr id="9" name="Diagram 8">
            <a:extLst>
              <a:ext uri="{FF2B5EF4-FFF2-40B4-BE49-F238E27FC236}">
                <a16:creationId xmlns:a16="http://schemas.microsoft.com/office/drawing/2014/main" id="{FB52760F-FD29-F7D0-D1EF-888852E13C40}"/>
              </a:ext>
            </a:extLst>
          </p:cNvPr>
          <p:cNvGraphicFramePr/>
          <p:nvPr>
            <p:extLst>
              <p:ext uri="{D42A27DB-BD31-4B8C-83A1-F6EECF244321}">
                <p14:modId xmlns:p14="http://schemas.microsoft.com/office/powerpoint/2010/main" val="94448570"/>
              </p:ext>
            </p:extLst>
          </p:nvPr>
        </p:nvGraphicFramePr>
        <p:xfrm>
          <a:off x="784860" y="1823048"/>
          <a:ext cx="10622280" cy="418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097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923123-0520-44DD-9FC0-837698BACB90}"/>
              </a:ext>
            </a:extLst>
          </p:cNvPr>
          <p:cNvSpPr>
            <a:spLocks noGrp="1"/>
          </p:cNvSpPr>
          <p:nvPr>
            <p:ph type="title"/>
          </p:nvPr>
        </p:nvSpPr>
        <p:spPr/>
        <p:txBody>
          <a:bodyPr/>
          <a:lstStyle/>
          <a:p>
            <a:r>
              <a:rPr lang="en-US"/>
              <a:t>Tracked Item Delivery Information</a:t>
            </a:r>
          </a:p>
        </p:txBody>
      </p:sp>
      <p:graphicFrame>
        <p:nvGraphicFramePr>
          <p:cNvPr id="3" name="Content Placeholder 2">
            <a:extLst>
              <a:ext uri="{FF2B5EF4-FFF2-40B4-BE49-F238E27FC236}">
                <a16:creationId xmlns:a16="http://schemas.microsoft.com/office/drawing/2014/main" id="{EEA55441-3838-6EBE-C75F-9E5EEBAC8240}"/>
              </a:ext>
            </a:extLst>
          </p:cNvPr>
          <p:cNvGraphicFramePr>
            <a:graphicFrameLocks noGrp="1"/>
          </p:cNvGraphicFramePr>
          <p:nvPr>
            <p:ph idx="1"/>
            <p:extLst>
              <p:ext uri="{D42A27DB-BD31-4B8C-83A1-F6EECF244321}">
                <p14:modId xmlns:p14="http://schemas.microsoft.com/office/powerpoint/2010/main" val="2542112663"/>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CA37D27D-992A-4FCA-9D4E-50B82FD35F21}"/>
              </a:ext>
            </a:extLst>
          </p:cNvPr>
          <p:cNvSpPr>
            <a:spLocks noGrp="1"/>
          </p:cNvSpPr>
          <p:nvPr>
            <p:ph type="sldNum" sz="quarter" idx="17"/>
          </p:nvPr>
        </p:nvSpPr>
        <p:spPr/>
        <p:txBody>
          <a:bodyPr/>
          <a:lstStyle/>
          <a:p>
            <a:pPr marL="0" marR="0" lvl="0" indent="0" defTabSz="731520" rtl="0" eaLnBrk="1" fontAlgn="base" latinLnBrk="0" hangingPunct="1">
              <a:lnSpc>
                <a:spcPct val="100000"/>
              </a:lnSpc>
              <a:spcBef>
                <a:spcPct val="0"/>
              </a:spcBef>
              <a:spcAft>
                <a:spcPct val="0"/>
              </a:spcAft>
              <a:buClrTx/>
              <a:buSzTx/>
              <a:buFontTx/>
              <a:buNone/>
              <a:tabLst/>
              <a:defRPr/>
            </a:pPr>
            <a:fld id="{70E006D7-8838-41C8-A23D-EB6AD5E75599}" type="slidenum">
              <a:rPr lang="en-US"/>
              <a:pPr marL="0" marR="0" lvl="0" indent="0" defTabSz="731520" rtl="0" eaLnBrk="1" fontAlgn="base" latinLnBrk="0" hangingPunct="1">
                <a:lnSpc>
                  <a:spcPct val="100000"/>
                </a:lnSpc>
                <a:spcBef>
                  <a:spcPct val="0"/>
                </a:spcBef>
                <a:spcAft>
                  <a:spcPct val="0"/>
                </a:spcAft>
                <a:buClrTx/>
                <a:buSzTx/>
                <a:buFontTx/>
                <a:buNone/>
                <a:tabLst/>
                <a:defRPr/>
              </a:pPr>
              <a:t>46</a:t>
            </a:fld>
            <a:endParaRPr lang="en-US"/>
          </a:p>
        </p:txBody>
      </p:sp>
      <p:sp>
        <p:nvSpPr>
          <p:cNvPr id="6" name="Date Placeholder 5">
            <a:extLst>
              <a:ext uri="{FF2B5EF4-FFF2-40B4-BE49-F238E27FC236}">
                <a16:creationId xmlns:a16="http://schemas.microsoft.com/office/drawing/2014/main" id="{7886D2B0-6113-42DD-B197-FC991E765ABE}"/>
              </a:ext>
            </a:extLst>
          </p:cNvPr>
          <p:cNvSpPr>
            <a:spLocks noGrp="1"/>
          </p:cNvSpPr>
          <p:nvPr>
            <p:ph type="dt" sz="half" idx="4294967295"/>
          </p:nvPr>
        </p:nvSpPr>
        <p:spPr>
          <a:xfrm>
            <a:off x="0" y="0"/>
            <a:ext cx="0" cy="0"/>
          </a:xfrm>
        </p:spPr>
        <p:txBody>
          <a:bodyPr/>
          <a:lstStyle/>
          <a:p>
            <a:pPr marL="0" marR="0" lvl="0" indent="0" algn="l" defTabSz="731520" rtl="0" eaLnBrk="1" fontAlgn="base" latinLnBrk="0" hangingPunct="1">
              <a:lnSpc>
                <a:spcPct val="100000"/>
              </a:lnSpc>
              <a:spcBef>
                <a:spcPct val="0"/>
              </a:spcBef>
              <a:spcAft>
                <a:spcPct val="0"/>
              </a:spcAft>
              <a:buClrTx/>
              <a:buSzTx/>
              <a:buFontTx/>
              <a:buNone/>
              <a:tabLst/>
              <a:defRPr/>
            </a:pPr>
            <a:r>
              <a:rPr kumimoji="0" lang="en-US" sz="1084" b="0" i="0" u="none" strike="noStrike" kern="1200" cap="none" spc="0" normalizeH="0" baseline="0" noProof="0">
                <a:ln>
                  <a:noFill/>
                </a:ln>
                <a:solidFill>
                  <a:srgbClr val="595F6A"/>
                </a:solidFill>
                <a:effectLst/>
                <a:uLnTx/>
                <a:uFillTx/>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564702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787CD5-303C-416D-86D5-E138B8A7FB85}"/>
              </a:ext>
            </a:extLst>
          </p:cNvPr>
          <p:cNvSpPr>
            <a:spLocks noGrp="1"/>
          </p:cNvSpPr>
          <p:nvPr>
            <p:ph type="title"/>
          </p:nvPr>
        </p:nvSpPr>
        <p:spPr>
          <a:xfrm>
            <a:off x="358987" y="372533"/>
            <a:ext cx="11528213" cy="562187"/>
          </a:xfrm>
        </p:spPr>
        <p:txBody>
          <a:bodyPr/>
          <a:lstStyle/>
          <a:p>
            <a:r>
              <a:rPr lang="en-CA"/>
              <a:t>Tracked Item Conditioning</a:t>
            </a:r>
          </a:p>
        </p:txBody>
      </p:sp>
      <p:graphicFrame>
        <p:nvGraphicFramePr>
          <p:cNvPr id="10" name="Content Placeholder 9">
            <a:extLst>
              <a:ext uri="{FF2B5EF4-FFF2-40B4-BE49-F238E27FC236}">
                <a16:creationId xmlns:a16="http://schemas.microsoft.com/office/drawing/2014/main" id="{847E9506-E4C3-D145-B71D-1CF8EC680DE9}"/>
              </a:ext>
            </a:extLst>
          </p:cNvPr>
          <p:cNvGraphicFramePr>
            <a:graphicFrameLocks noGrp="1"/>
          </p:cNvGraphicFramePr>
          <p:nvPr>
            <p:ph idx="1"/>
          </p:nvPr>
        </p:nvGraphicFramePr>
        <p:xfrm>
          <a:off x="358775" y="1246188"/>
          <a:ext cx="11537950" cy="279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27234D-37FA-4D86-85D1-0013BF560367}"/>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47</a:t>
            </a:fld>
            <a:endParaRPr lang="en-US"/>
          </a:p>
        </p:txBody>
      </p:sp>
      <p:grpSp>
        <p:nvGrpSpPr>
          <p:cNvPr id="5" name="Group 4">
            <a:extLst>
              <a:ext uri="{FF2B5EF4-FFF2-40B4-BE49-F238E27FC236}">
                <a16:creationId xmlns:a16="http://schemas.microsoft.com/office/drawing/2014/main" id="{8866220B-1AC3-6FE7-B669-C7BB815843F3}"/>
              </a:ext>
            </a:extLst>
          </p:cNvPr>
          <p:cNvGrpSpPr/>
          <p:nvPr/>
        </p:nvGrpSpPr>
        <p:grpSpPr>
          <a:xfrm>
            <a:off x="368262" y="4161285"/>
            <a:ext cx="11528463" cy="1521117"/>
            <a:chOff x="358738" y="4112283"/>
            <a:chExt cx="11528463" cy="1521117"/>
          </a:xfrm>
        </p:grpSpPr>
        <p:pic>
          <p:nvPicPr>
            <p:cNvPr id="17" name="Picture 16">
              <a:extLst>
                <a:ext uri="{FF2B5EF4-FFF2-40B4-BE49-F238E27FC236}">
                  <a16:creationId xmlns:a16="http://schemas.microsoft.com/office/drawing/2014/main" id="{5C354055-C42D-5F9F-9687-5B68225F966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8738" y="4112283"/>
              <a:ext cx="11528463" cy="1521117"/>
            </a:xfrm>
            <a:prstGeom prst="rect">
              <a:avLst/>
            </a:prstGeom>
            <a:ln w="12700">
              <a:solidFill>
                <a:schemeClr val="bg1">
                  <a:lumMod val="85000"/>
                </a:schemeClr>
              </a:solidFill>
            </a:ln>
          </p:spPr>
        </p:pic>
        <p:sp>
          <p:nvSpPr>
            <p:cNvPr id="2" name="Rectangle 1">
              <a:extLst>
                <a:ext uri="{FF2B5EF4-FFF2-40B4-BE49-F238E27FC236}">
                  <a16:creationId xmlns:a16="http://schemas.microsoft.com/office/drawing/2014/main" id="{87B82402-4230-C4CE-736E-5D5B8E20CF5D}"/>
                </a:ext>
              </a:extLst>
            </p:cNvPr>
            <p:cNvSpPr/>
            <p:nvPr/>
          </p:nvSpPr>
          <p:spPr>
            <a:xfrm>
              <a:off x="4327012" y="5057255"/>
              <a:ext cx="1008781" cy="57614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57762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787CD5-303C-416D-86D5-E138B8A7FB85}"/>
              </a:ext>
            </a:extLst>
          </p:cNvPr>
          <p:cNvSpPr>
            <a:spLocks noGrp="1"/>
          </p:cNvSpPr>
          <p:nvPr>
            <p:ph type="title"/>
          </p:nvPr>
        </p:nvSpPr>
        <p:spPr/>
        <p:txBody>
          <a:bodyPr/>
          <a:lstStyle/>
          <a:p>
            <a:r>
              <a:rPr lang="en-CA"/>
              <a:t>Tracked Item Conditioning Resource</a:t>
            </a:r>
          </a:p>
        </p:txBody>
      </p:sp>
      <p:graphicFrame>
        <p:nvGraphicFramePr>
          <p:cNvPr id="5" name="Content Placeholder 4">
            <a:extLst>
              <a:ext uri="{FF2B5EF4-FFF2-40B4-BE49-F238E27FC236}">
                <a16:creationId xmlns:a16="http://schemas.microsoft.com/office/drawing/2014/main" id="{83047AFC-ED95-FC46-B34E-D7F067EFBC66}"/>
              </a:ext>
            </a:extLst>
          </p:cNvPr>
          <p:cNvGraphicFramePr>
            <a:graphicFrameLocks noGrp="1"/>
          </p:cNvGraphicFramePr>
          <p:nvPr>
            <p:ph idx="1"/>
          </p:nvPr>
        </p:nvGraphicFramePr>
        <p:xfrm>
          <a:off x="358775" y="1246188"/>
          <a:ext cx="11537950" cy="2527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27234D-37FA-4D86-85D1-0013BF560367}"/>
              </a:ext>
            </a:extLst>
          </p:cNvPr>
          <p:cNvSpPr>
            <a:spLocks noGrp="1"/>
          </p:cNvSpPr>
          <p:nvPr>
            <p:ph type="sldNum" sz="quarter" idx="17"/>
          </p:nvPr>
        </p:nvSpPr>
        <p:spPr/>
        <p:txBody>
          <a:bodyPr/>
          <a:lstStyle/>
          <a:p>
            <a:fld id="{A59E24FB-11A7-44FD-AC96-67BDBF48A334}" type="slidenum">
              <a:rPr lang="en-US" smtClean="0"/>
              <a:pPr/>
              <a:t>48</a:t>
            </a:fld>
            <a:endParaRPr lang="en-US"/>
          </a:p>
        </p:txBody>
      </p:sp>
      <p:grpSp>
        <p:nvGrpSpPr>
          <p:cNvPr id="3" name="Group 2">
            <a:extLst>
              <a:ext uri="{FF2B5EF4-FFF2-40B4-BE49-F238E27FC236}">
                <a16:creationId xmlns:a16="http://schemas.microsoft.com/office/drawing/2014/main" id="{D368E291-BAEC-7BF9-E5CE-9CD6B59559B5}"/>
              </a:ext>
            </a:extLst>
          </p:cNvPr>
          <p:cNvGrpSpPr/>
          <p:nvPr/>
        </p:nvGrpSpPr>
        <p:grpSpPr>
          <a:xfrm>
            <a:off x="581898" y="4188091"/>
            <a:ext cx="11314827" cy="1199149"/>
            <a:chOff x="1211086" y="3641843"/>
            <a:chExt cx="10759594" cy="1043529"/>
          </a:xfrm>
        </p:grpSpPr>
        <p:pic>
          <p:nvPicPr>
            <p:cNvPr id="2050" name="Picture 2">
              <a:extLst>
                <a:ext uri="{FF2B5EF4-FFF2-40B4-BE49-F238E27FC236}">
                  <a16:creationId xmlns:a16="http://schemas.microsoft.com/office/drawing/2014/main" id="{0D0A20DC-F9FD-2E2C-2D4F-241FAA5C21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211086" y="3695786"/>
              <a:ext cx="5016977" cy="989586"/>
            </a:xfrm>
            <a:prstGeom prst="rect">
              <a:avLst/>
            </a:prstGeom>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103F06A-75F2-EC89-392F-1ABBFBE3F4B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63791" y="3641843"/>
              <a:ext cx="5406889" cy="1043529"/>
            </a:xfrm>
            <a:prstGeom prst="rect">
              <a:avLst/>
            </a:prstGeom>
            <a:ln w="12700">
              <a:solidFill>
                <a:schemeClr val="bg1">
                  <a:lumMod val="85000"/>
                </a:schemeClr>
              </a:solidFill>
            </a:ln>
          </p:spPr>
        </p:pic>
        <p:sp>
          <p:nvSpPr>
            <p:cNvPr id="13" name="Arrow: Right 12">
              <a:extLst>
                <a:ext uri="{FF2B5EF4-FFF2-40B4-BE49-F238E27FC236}">
                  <a16:creationId xmlns:a16="http://schemas.microsoft.com/office/drawing/2014/main" id="{C8A6A986-BC7E-89E6-1C79-224FBD3A615D}"/>
                </a:ext>
              </a:extLst>
            </p:cNvPr>
            <p:cNvSpPr/>
            <p:nvPr/>
          </p:nvSpPr>
          <p:spPr>
            <a:xfrm>
              <a:off x="6003722" y="4011562"/>
              <a:ext cx="618339" cy="35803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1211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4BBA-BEF0-EAF4-7A0E-AB769AEBB344}"/>
              </a:ext>
            </a:extLst>
          </p:cNvPr>
          <p:cNvSpPr>
            <a:spLocks noGrp="1"/>
          </p:cNvSpPr>
          <p:nvPr>
            <p:ph type="title"/>
          </p:nvPr>
        </p:nvSpPr>
        <p:spPr/>
        <p:txBody>
          <a:bodyPr/>
          <a:lstStyle/>
          <a:p>
            <a:r>
              <a:rPr lang="en-US"/>
              <a:t>Tracked Item Putaway</a:t>
            </a:r>
          </a:p>
        </p:txBody>
      </p:sp>
      <p:sp>
        <p:nvSpPr>
          <p:cNvPr id="5" name="Slide Number Placeholder 4">
            <a:extLst>
              <a:ext uri="{FF2B5EF4-FFF2-40B4-BE49-F238E27FC236}">
                <a16:creationId xmlns:a16="http://schemas.microsoft.com/office/drawing/2014/main" id="{60D506D7-E542-3780-6C28-9704C72B1B9F}"/>
              </a:ext>
            </a:extLst>
          </p:cNvPr>
          <p:cNvSpPr>
            <a:spLocks noGrp="1"/>
          </p:cNvSpPr>
          <p:nvPr>
            <p:ph type="sldNum" sz="quarter" idx="17"/>
          </p:nvPr>
        </p:nvSpPr>
        <p:spPr/>
        <p:txBody>
          <a:bodyPr/>
          <a:lstStyle/>
          <a:p>
            <a:fld id="{A59E24FB-11A7-44FD-AC96-67BDBF48A334}" type="slidenum">
              <a:rPr lang="en-US" smtClean="0"/>
              <a:pPr/>
              <a:t>49</a:t>
            </a:fld>
            <a:endParaRPr lang="en-US"/>
          </a:p>
        </p:txBody>
      </p:sp>
      <p:pic>
        <p:nvPicPr>
          <p:cNvPr id="18" name="Content Placeholder 17">
            <a:extLst>
              <a:ext uri="{FF2B5EF4-FFF2-40B4-BE49-F238E27FC236}">
                <a16:creationId xmlns:a16="http://schemas.microsoft.com/office/drawing/2014/main" id="{3244FB15-A46F-2489-D866-7D353618E57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68646" y="2402840"/>
            <a:ext cx="4733333" cy="2542857"/>
          </a:xfrm>
          <a:prstGeom prst="rect">
            <a:avLst/>
          </a:prstGeom>
          <a:ln w="12700">
            <a:solidFill>
              <a:schemeClr val="bg1">
                <a:lumMod val="75000"/>
              </a:schemeClr>
            </a:solidFill>
          </a:ln>
        </p:spPr>
      </p:pic>
      <p:pic>
        <p:nvPicPr>
          <p:cNvPr id="19" name="Content Placeholder 18">
            <a:extLst>
              <a:ext uri="{FF2B5EF4-FFF2-40B4-BE49-F238E27FC236}">
                <a16:creationId xmlns:a16="http://schemas.microsoft.com/office/drawing/2014/main" id="{EF8D3F91-0463-0147-F4E0-DA4492C5034E}"/>
              </a:ext>
            </a:extLst>
          </p:cNvPr>
          <p:cNvPicPr>
            <a:picLocks noGrp="1" noChangeAspect="1"/>
          </p:cNvPicPr>
          <p:nvPr>
            <p:ph idx="18"/>
          </p:nvPr>
        </p:nvPicPr>
        <p:blipFill>
          <a:blip r:embed="rId4">
            <a:extLst>
              <a:ext uri="{28A0092B-C50C-407E-A947-70E740481C1C}">
                <a14:useLocalDpi xmlns:a14="http://schemas.microsoft.com/office/drawing/2010/main" val="0"/>
              </a:ext>
            </a:extLst>
          </a:blip>
          <a:srcRect/>
          <a:stretch/>
        </p:blipFill>
        <p:spPr>
          <a:xfrm>
            <a:off x="6355103" y="2683793"/>
            <a:ext cx="5457143" cy="1980952"/>
          </a:xfrm>
          <a:prstGeom prst="rect">
            <a:avLst/>
          </a:prstGeom>
          <a:ln w="12700">
            <a:solidFill>
              <a:schemeClr val="bg1">
                <a:lumMod val="75000"/>
              </a:schemeClr>
            </a:solidFill>
          </a:ln>
        </p:spPr>
      </p:pic>
      <p:sp>
        <p:nvSpPr>
          <p:cNvPr id="8" name="Arrow: Right 11">
            <a:extLst>
              <a:ext uri="{FF2B5EF4-FFF2-40B4-BE49-F238E27FC236}">
                <a16:creationId xmlns:a16="http://schemas.microsoft.com/office/drawing/2014/main" id="{1A182320-4FF5-BC66-1A0E-D52A7DE541B6}"/>
              </a:ext>
            </a:extLst>
          </p:cNvPr>
          <p:cNvSpPr/>
          <p:nvPr/>
        </p:nvSpPr>
        <p:spPr>
          <a:xfrm>
            <a:off x="5646095" y="3499194"/>
            <a:ext cx="619673" cy="363794"/>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73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DC5A8-9197-4A95-B97E-99AB0462E02E}"/>
              </a:ext>
            </a:extLst>
          </p:cNvPr>
          <p:cNvSpPr>
            <a:spLocks noGrp="1"/>
          </p:cNvSpPr>
          <p:nvPr>
            <p:ph type="title"/>
          </p:nvPr>
        </p:nvSpPr>
        <p:spPr/>
        <p:txBody>
          <a:bodyPr/>
          <a:lstStyle/>
          <a:p>
            <a:r>
              <a:rPr lang="en-US"/>
              <a:t>Create Supply Orders</a:t>
            </a:r>
          </a:p>
        </p:txBody>
      </p:sp>
      <p:graphicFrame>
        <p:nvGraphicFramePr>
          <p:cNvPr id="4" name="Content Placeholder 3">
            <a:extLst>
              <a:ext uri="{FF2B5EF4-FFF2-40B4-BE49-F238E27FC236}">
                <a16:creationId xmlns:a16="http://schemas.microsoft.com/office/drawing/2014/main" id="{2C74CE85-FE1D-C004-A0DF-A1A1298FA35C}"/>
              </a:ext>
            </a:extLst>
          </p:cNvPr>
          <p:cNvGraphicFramePr>
            <a:graphicFrameLocks noGrp="1"/>
          </p:cNvGraphicFramePr>
          <p:nvPr>
            <p:ph idx="1"/>
            <p:extLst>
              <p:ext uri="{D42A27DB-BD31-4B8C-83A1-F6EECF244321}">
                <p14:modId xmlns:p14="http://schemas.microsoft.com/office/powerpoint/2010/main" val="3965222326"/>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A0CD4C0-4715-439F-B4DA-4768B33B12AB}"/>
              </a:ext>
            </a:extLst>
          </p:cNvPr>
          <p:cNvSpPr>
            <a:spLocks noGrp="1"/>
          </p:cNvSpPr>
          <p:nvPr>
            <p:ph type="sldNum" sz="quarter" idx="17"/>
          </p:nvPr>
        </p:nvSpPr>
        <p:spPr/>
        <p:txBody>
          <a:bodyPr/>
          <a:lstStyle/>
          <a:p>
            <a:fld id="{A59E24FB-11A7-44FD-AC96-67BDBF48A334}" type="slidenum">
              <a:rPr lang="en-US" smtClean="0"/>
              <a:pPr/>
              <a:t>5</a:t>
            </a:fld>
            <a:endParaRPr lang="en-US"/>
          </a:p>
        </p:txBody>
      </p:sp>
    </p:spTree>
    <p:extLst>
      <p:ext uri="{BB962C8B-B14F-4D97-AF65-F5344CB8AC3E}">
        <p14:creationId xmlns:p14="http://schemas.microsoft.com/office/powerpoint/2010/main" val="445452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219AD8F-65BE-A29D-7223-45C0B99E2831}"/>
              </a:ext>
            </a:extLst>
          </p:cNvPr>
          <p:cNvSpPr>
            <a:spLocks noGrp="1"/>
          </p:cNvSpPr>
          <p:nvPr>
            <p:ph type="title"/>
          </p:nvPr>
        </p:nvSpPr>
        <p:spPr/>
        <p:txBody>
          <a:bodyPr/>
          <a:lstStyle/>
          <a:p>
            <a:r>
              <a:rPr lang="en-US"/>
              <a:t>Deliveries</a:t>
            </a:r>
          </a:p>
        </p:txBody>
      </p:sp>
      <p:sp>
        <p:nvSpPr>
          <p:cNvPr id="4" name="Slide Number Placeholder 3">
            <a:extLst>
              <a:ext uri="{FF2B5EF4-FFF2-40B4-BE49-F238E27FC236}">
                <a16:creationId xmlns:a16="http://schemas.microsoft.com/office/drawing/2014/main" id="{069C5331-143A-0B1A-F8B3-865417AF68E4}"/>
              </a:ext>
            </a:extLst>
          </p:cNvPr>
          <p:cNvSpPr>
            <a:spLocks noGrp="1"/>
          </p:cNvSpPr>
          <p:nvPr>
            <p:ph type="sldNum" sz="quarter" idx="17"/>
          </p:nvPr>
        </p:nvSpPr>
        <p:spPr/>
        <p:txBody>
          <a:bodyPr/>
          <a:lstStyle/>
          <a:p>
            <a:fld id="{A59E24FB-11A7-44FD-AC96-67BDBF48A334}" type="slidenum">
              <a:rPr lang="en-US" smtClean="0"/>
              <a:pPr/>
              <a:t>50</a:t>
            </a:fld>
            <a:endParaRPr lang="en-US"/>
          </a:p>
        </p:txBody>
      </p:sp>
      <p:grpSp>
        <p:nvGrpSpPr>
          <p:cNvPr id="5" name="Group 4">
            <a:extLst>
              <a:ext uri="{FF2B5EF4-FFF2-40B4-BE49-F238E27FC236}">
                <a16:creationId xmlns:a16="http://schemas.microsoft.com/office/drawing/2014/main" id="{E06B7A6D-F84C-8A1D-C8DB-368E990B603B}"/>
              </a:ext>
            </a:extLst>
          </p:cNvPr>
          <p:cNvGrpSpPr/>
          <p:nvPr/>
        </p:nvGrpSpPr>
        <p:grpSpPr>
          <a:xfrm>
            <a:off x="232905" y="2202131"/>
            <a:ext cx="11726189" cy="2506837"/>
            <a:chOff x="161011" y="2222451"/>
            <a:chExt cx="11726189" cy="2506837"/>
          </a:xfrm>
        </p:grpSpPr>
        <p:pic>
          <p:nvPicPr>
            <p:cNvPr id="8" name="Picture 7">
              <a:extLst>
                <a:ext uri="{FF2B5EF4-FFF2-40B4-BE49-F238E27FC236}">
                  <a16:creationId xmlns:a16="http://schemas.microsoft.com/office/drawing/2014/main" id="{96C97166-1182-D0D7-FF77-81BD7E68E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011" y="2562040"/>
              <a:ext cx="3800146" cy="1991008"/>
            </a:xfrm>
            <a:prstGeom prst="rect">
              <a:avLst/>
            </a:prstGeom>
            <a:ln w="12700">
              <a:solidFill>
                <a:schemeClr val="bg1">
                  <a:lumMod val="75000"/>
                </a:schemeClr>
              </a:solidFill>
            </a:ln>
          </p:spPr>
        </p:pic>
        <p:pic>
          <p:nvPicPr>
            <p:cNvPr id="10" name="Picture 9">
              <a:extLst>
                <a:ext uri="{FF2B5EF4-FFF2-40B4-BE49-F238E27FC236}">
                  <a16:creationId xmlns:a16="http://schemas.microsoft.com/office/drawing/2014/main" id="{C21FB310-C5D6-F81A-A913-71F648D4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61826" y="2222451"/>
              <a:ext cx="3310556" cy="2506837"/>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A80BD93F-03C9-58D8-E21A-C195427ACB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80434" y="2911183"/>
              <a:ext cx="3006766" cy="1292718"/>
            </a:xfrm>
            <a:prstGeom prst="rect">
              <a:avLst/>
            </a:prstGeom>
            <a:ln w="12700">
              <a:solidFill>
                <a:schemeClr val="bg1">
                  <a:lumMod val="75000"/>
                </a:schemeClr>
              </a:solidFill>
            </a:ln>
          </p:spPr>
        </p:pic>
        <p:sp>
          <p:nvSpPr>
            <p:cNvPr id="13" name="Arrow: Right 12">
              <a:extLst>
                <a:ext uri="{FF2B5EF4-FFF2-40B4-BE49-F238E27FC236}">
                  <a16:creationId xmlns:a16="http://schemas.microsoft.com/office/drawing/2014/main" id="{A7B5653B-88D7-2F7B-A571-7679F3726A29}"/>
                </a:ext>
              </a:extLst>
            </p:cNvPr>
            <p:cNvSpPr/>
            <p:nvPr/>
          </p:nvSpPr>
          <p:spPr>
            <a:xfrm>
              <a:off x="4084321" y="3293975"/>
              <a:ext cx="615618" cy="3637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796F8223-E4C3-C15B-A39C-2ABF53CE1986}"/>
                </a:ext>
              </a:extLst>
            </p:cNvPr>
            <p:cNvSpPr/>
            <p:nvPr/>
          </p:nvSpPr>
          <p:spPr>
            <a:xfrm>
              <a:off x="8168599" y="3247103"/>
              <a:ext cx="615618" cy="3637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12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27DA97-4C74-4FBD-801C-EA9D303FBA68}"/>
              </a:ext>
            </a:extLst>
          </p:cNvPr>
          <p:cNvSpPr>
            <a:spLocks noGrp="1"/>
          </p:cNvSpPr>
          <p:nvPr>
            <p:ph type="title"/>
          </p:nvPr>
        </p:nvSpPr>
        <p:spPr>
          <a:xfrm>
            <a:off x="358987" y="372533"/>
            <a:ext cx="11528213" cy="562187"/>
          </a:xfrm>
        </p:spPr>
        <p:txBody>
          <a:bodyPr/>
          <a:lstStyle/>
          <a:p>
            <a:r>
              <a:rPr lang="en-CA"/>
              <a:t>Tracked Item </a:t>
            </a:r>
            <a:r>
              <a:rPr lang="en-CA" err="1"/>
              <a:t>Putaway</a:t>
            </a:r>
            <a:r>
              <a:rPr lang="en-CA"/>
              <a:t> Continued</a:t>
            </a:r>
          </a:p>
        </p:txBody>
      </p:sp>
      <p:sp>
        <p:nvSpPr>
          <p:cNvPr id="5" name="Content Placeholder 4">
            <a:extLst>
              <a:ext uri="{FF2B5EF4-FFF2-40B4-BE49-F238E27FC236}">
                <a16:creationId xmlns:a16="http://schemas.microsoft.com/office/drawing/2014/main" id="{ADFB4DC4-0DC5-499D-F61A-50B568924853}"/>
              </a:ext>
            </a:extLst>
          </p:cNvPr>
          <p:cNvSpPr>
            <a:spLocks noGrp="1"/>
          </p:cNvSpPr>
          <p:nvPr>
            <p:ph idx="1"/>
          </p:nvPr>
        </p:nvSpPr>
        <p:spPr>
          <a:xfrm>
            <a:off x="358738" y="1246296"/>
            <a:ext cx="11538209" cy="4856793"/>
          </a:xfrm>
        </p:spPr>
        <p:txBody>
          <a:bodyPr/>
          <a:lstStyle/>
          <a:p>
            <a:r>
              <a:rPr lang="en-US"/>
              <a:t>When supplies are </a:t>
            </a:r>
            <a:r>
              <a:rPr lang="en-US" err="1"/>
              <a:t>putaway</a:t>
            </a:r>
            <a:r>
              <a:rPr lang="en-US"/>
              <a:t>, the location item record is updated, and supplies are now available for usage.</a:t>
            </a:r>
          </a:p>
          <a:p>
            <a:endParaRPr lang="en-US"/>
          </a:p>
          <a:p>
            <a:endParaRPr lang="en-US"/>
          </a:p>
        </p:txBody>
      </p:sp>
      <p:sp>
        <p:nvSpPr>
          <p:cNvPr id="4" name="Slide Number Placeholder 3">
            <a:extLst>
              <a:ext uri="{FF2B5EF4-FFF2-40B4-BE49-F238E27FC236}">
                <a16:creationId xmlns:a16="http://schemas.microsoft.com/office/drawing/2014/main" id="{8F2BBA60-729C-4F25-A55B-A7E3851C3A90}"/>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51</a:t>
            </a:fld>
            <a:endParaRPr lang="en-US"/>
          </a:p>
        </p:txBody>
      </p:sp>
      <p:grpSp>
        <p:nvGrpSpPr>
          <p:cNvPr id="21" name="Group 20">
            <a:extLst>
              <a:ext uri="{FF2B5EF4-FFF2-40B4-BE49-F238E27FC236}">
                <a16:creationId xmlns:a16="http://schemas.microsoft.com/office/drawing/2014/main" id="{528D2169-4E50-6B5F-A597-3961A9A90555}"/>
              </a:ext>
            </a:extLst>
          </p:cNvPr>
          <p:cNvGrpSpPr/>
          <p:nvPr/>
        </p:nvGrpSpPr>
        <p:grpSpPr>
          <a:xfrm>
            <a:off x="219809" y="3539635"/>
            <a:ext cx="11752381" cy="1200000"/>
            <a:chOff x="246902" y="2074089"/>
            <a:chExt cx="11752381" cy="1200000"/>
          </a:xfrm>
        </p:grpSpPr>
        <p:pic>
          <p:nvPicPr>
            <p:cNvPr id="10" name="Picture 9">
              <a:extLst>
                <a:ext uri="{FF2B5EF4-FFF2-40B4-BE49-F238E27FC236}">
                  <a16:creationId xmlns:a16="http://schemas.microsoft.com/office/drawing/2014/main" id="{A60F7DD4-9AD2-0AE1-0160-57C416EBE014}"/>
                </a:ext>
              </a:extLst>
            </p:cNvPr>
            <p:cNvPicPr>
              <a:picLocks noChangeAspect="1"/>
            </p:cNvPicPr>
            <p:nvPr/>
          </p:nvPicPr>
          <p:blipFill>
            <a:blip r:embed="rId3"/>
            <a:stretch>
              <a:fillRect/>
            </a:stretch>
          </p:blipFill>
          <p:spPr>
            <a:xfrm>
              <a:off x="246902" y="2074089"/>
              <a:ext cx="11752381" cy="1200000"/>
            </a:xfrm>
            <a:prstGeom prst="rect">
              <a:avLst/>
            </a:prstGeom>
            <a:ln>
              <a:solidFill>
                <a:schemeClr val="bg1">
                  <a:lumMod val="85000"/>
                </a:schemeClr>
              </a:solidFill>
            </a:ln>
          </p:spPr>
        </p:pic>
        <p:sp>
          <p:nvSpPr>
            <p:cNvPr id="19" name="Rectangle 18">
              <a:extLst>
                <a:ext uri="{FF2B5EF4-FFF2-40B4-BE49-F238E27FC236}">
                  <a16:creationId xmlns:a16="http://schemas.microsoft.com/office/drawing/2014/main" id="{3EEA974B-5BDA-0304-C16B-E003AA20E183}"/>
                </a:ext>
              </a:extLst>
            </p:cNvPr>
            <p:cNvSpPr/>
            <p:nvPr/>
          </p:nvSpPr>
          <p:spPr>
            <a:xfrm>
              <a:off x="5335484" y="2625285"/>
              <a:ext cx="765111" cy="639614"/>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54C2600-9D3F-54EF-901A-4AFF49C5AC1E}"/>
                </a:ext>
              </a:extLst>
            </p:cNvPr>
            <p:cNvSpPr/>
            <p:nvPr/>
          </p:nvSpPr>
          <p:spPr>
            <a:xfrm>
              <a:off x="10220481" y="2625285"/>
              <a:ext cx="1766276" cy="639614"/>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4207292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A3E3-335A-028F-AECB-ECDE1ECC6223}"/>
              </a:ext>
            </a:extLst>
          </p:cNvPr>
          <p:cNvSpPr>
            <a:spLocks noGrp="1"/>
          </p:cNvSpPr>
          <p:nvPr>
            <p:ph type="title"/>
          </p:nvPr>
        </p:nvSpPr>
        <p:spPr/>
        <p:txBody>
          <a:bodyPr/>
          <a:lstStyle/>
          <a:p>
            <a:r>
              <a:rPr lang="en-US"/>
              <a:t>Delivery Receiving Tracked Item</a:t>
            </a:r>
          </a:p>
        </p:txBody>
      </p:sp>
      <p:sp>
        <p:nvSpPr>
          <p:cNvPr id="3" name="Text Placeholder 2">
            <a:extLst>
              <a:ext uri="{FF2B5EF4-FFF2-40B4-BE49-F238E27FC236}">
                <a16:creationId xmlns:a16="http://schemas.microsoft.com/office/drawing/2014/main" id="{E57654EA-7CD4-EE4E-014A-5A94017910B2}"/>
              </a:ext>
            </a:extLst>
          </p:cNvPr>
          <p:cNvSpPr>
            <a:spLocks noGrp="1"/>
          </p:cNvSpPr>
          <p:nvPr>
            <p:ph type="body" sz="quarter" idx="15"/>
          </p:nvPr>
        </p:nvSpPr>
        <p:spPr/>
        <p:txBody>
          <a:bodyPr/>
          <a:lstStyle/>
          <a:p>
            <a:r>
              <a:rPr lang="en-US"/>
              <a:t>Learn how to perform the delivery workflow for tracked items.</a:t>
            </a:r>
          </a:p>
        </p:txBody>
      </p:sp>
      <p:sp>
        <p:nvSpPr>
          <p:cNvPr id="4" name="Slide Number Placeholder 3">
            <a:extLst>
              <a:ext uri="{FF2B5EF4-FFF2-40B4-BE49-F238E27FC236}">
                <a16:creationId xmlns:a16="http://schemas.microsoft.com/office/drawing/2014/main" id="{E37D8032-15A1-40F1-3993-0D43C6B8F540}"/>
              </a:ext>
            </a:extLst>
          </p:cNvPr>
          <p:cNvSpPr>
            <a:spLocks noGrp="1"/>
          </p:cNvSpPr>
          <p:nvPr>
            <p:ph type="sldNum" sz="quarter" idx="16"/>
          </p:nvPr>
        </p:nvSpPr>
        <p:spPr/>
        <p:txBody>
          <a:bodyPr/>
          <a:lstStyle/>
          <a:p>
            <a:pPr defTabSz="761970"/>
            <a:fld id="{A59E24FB-11A7-44FD-AC96-67BDBF48A334}" type="slidenum">
              <a:rPr lang="en-US" smtClean="0"/>
              <a:pPr defTabSz="761970"/>
              <a:t>52</a:t>
            </a:fld>
            <a:endParaRPr lang="en-US"/>
          </a:p>
        </p:txBody>
      </p:sp>
      <p:sp>
        <p:nvSpPr>
          <p:cNvPr id="5" name="Content Placeholder 4">
            <a:extLst>
              <a:ext uri="{FF2B5EF4-FFF2-40B4-BE49-F238E27FC236}">
                <a16:creationId xmlns:a16="http://schemas.microsoft.com/office/drawing/2014/main" id="{DCA87788-3EA7-BC6E-7E17-432364D0A513}"/>
              </a:ext>
            </a:extLst>
          </p:cNvPr>
          <p:cNvSpPr>
            <a:spLocks noGrp="1"/>
          </p:cNvSpPr>
          <p:nvPr>
            <p:ph sz="quarter" idx="11"/>
          </p:nvPr>
        </p:nvSpPr>
        <p:spPr/>
        <p:txBody>
          <a:bodyPr/>
          <a:lstStyle/>
          <a:p>
            <a:r>
              <a:rPr lang="en-US"/>
              <a:t>Identify assigned deliveries.</a:t>
            </a:r>
          </a:p>
          <a:p>
            <a:r>
              <a:rPr lang="en-US"/>
              <a:t>Identify supply orders.</a:t>
            </a:r>
          </a:p>
          <a:p>
            <a:r>
              <a:rPr lang="en-US"/>
              <a:t>Perform track item conditioning.</a:t>
            </a:r>
          </a:p>
          <a:p>
            <a:r>
              <a:rPr lang="en-US"/>
              <a:t>Validate quantities.</a:t>
            </a:r>
          </a:p>
          <a:p>
            <a:r>
              <a:rPr lang="en-US"/>
              <a:t>Validate the location item record.</a:t>
            </a:r>
          </a:p>
        </p:txBody>
      </p:sp>
    </p:spTree>
    <p:extLst>
      <p:ext uri="{BB962C8B-B14F-4D97-AF65-F5344CB8AC3E}">
        <p14:creationId xmlns:p14="http://schemas.microsoft.com/office/powerpoint/2010/main" val="60432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9E4A-C6FB-2A92-1AEB-2124B9DE35C5}"/>
              </a:ext>
            </a:extLst>
          </p:cNvPr>
          <p:cNvSpPr>
            <a:spLocks noGrp="1"/>
          </p:cNvSpPr>
          <p:nvPr>
            <p:ph type="title"/>
          </p:nvPr>
        </p:nvSpPr>
        <p:spPr/>
        <p:txBody>
          <a:bodyPr/>
          <a:lstStyle/>
          <a:p>
            <a:r>
              <a:rPr lang="en-US"/>
              <a:t>Delivery Receiving Tracked</a:t>
            </a:r>
          </a:p>
        </p:txBody>
      </p:sp>
      <p:sp>
        <p:nvSpPr>
          <p:cNvPr id="3" name="Text Placeholder 2">
            <a:extLst>
              <a:ext uri="{FF2B5EF4-FFF2-40B4-BE49-F238E27FC236}">
                <a16:creationId xmlns:a16="http://schemas.microsoft.com/office/drawing/2014/main" id="{6400C27E-6D5F-CC63-81BD-8B147E80075B}"/>
              </a:ext>
            </a:extLst>
          </p:cNvPr>
          <p:cNvSpPr>
            <a:spLocks noGrp="1"/>
          </p:cNvSpPr>
          <p:nvPr>
            <p:ph type="body" sz="quarter" idx="15"/>
          </p:nvPr>
        </p:nvSpPr>
        <p:spPr/>
        <p:txBody>
          <a:bodyPr/>
          <a:lstStyle/>
          <a:p>
            <a:r>
              <a:rPr lang="en-US"/>
              <a:t>Learn how to perform the delivery workflow for tracked items.</a:t>
            </a:r>
          </a:p>
        </p:txBody>
      </p:sp>
      <p:sp>
        <p:nvSpPr>
          <p:cNvPr id="4" name="Text Placeholder 3">
            <a:extLst>
              <a:ext uri="{FF2B5EF4-FFF2-40B4-BE49-F238E27FC236}">
                <a16:creationId xmlns:a16="http://schemas.microsoft.com/office/drawing/2014/main" id="{EAB95862-A3EA-E3E5-377A-A392E27230BC}"/>
              </a:ext>
            </a:extLst>
          </p:cNvPr>
          <p:cNvSpPr>
            <a:spLocks noGrp="1"/>
          </p:cNvSpPr>
          <p:nvPr>
            <p:ph type="body" sz="quarter" idx="16"/>
          </p:nvPr>
        </p:nvSpPr>
        <p:spPr/>
        <p:txBody>
          <a:bodyPr/>
          <a:lstStyle/>
          <a:p>
            <a:r>
              <a:rPr lang="en-US"/>
              <a:t>Delivery Receiving Tracked</a:t>
            </a:r>
          </a:p>
        </p:txBody>
      </p:sp>
      <p:sp>
        <p:nvSpPr>
          <p:cNvPr id="5" name="Slide Number Placeholder 4">
            <a:extLst>
              <a:ext uri="{FF2B5EF4-FFF2-40B4-BE49-F238E27FC236}">
                <a16:creationId xmlns:a16="http://schemas.microsoft.com/office/drawing/2014/main" id="{46391D6F-82CE-F22F-2109-410D66F47EF1}"/>
              </a:ext>
            </a:extLst>
          </p:cNvPr>
          <p:cNvSpPr>
            <a:spLocks noGrp="1"/>
          </p:cNvSpPr>
          <p:nvPr>
            <p:ph type="sldNum" sz="quarter" idx="18"/>
          </p:nvPr>
        </p:nvSpPr>
        <p:spPr/>
        <p:txBody>
          <a:bodyPr/>
          <a:lstStyle/>
          <a:p>
            <a:pPr defTabSz="761970"/>
            <a:fld id="{A59E24FB-11A7-44FD-AC96-67BDBF48A334}" type="slidenum">
              <a:rPr lang="en-US" smtClean="0"/>
              <a:pPr defTabSz="761970"/>
              <a:t>53</a:t>
            </a:fld>
            <a:endParaRPr lang="en-US"/>
          </a:p>
        </p:txBody>
      </p:sp>
    </p:spTree>
    <p:extLst>
      <p:ext uri="{BB962C8B-B14F-4D97-AF65-F5344CB8AC3E}">
        <p14:creationId xmlns:p14="http://schemas.microsoft.com/office/powerpoint/2010/main" val="185076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9EEC1B-594B-CE9B-EB2A-CE1DB8A27539}"/>
              </a:ext>
            </a:extLst>
          </p:cNvPr>
          <p:cNvSpPr>
            <a:spLocks noGrp="1"/>
          </p:cNvSpPr>
          <p:nvPr>
            <p:ph type="sldNum" sz="quarter" idx="10"/>
          </p:nvPr>
        </p:nvSpPr>
        <p:spPr/>
        <p:txBody>
          <a:bodyPr/>
          <a:lstStyle/>
          <a:p>
            <a:pPr defTabSz="761970"/>
            <a:fld id="{A59E24FB-11A7-44FD-AC96-67BDBF48A334}" type="slidenum">
              <a:rPr lang="en-US" smtClean="0"/>
              <a:pPr defTabSz="761970"/>
              <a:t>54</a:t>
            </a:fld>
            <a:endParaRPr lang="en-US"/>
          </a:p>
        </p:txBody>
      </p:sp>
    </p:spTree>
    <p:extLst>
      <p:ext uri="{BB962C8B-B14F-4D97-AF65-F5344CB8AC3E}">
        <p14:creationId xmlns:p14="http://schemas.microsoft.com/office/powerpoint/2010/main" val="1231176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5652EF-6184-4559-8963-34E2771E47C0}"/>
              </a:ext>
            </a:extLst>
          </p:cNvPr>
          <p:cNvSpPr>
            <a:spLocks noGrp="1"/>
          </p:cNvSpPr>
          <p:nvPr>
            <p:ph type="title"/>
          </p:nvPr>
        </p:nvSpPr>
        <p:spPr/>
        <p:txBody>
          <a:bodyPr/>
          <a:lstStyle/>
          <a:p>
            <a:r>
              <a:rPr lang="en-CA"/>
              <a:t>Delivery Missing Receipts – Supply Order </a:t>
            </a:r>
          </a:p>
        </p:txBody>
      </p:sp>
      <p:sp>
        <p:nvSpPr>
          <p:cNvPr id="5" name="Text Placeholder 4">
            <a:extLst>
              <a:ext uri="{FF2B5EF4-FFF2-40B4-BE49-F238E27FC236}">
                <a16:creationId xmlns:a16="http://schemas.microsoft.com/office/drawing/2014/main" id="{DFC39D3A-2401-4630-1490-B2EFF78933F7}"/>
              </a:ext>
            </a:extLst>
          </p:cNvPr>
          <p:cNvSpPr>
            <a:spLocks noGrp="1"/>
          </p:cNvSpPr>
          <p:nvPr>
            <p:ph type="body" sz="quarter" idx="15"/>
          </p:nvPr>
        </p:nvSpPr>
        <p:spPr/>
        <p:txBody>
          <a:bodyPr/>
          <a:lstStyle/>
          <a:p>
            <a:pPr lvl="0"/>
            <a:r>
              <a:rPr lang="en-CA" baseline="0" dirty="0"/>
              <a:t>All Supply Orders for external replenishment must have a delivery receipt interfaced from </a:t>
            </a:r>
            <a:r>
              <a:rPr lang="en-CA" dirty="0"/>
              <a:t>Workday.</a:t>
            </a:r>
            <a:endParaRPr lang="en-US" dirty="0"/>
          </a:p>
        </p:txBody>
      </p:sp>
      <p:graphicFrame>
        <p:nvGraphicFramePr>
          <p:cNvPr id="3" name="Content Placeholder 2">
            <a:extLst>
              <a:ext uri="{FF2B5EF4-FFF2-40B4-BE49-F238E27FC236}">
                <a16:creationId xmlns:a16="http://schemas.microsoft.com/office/drawing/2014/main" id="{6706F952-AD8B-8DA4-1A32-94927D5692D9}"/>
              </a:ext>
            </a:extLst>
          </p:cNvPr>
          <p:cNvGraphicFramePr>
            <a:graphicFrameLocks noGrp="1"/>
          </p:cNvGraphicFramePr>
          <p:nvPr>
            <p:ph idx="1"/>
            <p:extLst>
              <p:ext uri="{D42A27DB-BD31-4B8C-83A1-F6EECF244321}">
                <p14:modId xmlns:p14="http://schemas.microsoft.com/office/powerpoint/2010/main" val="1889920589"/>
              </p:ext>
            </p:extLst>
          </p:nvPr>
        </p:nvGraphicFramePr>
        <p:xfrm>
          <a:off x="358738" y="1759605"/>
          <a:ext cx="11528461" cy="409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CF509EA-A946-4D4C-8531-2972D69507D1}"/>
              </a:ext>
            </a:extLst>
          </p:cNvPr>
          <p:cNvSpPr>
            <a:spLocks noGrp="1"/>
          </p:cNvSpPr>
          <p:nvPr>
            <p:ph type="sldNum" sz="quarter" idx="17"/>
          </p:nvPr>
        </p:nvSpPr>
        <p:spPr/>
        <p:txBody>
          <a:bodyPr/>
          <a:lstStyle/>
          <a:p>
            <a:fld id="{A59E24FB-11A7-44FD-AC96-67BDBF48A334}" type="slidenum">
              <a:rPr lang="en-US" smtClean="0"/>
              <a:pPr/>
              <a:t>55</a:t>
            </a:fld>
            <a:endParaRPr lang="en-US"/>
          </a:p>
        </p:txBody>
      </p:sp>
    </p:spTree>
    <p:extLst>
      <p:ext uri="{BB962C8B-B14F-4D97-AF65-F5344CB8AC3E}">
        <p14:creationId xmlns:p14="http://schemas.microsoft.com/office/powerpoint/2010/main" val="3856431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5652EF-6184-4559-8963-34E2771E47C0}"/>
              </a:ext>
            </a:extLst>
          </p:cNvPr>
          <p:cNvSpPr>
            <a:spLocks noGrp="1"/>
          </p:cNvSpPr>
          <p:nvPr>
            <p:ph type="title"/>
          </p:nvPr>
        </p:nvSpPr>
        <p:spPr/>
        <p:txBody>
          <a:bodyPr/>
          <a:lstStyle/>
          <a:p>
            <a:r>
              <a:rPr lang="en-CA"/>
              <a:t>Manual Delivery Receiving</a:t>
            </a:r>
          </a:p>
        </p:txBody>
      </p:sp>
      <p:sp>
        <p:nvSpPr>
          <p:cNvPr id="7" name="Content Placeholder 6">
            <a:extLst>
              <a:ext uri="{FF2B5EF4-FFF2-40B4-BE49-F238E27FC236}">
                <a16:creationId xmlns:a16="http://schemas.microsoft.com/office/drawing/2014/main" id="{3E277F74-5B12-19D3-9BAA-E9162334E66D}"/>
              </a:ext>
            </a:extLst>
          </p:cNvPr>
          <p:cNvSpPr>
            <a:spLocks noGrp="1"/>
          </p:cNvSpPr>
          <p:nvPr>
            <p:ph idx="1"/>
          </p:nvPr>
        </p:nvSpPr>
        <p:spPr/>
        <p:txBody>
          <a:bodyPr/>
          <a:lstStyle/>
          <a:p>
            <a:r>
              <a:rPr lang="en-US" dirty="0"/>
              <a:t>Manual Delivery is used in rare instances where an inventory item was ordered directly in Workday.</a:t>
            </a:r>
          </a:p>
          <a:p>
            <a:pPr marL="342900" indent="-342900">
              <a:buFont typeface="Arial" panose="020B0604020202020204" pitchFamily="34" charset="0"/>
              <a:buChar char="•"/>
            </a:pPr>
            <a:r>
              <a:rPr lang="en-US" dirty="0"/>
              <a:t>The system will not send a delivery receipt. </a:t>
            </a:r>
          </a:p>
          <a:p>
            <a:pPr marL="342900" indent="-342900">
              <a:buFont typeface="Arial" panose="020B0604020202020204" pitchFamily="34" charset="0"/>
              <a:buChar char="•"/>
            </a:pPr>
            <a:r>
              <a:rPr lang="en-US" dirty="0"/>
              <a:t>Therefore, one must be created internally.</a:t>
            </a:r>
          </a:p>
          <a:p>
            <a:endParaRPr lang="en-US" dirty="0"/>
          </a:p>
          <a:p>
            <a:endParaRPr lang="en-US" dirty="0"/>
          </a:p>
        </p:txBody>
      </p:sp>
      <p:sp>
        <p:nvSpPr>
          <p:cNvPr id="4" name="Slide Number Placeholder 3">
            <a:extLst>
              <a:ext uri="{FF2B5EF4-FFF2-40B4-BE49-F238E27FC236}">
                <a16:creationId xmlns:a16="http://schemas.microsoft.com/office/drawing/2014/main" id="{FCF509EA-A946-4D4C-8531-2972D69507D1}"/>
              </a:ext>
            </a:extLst>
          </p:cNvPr>
          <p:cNvSpPr>
            <a:spLocks noGrp="1"/>
          </p:cNvSpPr>
          <p:nvPr>
            <p:ph type="sldNum" sz="quarter" idx="17"/>
          </p:nvPr>
        </p:nvSpPr>
        <p:spPr/>
        <p:txBody>
          <a:bodyPr/>
          <a:lstStyle/>
          <a:p>
            <a:fld id="{A59E24FB-11A7-44FD-AC96-67BDBF48A334}" type="slidenum">
              <a:rPr lang="en-US" smtClean="0"/>
              <a:pPr/>
              <a:t>56</a:t>
            </a:fld>
            <a:endParaRPr lang="en-US"/>
          </a:p>
        </p:txBody>
      </p:sp>
      <p:pic>
        <p:nvPicPr>
          <p:cNvPr id="16" name="Picture 15">
            <a:extLst>
              <a:ext uri="{FF2B5EF4-FFF2-40B4-BE49-F238E27FC236}">
                <a16:creationId xmlns:a16="http://schemas.microsoft.com/office/drawing/2014/main" id="{64D18AC3-EB60-4C5D-39ED-53ECC786F1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799" y="3115070"/>
            <a:ext cx="3753374" cy="2157451"/>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1600AA73-4AE6-B027-C8B5-22AFE39CC9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954" y="3178663"/>
            <a:ext cx="3948029" cy="3056847"/>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719DA0F6-E5C9-E386-06E3-DA01CB1C4D5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21926" y="3157761"/>
            <a:ext cx="3756056" cy="1641464"/>
          </a:xfrm>
          <a:prstGeom prst="rect">
            <a:avLst/>
          </a:prstGeom>
          <a:noFill/>
          <a:ln>
            <a:solidFill>
              <a:schemeClr val="bg1">
                <a:lumMod val="85000"/>
              </a:schemeClr>
            </a:solidFill>
          </a:ln>
        </p:spPr>
      </p:pic>
    </p:spTree>
    <p:extLst>
      <p:ext uri="{BB962C8B-B14F-4D97-AF65-F5344CB8AC3E}">
        <p14:creationId xmlns:p14="http://schemas.microsoft.com/office/powerpoint/2010/main" val="1167447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CA"/>
              <a:t>Receive Overage</a:t>
            </a:r>
          </a:p>
        </p:txBody>
      </p:sp>
      <p:sp>
        <p:nvSpPr>
          <p:cNvPr id="5" name="Text Placeholder 4">
            <a:extLst>
              <a:ext uri="{FF2B5EF4-FFF2-40B4-BE49-F238E27FC236}">
                <a16:creationId xmlns:a16="http://schemas.microsoft.com/office/drawing/2014/main" id="{DA1D8CA5-942C-1F6C-0A37-118D07BFDB9C}"/>
              </a:ext>
            </a:extLst>
          </p:cNvPr>
          <p:cNvSpPr>
            <a:spLocks noGrp="1"/>
          </p:cNvSpPr>
          <p:nvPr>
            <p:ph type="body" sz="quarter" idx="15"/>
          </p:nvPr>
        </p:nvSpPr>
        <p:spPr/>
        <p:txBody>
          <a:bodyPr/>
          <a:lstStyle/>
          <a:p>
            <a:r>
              <a:rPr lang="en-US" err="1"/>
              <a:t>Tecsys</a:t>
            </a:r>
            <a:r>
              <a:rPr lang="en-US"/>
              <a:t> does not accept over-receiving as this is seen as overstock.</a:t>
            </a:r>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57</a:t>
            </a:fld>
            <a:endParaRPr lang="en-US"/>
          </a:p>
        </p:txBody>
      </p:sp>
      <p:graphicFrame>
        <p:nvGraphicFramePr>
          <p:cNvPr id="2" name="Content Placeholder 1">
            <a:extLst>
              <a:ext uri="{FF2B5EF4-FFF2-40B4-BE49-F238E27FC236}">
                <a16:creationId xmlns:a16="http://schemas.microsoft.com/office/drawing/2014/main" id="{E595856A-7430-D40A-7349-35AC778462E0}"/>
              </a:ext>
            </a:extLst>
          </p:cNvPr>
          <p:cNvGraphicFramePr>
            <a:graphicFrameLocks noGrp="1"/>
          </p:cNvGraphicFramePr>
          <p:nvPr>
            <p:ph idx="1"/>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125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CA"/>
              <a:t>Putaway Less than Received Quantity</a:t>
            </a:r>
          </a:p>
        </p:txBody>
      </p:sp>
      <p:sp>
        <p:nvSpPr>
          <p:cNvPr id="13" name="Content Placeholder 12">
            <a:extLst>
              <a:ext uri="{FF2B5EF4-FFF2-40B4-BE49-F238E27FC236}">
                <a16:creationId xmlns:a16="http://schemas.microsoft.com/office/drawing/2014/main" id="{877A0C1B-E406-1C86-7D0A-55B1B5318AC8}"/>
              </a:ext>
            </a:extLst>
          </p:cNvPr>
          <p:cNvSpPr>
            <a:spLocks noGrp="1"/>
          </p:cNvSpPr>
          <p:nvPr>
            <p:ph idx="1"/>
          </p:nvPr>
        </p:nvSpPr>
        <p:spPr/>
        <p:txBody>
          <a:bodyPr/>
          <a:lstStyle/>
          <a:p>
            <a:r>
              <a:rPr lang="en-US"/>
              <a:t>If the </a:t>
            </a:r>
            <a:r>
              <a:rPr lang="en-US" err="1"/>
              <a:t>putaway</a:t>
            </a:r>
            <a:r>
              <a:rPr lang="en-US"/>
              <a:t> quantity is less than the received quantity, the user has to close the delivery.</a:t>
            </a:r>
          </a:p>
          <a:p>
            <a:endParaRPr lang="en-US"/>
          </a:p>
          <a:p>
            <a:endParaRPr lang="en-US"/>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58</a:t>
            </a:fld>
            <a:endParaRPr lang="en-US"/>
          </a:p>
        </p:txBody>
      </p:sp>
      <p:grpSp>
        <p:nvGrpSpPr>
          <p:cNvPr id="11" name="Group 10">
            <a:extLst>
              <a:ext uri="{FF2B5EF4-FFF2-40B4-BE49-F238E27FC236}">
                <a16:creationId xmlns:a16="http://schemas.microsoft.com/office/drawing/2014/main" id="{5E733662-48FB-FA81-4918-AF08119551AE}"/>
              </a:ext>
            </a:extLst>
          </p:cNvPr>
          <p:cNvGrpSpPr/>
          <p:nvPr/>
        </p:nvGrpSpPr>
        <p:grpSpPr>
          <a:xfrm>
            <a:off x="954242" y="2393613"/>
            <a:ext cx="10336067" cy="3524742"/>
            <a:chOff x="954242" y="2393613"/>
            <a:chExt cx="10336067" cy="3524742"/>
          </a:xfrm>
        </p:grpSpPr>
        <p:pic>
          <p:nvPicPr>
            <p:cNvPr id="10" name="Picture 9">
              <a:extLst>
                <a:ext uri="{FF2B5EF4-FFF2-40B4-BE49-F238E27FC236}">
                  <a16:creationId xmlns:a16="http://schemas.microsoft.com/office/drawing/2014/main" id="{9FBC87FF-A6EC-4D81-AF36-DAE80BBBD8F9}"/>
                </a:ext>
              </a:extLst>
            </p:cNvPr>
            <p:cNvPicPr>
              <a:picLocks noChangeAspect="1"/>
            </p:cNvPicPr>
            <p:nvPr/>
          </p:nvPicPr>
          <p:blipFill>
            <a:blip r:embed="rId3"/>
            <a:stretch>
              <a:fillRect/>
            </a:stretch>
          </p:blipFill>
          <p:spPr>
            <a:xfrm>
              <a:off x="954242" y="2393613"/>
              <a:ext cx="10336067" cy="3524742"/>
            </a:xfrm>
            <a:prstGeom prst="rect">
              <a:avLst/>
            </a:prstGeom>
          </p:spPr>
        </p:pic>
        <p:sp>
          <p:nvSpPr>
            <p:cNvPr id="2" name="Rectangle 1">
              <a:extLst>
                <a:ext uri="{FF2B5EF4-FFF2-40B4-BE49-F238E27FC236}">
                  <a16:creationId xmlns:a16="http://schemas.microsoft.com/office/drawing/2014/main" id="{5185847D-52EC-4978-80E9-463B97140183}"/>
                </a:ext>
              </a:extLst>
            </p:cNvPr>
            <p:cNvSpPr/>
            <p:nvPr/>
          </p:nvSpPr>
          <p:spPr>
            <a:xfrm>
              <a:off x="4881064" y="4358148"/>
              <a:ext cx="738071" cy="162234"/>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CDDD3A12-AB56-19F4-1C4E-1737E0DEA907}"/>
                </a:ext>
              </a:extLst>
            </p:cNvPr>
            <p:cNvSpPr/>
            <p:nvPr/>
          </p:nvSpPr>
          <p:spPr>
            <a:xfrm>
              <a:off x="1591137" y="4417142"/>
              <a:ext cx="1188934" cy="785080"/>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506401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US" sz="3200" baseline="0" err="1">
                <a:solidFill>
                  <a:schemeClr val="tx2"/>
                </a:solidFill>
              </a:rPr>
              <a:t>Putaway</a:t>
            </a:r>
            <a:r>
              <a:rPr lang="en-US" sz="3200" baseline="0">
                <a:solidFill>
                  <a:schemeClr val="tx2"/>
                </a:solidFill>
              </a:rPr>
              <a:t> Less - Complete Delivery Process</a:t>
            </a:r>
          </a:p>
        </p:txBody>
      </p:sp>
      <p:graphicFrame>
        <p:nvGraphicFramePr>
          <p:cNvPr id="3" name="Content Placeholder 2">
            <a:extLst>
              <a:ext uri="{FF2B5EF4-FFF2-40B4-BE49-F238E27FC236}">
                <a16:creationId xmlns:a16="http://schemas.microsoft.com/office/drawing/2014/main" id="{1B0B0A06-2153-D43E-0AD9-9B80B66EFAAA}"/>
              </a:ext>
            </a:extLst>
          </p:cNvPr>
          <p:cNvGraphicFramePr>
            <a:graphicFrameLocks noGrp="1"/>
          </p:cNvGraphicFramePr>
          <p:nvPr>
            <p:ph idx="1"/>
          </p:nvPr>
        </p:nvGraphicFramePr>
        <p:xfrm>
          <a:off x="1015162" y="1651969"/>
          <a:ext cx="10161675" cy="260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59</a:t>
            </a:fld>
            <a:endParaRPr lang="en-US"/>
          </a:p>
        </p:txBody>
      </p:sp>
      <p:grpSp>
        <p:nvGrpSpPr>
          <p:cNvPr id="15" name="Group 14">
            <a:extLst>
              <a:ext uri="{FF2B5EF4-FFF2-40B4-BE49-F238E27FC236}">
                <a16:creationId xmlns:a16="http://schemas.microsoft.com/office/drawing/2014/main" id="{499AC0F9-68A0-185E-BCC1-5D7B8C39AA0B}"/>
              </a:ext>
            </a:extLst>
          </p:cNvPr>
          <p:cNvGrpSpPr/>
          <p:nvPr/>
        </p:nvGrpSpPr>
        <p:grpSpPr>
          <a:xfrm>
            <a:off x="105485" y="4256306"/>
            <a:ext cx="11898432" cy="2229161"/>
            <a:chOff x="105485" y="4256306"/>
            <a:chExt cx="11898432" cy="2229161"/>
          </a:xfrm>
        </p:grpSpPr>
        <p:pic>
          <p:nvPicPr>
            <p:cNvPr id="5" name="Picture 4">
              <a:extLst>
                <a:ext uri="{FF2B5EF4-FFF2-40B4-BE49-F238E27FC236}">
                  <a16:creationId xmlns:a16="http://schemas.microsoft.com/office/drawing/2014/main" id="{24EFF6DB-731A-40F4-84FE-79C057957364}"/>
                </a:ext>
              </a:extLst>
            </p:cNvPr>
            <p:cNvPicPr>
              <a:picLocks noChangeAspect="1"/>
            </p:cNvPicPr>
            <p:nvPr/>
          </p:nvPicPr>
          <p:blipFill>
            <a:blip r:embed="rId8"/>
            <a:stretch>
              <a:fillRect/>
            </a:stretch>
          </p:blipFill>
          <p:spPr>
            <a:xfrm>
              <a:off x="6316698" y="4256306"/>
              <a:ext cx="5687219" cy="2229161"/>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5F2426CC-6F28-4D5C-BEEF-527200492CFA}"/>
                </a:ext>
              </a:extLst>
            </p:cNvPr>
            <p:cNvPicPr>
              <a:picLocks noChangeAspect="1"/>
            </p:cNvPicPr>
            <p:nvPr/>
          </p:nvPicPr>
          <p:blipFill>
            <a:blip r:embed="rId9"/>
            <a:stretch>
              <a:fillRect/>
            </a:stretch>
          </p:blipFill>
          <p:spPr>
            <a:xfrm>
              <a:off x="105485" y="4813393"/>
              <a:ext cx="5990515" cy="715804"/>
            </a:xfrm>
            <a:prstGeom prst="rect">
              <a:avLst/>
            </a:prstGeom>
            <a:ln>
              <a:solidFill>
                <a:schemeClr val="bg1">
                  <a:lumMod val="85000"/>
                </a:schemeClr>
              </a:solidFill>
            </a:ln>
          </p:spPr>
        </p:pic>
        <p:sp>
          <p:nvSpPr>
            <p:cNvPr id="2" name="Rectangle 1">
              <a:extLst>
                <a:ext uri="{FF2B5EF4-FFF2-40B4-BE49-F238E27FC236}">
                  <a16:creationId xmlns:a16="http://schemas.microsoft.com/office/drawing/2014/main" id="{126E58F3-9408-DF59-74FD-180A5280CB4E}"/>
                </a:ext>
              </a:extLst>
            </p:cNvPr>
            <p:cNvSpPr/>
            <p:nvPr/>
          </p:nvSpPr>
          <p:spPr>
            <a:xfrm>
              <a:off x="3441724" y="5319284"/>
              <a:ext cx="728814" cy="16299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3E800C6-A0AB-8E27-E71F-68062318C899}"/>
                </a:ext>
              </a:extLst>
            </p:cNvPr>
            <p:cNvSpPr/>
            <p:nvPr/>
          </p:nvSpPr>
          <p:spPr>
            <a:xfrm>
              <a:off x="7998941" y="5729415"/>
              <a:ext cx="777102" cy="8649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37334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ED874C-2872-42A0-87AA-1510BE48594D}"/>
              </a:ext>
            </a:extLst>
          </p:cNvPr>
          <p:cNvSpPr>
            <a:spLocks noGrp="1"/>
          </p:cNvSpPr>
          <p:nvPr>
            <p:ph type="title"/>
          </p:nvPr>
        </p:nvSpPr>
        <p:spPr/>
        <p:txBody>
          <a:bodyPr>
            <a:normAutofit/>
          </a:bodyPr>
          <a:lstStyle/>
          <a:p>
            <a:r>
              <a:rPr lang="en-CA"/>
              <a:t>Internal Replenishment</a:t>
            </a:r>
          </a:p>
        </p:txBody>
      </p:sp>
      <p:sp>
        <p:nvSpPr>
          <p:cNvPr id="4" name="Text Placeholder 3">
            <a:extLst>
              <a:ext uri="{FF2B5EF4-FFF2-40B4-BE49-F238E27FC236}">
                <a16:creationId xmlns:a16="http://schemas.microsoft.com/office/drawing/2014/main" id="{30B38174-818A-6D43-243B-DF6EB80C9059}"/>
              </a:ext>
            </a:extLst>
          </p:cNvPr>
          <p:cNvSpPr>
            <a:spLocks noGrp="1"/>
          </p:cNvSpPr>
          <p:nvPr>
            <p:ph type="body" sz="quarter" idx="15"/>
          </p:nvPr>
        </p:nvSpPr>
        <p:spPr/>
        <p:txBody>
          <a:bodyPr/>
          <a:lstStyle/>
          <a:p>
            <a:r>
              <a:rPr lang="en-US" dirty="0"/>
              <a:t>Par Inventory Management</a:t>
            </a:r>
          </a:p>
        </p:txBody>
      </p:sp>
      <p:graphicFrame>
        <p:nvGraphicFramePr>
          <p:cNvPr id="5" name="Content Placeholder 4">
            <a:extLst>
              <a:ext uri="{FF2B5EF4-FFF2-40B4-BE49-F238E27FC236}">
                <a16:creationId xmlns:a16="http://schemas.microsoft.com/office/drawing/2014/main" id="{2D0F9D2E-DF7E-7E00-E02E-9FF2485DF990}"/>
              </a:ext>
            </a:extLst>
          </p:cNvPr>
          <p:cNvGraphicFramePr>
            <a:graphicFrameLocks noGrp="1"/>
          </p:cNvGraphicFramePr>
          <p:nvPr>
            <p:ph idx="1"/>
            <p:extLst>
              <p:ext uri="{D42A27DB-BD31-4B8C-83A1-F6EECF244321}">
                <p14:modId xmlns:p14="http://schemas.microsoft.com/office/powerpoint/2010/main" val="2304490694"/>
              </p:ext>
            </p:extLst>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Slide Number Placeholder 3">
            <a:extLst>
              <a:ext uri="{FF2B5EF4-FFF2-40B4-BE49-F238E27FC236}">
                <a16:creationId xmlns:a16="http://schemas.microsoft.com/office/drawing/2014/main" id="{D8A938E6-73AE-45B7-9624-2BB64B162DEC}"/>
              </a:ext>
            </a:extLst>
          </p:cNvPr>
          <p:cNvSpPr>
            <a:spLocks noGrp="1"/>
          </p:cNvSpPr>
          <p:nvPr>
            <p:ph type="sldNum" sz="quarter" idx="17"/>
          </p:nvPr>
        </p:nvSpPr>
        <p:spPr/>
        <p:txBody>
          <a:bodyPr/>
          <a:lstStyle/>
          <a:p>
            <a:pPr lvl="0"/>
            <a:fld id="{A59E24FB-11A7-44FD-AC96-67BDBF48A334}" type="slidenum">
              <a:rPr lang="en-US" noProof="0" smtClean="0"/>
              <a:pPr lvl="0"/>
              <a:t>6</a:t>
            </a:fld>
            <a:endParaRPr lang="en-US" noProof="0"/>
          </a:p>
        </p:txBody>
      </p:sp>
    </p:spTree>
    <p:extLst>
      <p:ext uri="{BB962C8B-B14F-4D97-AF65-F5344CB8AC3E}">
        <p14:creationId xmlns:p14="http://schemas.microsoft.com/office/powerpoint/2010/main" val="174681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CA"/>
              <a:t>Putaway Less – Tracked Items</a:t>
            </a:r>
          </a:p>
        </p:txBody>
      </p:sp>
      <p:sp>
        <p:nvSpPr>
          <p:cNvPr id="2" name="Content Placeholder 1">
            <a:extLst>
              <a:ext uri="{FF2B5EF4-FFF2-40B4-BE49-F238E27FC236}">
                <a16:creationId xmlns:a16="http://schemas.microsoft.com/office/drawing/2014/main" id="{2571DE90-F285-4128-A9DF-87A92B775080}"/>
              </a:ext>
            </a:extLst>
          </p:cNvPr>
          <p:cNvSpPr>
            <a:spLocks noGrp="1"/>
          </p:cNvSpPr>
          <p:nvPr>
            <p:ph idx="1"/>
          </p:nvPr>
        </p:nvSpPr>
        <p:spPr/>
        <p:txBody>
          <a:bodyPr/>
          <a:lstStyle/>
          <a:p>
            <a:r>
              <a:rPr lang="en-CA"/>
              <a:t>If the </a:t>
            </a:r>
            <a:r>
              <a:rPr lang="en-CA" err="1"/>
              <a:t>putaway</a:t>
            </a:r>
            <a:r>
              <a:rPr lang="en-CA"/>
              <a:t> quantity is less than the received quantity, the user will have to choose which tracked item is </a:t>
            </a:r>
            <a:r>
              <a:rPr lang="en-CA" err="1"/>
              <a:t>putaway</a:t>
            </a:r>
            <a:r>
              <a:rPr lang="en-CA"/>
              <a:t>.</a:t>
            </a:r>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60</a:t>
            </a:fld>
            <a:endParaRPr lang="en-US"/>
          </a:p>
        </p:txBody>
      </p:sp>
      <p:grpSp>
        <p:nvGrpSpPr>
          <p:cNvPr id="7" name="Group 6">
            <a:extLst>
              <a:ext uri="{FF2B5EF4-FFF2-40B4-BE49-F238E27FC236}">
                <a16:creationId xmlns:a16="http://schemas.microsoft.com/office/drawing/2014/main" id="{D29345BA-255C-D55A-E7A8-0B54131B33EE}"/>
              </a:ext>
            </a:extLst>
          </p:cNvPr>
          <p:cNvGrpSpPr/>
          <p:nvPr/>
        </p:nvGrpSpPr>
        <p:grpSpPr>
          <a:xfrm>
            <a:off x="1688586" y="2730768"/>
            <a:ext cx="8869013" cy="3372321"/>
            <a:chOff x="1688462" y="2836654"/>
            <a:chExt cx="8869013" cy="3372321"/>
          </a:xfrm>
        </p:grpSpPr>
        <p:pic>
          <p:nvPicPr>
            <p:cNvPr id="5" name="Picture 4">
              <a:extLst>
                <a:ext uri="{FF2B5EF4-FFF2-40B4-BE49-F238E27FC236}">
                  <a16:creationId xmlns:a16="http://schemas.microsoft.com/office/drawing/2014/main" id="{F87C6CD8-FEF1-4E10-A064-B1A4A55417FA}"/>
                </a:ext>
              </a:extLst>
            </p:cNvPr>
            <p:cNvPicPr>
              <a:picLocks noChangeAspect="1"/>
            </p:cNvPicPr>
            <p:nvPr/>
          </p:nvPicPr>
          <p:blipFill>
            <a:blip r:embed="rId3"/>
            <a:stretch>
              <a:fillRect/>
            </a:stretch>
          </p:blipFill>
          <p:spPr>
            <a:xfrm>
              <a:off x="1688462" y="2836654"/>
              <a:ext cx="8869013" cy="3372321"/>
            </a:xfrm>
            <a:prstGeom prst="rect">
              <a:avLst/>
            </a:prstGeom>
          </p:spPr>
        </p:pic>
        <p:sp>
          <p:nvSpPr>
            <p:cNvPr id="3" name="Rectangle 2">
              <a:extLst>
                <a:ext uri="{FF2B5EF4-FFF2-40B4-BE49-F238E27FC236}">
                  <a16:creationId xmlns:a16="http://schemas.microsoft.com/office/drawing/2014/main" id="{2BBD7837-DAC1-35E2-D447-A68ADD976648}"/>
                </a:ext>
              </a:extLst>
            </p:cNvPr>
            <p:cNvSpPr/>
            <p:nvPr/>
          </p:nvSpPr>
          <p:spPr>
            <a:xfrm>
              <a:off x="2295696" y="4449054"/>
              <a:ext cx="816338" cy="428897"/>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238255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8DD6B4-44AF-4703-ADAE-BB6D7100A457}"/>
              </a:ext>
            </a:extLst>
          </p:cNvPr>
          <p:cNvPicPr>
            <a:picLocks noGrp="1" noChangeAspect="1"/>
          </p:cNvPicPr>
          <p:nvPr>
            <p:ph idx="18"/>
          </p:nvPr>
        </p:nvPicPr>
        <p:blipFill>
          <a:blip r:embed="rId3"/>
          <a:stretch>
            <a:fillRect/>
          </a:stretch>
        </p:blipFill>
        <p:spPr>
          <a:xfrm>
            <a:off x="6280150" y="1474440"/>
            <a:ext cx="5607050" cy="4399658"/>
          </a:xfrm>
          <a:prstGeom prst="rect">
            <a:avLst/>
          </a:prstGeom>
        </p:spPr>
      </p:pic>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CA" err="1"/>
              <a:t>Putaway</a:t>
            </a:r>
            <a:r>
              <a:rPr lang="en-CA"/>
              <a:t> Delivery</a:t>
            </a:r>
          </a:p>
        </p:txBody>
      </p:sp>
      <p:graphicFrame>
        <p:nvGraphicFramePr>
          <p:cNvPr id="3" name="Content Placeholder 2">
            <a:extLst>
              <a:ext uri="{FF2B5EF4-FFF2-40B4-BE49-F238E27FC236}">
                <a16:creationId xmlns:a16="http://schemas.microsoft.com/office/drawing/2014/main" id="{9F41F9B7-33EA-E47C-BE7D-E6D43147C2B1}"/>
              </a:ext>
            </a:extLst>
          </p:cNvPr>
          <p:cNvGraphicFramePr>
            <a:graphicFrameLocks noGrp="1"/>
          </p:cNvGraphicFramePr>
          <p:nvPr>
            <p:ph idx="1"/>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61</a:t>
            </a:fld>
            <a:endParaRPr lang="en-US"/>
          </a:p>
        </p:txBody>
      </p:sp>
      <p:sp>
        <p:nvSpPr>
          <p:cNvPr id="2" name="Rectangle 1">
            <a:extLst>
              <a:ext uri="{FF2B5EF4-FFF2-40B4-BE49-F238E27FC236}">
                <a16:creationId xmlns:a16="http://schemas.microsoft.com/office/drawing/2014/main" id="{2F5E052D-916F-6766-31DD-09AF0C2A7BDF}"/>
              </a:ext>
            </a:extLst>
          </p:cNvPr>
          <p:cNvSpPr/>
          <p:nvPr/>
        </p:nvSpPr>
        <p:spPr>
          <a:xfrm>
            <a:off x="10080105" y="2921296"/>
            <a:ext cx="387312" cy="439122"/>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52FB6E0E-9A5A-C5B8-DA1B-C7EE199FEE81}"/>
              </a:ext>
            </a:extLst>
          </p:cNvPr>
          <p:cNvSpPr/>
          <p:nvPr/>
        </p:nvSpPr>
        <p:spPr>
          <a:xfrm>
            <a:off x="10034000" y="1890842"/>
            <a:ext cx="387312" cy="439122"/>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E4607978-9818-18D0-B11A-41EBF79C1263}"/>
              </a:ext>
            </a:extLst>
          </p:cNvPr>
          <p:cNvSpPr/>
          <p:nvPr/>
        </p:nvSpPr>
        <p:spPr>
          <a:xfrm>
            <a:off x="8741482" y="5272881"/>
            <a:ext cx="803530" cy="115261"/>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0699BC90-1A49-3B79-8741-905F6E370638}"/>
              </a:ext>
            </a:extLst>
          </p:cNvPr>
          <p:cNvSpPr/>
          <p:nvPr/>
        </p:nvSpPr>
        <p:spPr>
          <a:xfrm>
            <a:off x="8882806" y="2329964"/>
            <a:ext cx="331870" cy="279279"/>
          </a:xfrm>
          <a:prstGeom prst="downArrow">
            <a:avLst/>
          </a:prstGeom>
          <a:solidFill>
            <a:schemeClr val="accent5"/>
          </a:solidFill>
          <a:ln>
            <a:noFill/>
          </a:ln>
        </p:spPr>
        <p:txBody>
          <a:bodyPr wrap="square" rtlCol="0" anchor="ctr" anchorCtr="0">
            <a:noAutofit/>
          </a:bodyPr>
          <a:lstStyle/>
          <a:p>
            <a:pPr algn="ctr"/>
            <a:endParaRPr lang="en-US" sz="1600" err="1">
              <a:solidFill>
                <a:schemeClr val="bg1"/>
              </a:solidFill>
            </a:endParaRPr>
          </a:p>
        </p:txBody>
      </p:sp>
      <p:sp>
        <p:nvSpPr>
          <p:cNvPr id="15" name="Content Placeholder 1">
            <a:extLst>
              <a:ext uri="{FF2B5EF4-FFF2-40B4-BE49-F238E27FC236}">
                <a16:creationId xmlns:a16="http://schemas.microsoft.com/office/drawing/2014/main" id="{B9C4E1D1-326A-AEC1-9F23-B4173F0CAA96}"/>
              </a:ext>
            </a:extLst>
          </p:cNvPr>
          <p:cNvSpPr txBox="1">
            <a:spLocks/>
          </p:cNvSpPr>
          <p:nvPr/>
        </p:nvSpPr>
        <p:spPr>
          <a:xfrm>
            <a:off x="331769" y="1823048"/>
            <a:ext cx="11528461" cy="4097080"/>
          </a:xfrm>
          <a:prstGeom prst="rect">
            <a:avLst/>
          </a:prstGeom>
        </p:spPr>
        <p:txBody>
          <a:bodyPr vert="horz" lIns="0" tIns="45720" rIns="0" bIns="45720" rtlCol="0" anchor="ctr">
            <a:normAutofit/>
          </a:bodyPr>
          <a:lstStyle>
            <a:lvl1pPr marL="0" indent="0" algn="l" defTabSz="1219170" rtl="0" eaLnBrk="1" latinLnBrk="0" hangingPunct="1">
              <a:spcBef>
                <a:spcPts val="267"/>
              </a:spcBef>
              <a:buFont typeface="Arial" panose="020B0604020202020204" pitchFamily="34" charset="0"/>
              <a:buNone/>
              <a:defRPr sz="2133" kern="1200" baseline="0">
                <a:solidFill>
                  <a:schemeClr val="tx2"/>
                </a:solidFill>
                <a:latin typeface="+mn-lt"/>
                <a:ea typeface="Open Sans" panose="020B0606030504020204" pitchFamily="34" charset="0"/>
                <a:cs typeface="Open Sans" panose="020B0606030504020204" pitchFamily="34" charset="0"/>
              </a:defRPr>
            </a:lvl1pPr>
            <a:lvl2pPr marL="304792" indent="-304792" algn="l" defTabSz="1219170" rtl="0" eaLnBrk="1" latinLnBrk="0" hangingPunct="1">
              <a:spcBef>
                <a:spcPts val="267"/>
              </a:spcBef>
              <a:buFont typeface="Arial" panose="020B0604020202020204" pitchFamily="34" charset="0"/>
              <a:buChar char="•"/>
              <a:defRPr sz="2133" b="0" kern="1200" baseline="0">
                <a:solidFill>
                  <a:schemeClr val="tx2"/>
                </a:solidFill>
                <a:latin typeface="+mn-lt"/>
                <a:ea typeface="Open Sans" panose="020B0606030504020204" pitchFamily="34" charset="0"/>
                <a:cs typeface="Open Sans" panose="020B0606030504020204" pitchFamily="34" charset="0"/>
              </a:defRPr>
            </a:lvl2pPr>
            <a:lvl3pPr marL="383108" indent="-380990" algn="l" defTabSz="1219170" rtl="0" eaLnBrk="1" latinLnBrk="0" hangingPunct="1">
              <a:spcBef>
                <a:spcPts val="267"/>
              </a:spcBef>
              <a:buSzPct val="100000"/>
              <a:buFont typeface="Arial" panose="020B0604020202020204" pitchFamily="34" charset="0"/>
              <a:buChar char="•"/>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09585" indent="-30479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fontAlgn="auto">
              <a:spcAft>
                <a:spcPts val="0"/>
              </a:spcAft>
            </a:pPr>
            <a:endParaRPr lang="en-CA"/>
          </a:p>
          <a:p>
            <a:pPr fontAlgn="auto">
              <a:spcAft>
                <a:spcPts val="0"/>
              </a:spcAft>
            </a:pPr>
            <a:endParaRPr lang="en-CA"/>
          </a:p>
          <a:p>
            <a:pPr fontAlgn="auto">
              <a:spcAft>
                <a:spcPts val="0"/>
              </a:spcAft>
            </a:pPr>
            <a:endParaRPr lang="en-CA"/>
          </a:p>
          <a:p>
            <a:pPr fontAlgn="auto">
              <a:spcAft>
                <a:spcPts val="0"/>
              </a:spcAft>
            </a:pPr>
            <a:endParaRPr lang="en-CA"/>
          </a:p>
        </p:txBody>
      </p:sp>
    </p:spTree>
    <p:extLst>
      <p:ext uri="{BB962C8B-B14F-4D97-AF65-F5344CB8AC3E}">
        <p14:creationId xmlns:p14="http://schemas.microsoft.com/office/powerpoint/2010/main" val="2057075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CA"/>
              <a:t>Tracking Log</a:t>
            </a:r>
          </a:p>
        </p:txBody>
      </p:sp>
      <p:sp>
        <p:nvSpPr>
          <p:cNvPr id="2" name="Content Placeholder 1">
            <a:extLst>
              <a:ext uri="{FF2B5EF4-FFF2-40B4-BE49-F238E27FC236}">
                <a16:creationId xmlns:a16="http://schemas.microsoft.com/office/drawing/2014/main" id="{2571DE90-F285-4128-A9DF-87A92B775080}"/>
              </a:ext>
            </a:extLst>
          </p:cNvPr>
          <p:cNvSpPr>
            <a:spLocks noGrp="1"/>
          </p:cNvSpPr>
          <p:nvPr>
            <p:ph idx="1"/>
          </p:nvPr>
        </p:nvSpPr>
        <p:spPr/>
        <p:txBody>
          <a:bodyPr/>
          <a:lstStyle/>
          <a:p>
            <a:r>
              <a:rPr lang="en-CA"/>
              <a:t>The tracked item that was not </a:t>
            </a:r>
            <a:r>
              <a:rPr lang="en-CA" err="1"/>
              <a:t>putaway</a:t>
            </a:r>
            <a:r>
              <a:rPr lang="en-CA"/>
              <a:t> will be updated as “Out of Inventory”, with the tracking event “Lost Goods” automatically applied.</a:t>
            </a:r>
          </a:p>
          <a:p>
            <a:endParaRPr lang="en-CA"/>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fld id="{A59E24FB-11A7-44FD-AC96-67BDBF48A334}" type="slidenum">
              <a:rPr lang="en-US" smtClean="0"/>
              <a:pPr/>
              <a:t>62</a:t>
            </a:fld>
            <a:endParaRPr lang="en-US"/>
          </a:p>
        </p:txBody>
      </p:sp>
      <p:grpSp>
        <p:nvGrpSpPr>
          <p:cNvPr id="8" name="Group 7">
            <a:extLst>
              <a:ext uri="{FF2B5EF4-FFF2-40B4-BE49-F238E27FC236}">
                <a16:creationId xmlns:a16="http://schemas.microsoft.com/office/drawing/2014/main" id="{F036CAB8-3137-FAD1-5061-B4B4EBF14AE1}"/>
              </a:ext>
            </a:extLst>
          </p:cNvPr>
          <p:cNvGrpSpPr/>
          <p:nvPr/>
        </p:nvGrpSpPr>
        <p:grpSpPr>
          <a:xfrm>
            <a:off x="708860" y="2645031"/>
            <a:ext cx="10774279" cy="3458058"/>
            <a:chOff x="708860" y="2799640"/>
            <a:chExt cx="10774279" cy="3458058"/>
          </a:xfrm>
        </p:grpSpPr>
        <p:pic>
          <p:nvPicPr>
            <p:cNvPr id="9" name="Picture 8">
              <a:extLst>
                <a:ext uri="{FF2B5EF4-FFF2-40B4-BE49-F238E27FC236}">
                  <a16:creationId xmlns:a16="http://schemas.microsoft.com/office/drawing/2014/main" id="{8239AF7F-09A1-47B2-B624-995F9A7848D1}"/>
                </a:ext>
              </a:extLst>
            </p:cNvPr>
            <p:cNvPicPr>
              <a:picLocks noChangeAspect="1"/>
            </p:cNvPicPr>
            <p:nvPr/>
          </p:nvPicPr>
          <p:blipFill>
            <a:blip r:embed="rId3"/>
            <a:stretch>
              <a:fillRect/>
            </a:stretch>
          </p:blipFill>
          <p:spPr>
            <a:xfrm>
              <a:off x="708860" y="2799640"/>
              <a:ext cx="10774279" cy="3458058"/>
            </a:xfrm>
            <a:prstGeom prst="rect">
              <a:avLst/>
            </a:prstGeom>
          </p:spPr>
        </p:pic>
        <p:sp>
          <p:nvSpPr>
            <p:cNvPr id="3" name="Rectangle 2">
              <a:extLst>
                <a:ext uri="{FF2B5EF4-FFF2-40B4-BE49-F238E27FC236}">
                  <a16:creationId xmlns:a16="http://schemas.microsoft.com/office/drawing/2014/main" id="{8F00A564-DEA6-EE96-0C73-50AC92D8BA30}"/>
                </a:ext>
              </a:extLst>
            </p:cNvPr>
            <p:cNvSpPr/>
            <p:nvPr/>
          </p:nvSpPr>
          <p:spPr>
            <a:xfrm>
              <a:off x="4006257" y="5223009"/>
              <a:ext cx="6446282" cy="17129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7" name="Rectangle 6">
              <a:extLst>
                <a:ext uri="{FF2B5EF4-FFF2-40B4-BE49-F238E27FC236}">
                  <a16:creationId xmlns:a16="http://schemas.microsoft.com/office/drawing/2014/main" id="{8F9E9686-F278-372F-CCDF-A9FB44DCA5AA}"/>
                </a:ext>
              </a:extLst>
            </p:cNvPr>
            <p:cNvSpPr/>
            <p:nvPr/>
          </p:nvSpPr>
          <p:spPr>
            <a:xfrm>
              <a:off x="8169691" y="5757566"/>
              <a:ext cx="428822" cy="11351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spTree>
    <p:extLst>
      <p:ext uri="{BB962C8B-B14F-4D97-AF65-F5344CB8AC3E}">
        <p14:creationId xmlns:p14="http://schemas.microsoft.com/office/powerpoint/2010/main" val="3809598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Fill &amp; Kill</a:t>
            </a:r>
            <a:endParaRPr lang="en-CA"/>
          </a:p>
        </p:txBody>
      </p:sp>
      <p:sp>
        <p:nvSpPr>
          <p:cNvPr id="7" name="Content Placeholder 6">
            <a:extLst>
              <a:ext uri="{FF2B5EF4-FFF2-40B4-BE49-F238E27FC236}">
                <a16:creationId xmlns:a16="http://schemas.microsoft.com/office/drawing/2014/main" id="{BB4C971E-6126-EEBB-6772-4EC47FCE9407}"/>
              </a:ext>
            </a:extLst>
          </p:cNvPr>
          <p:cNvSpPr>
            <a:spLocks noGrp="1"/>
          </p:cNvSpPr>
          <p:nvPr>
            <p:ph idx="1"/>
          </p:nvPr>
        </p:nvSpPr>
        <p:spPr/>
        <p:txBody>
          <a:bodyPr/>
          <a:lstStyle/>
          <a:p>
            <a:r>
              <a:rPr lang="en-US" dirty="0"/>
              <a:t>Partially Delivered Orders</a:t>
            </a:r>
          </a:p>
          <a:p>
            <a:pPr marL="342900" indent="-342900">
              <a:buFont typeface="Arial" panose="020B0604020202020204" pitchFamily="34" charset="0"/>
              <a:buChar char="•"/>
            </a:pPr>
            <a:r>
              <a:rPr lang="en-US" dirty="0"/>
              <a:t>Require unfulfilled quantities to be cancelled so new supply orders can be generated.</a:t>
            </a:r>
          </a:p>
          <a:p>
            <a:pPr marL="342900" indent="-342900">
              <a:buFont typeface="Arial" panose="020B0604020202020204" pitchFamily="34" charset="0"/>
              <a:buChar char="•"/>
            </a:pPr>
            <a:r>
              <a:rPr lang="en-US" dirty="0"/>
              <a:t>End-user intervention is needed when partially shipped.</a:t>
            </a:r>
          </a:p>
          <a:p>
            <a:pPr marL="342900" indent="-342900">
              <a:buFont typeface="Arial" panose="020B0604020202020204" pitchFamily="34" charset="0"/>
              <a:buChar char="•"/>
            </a:pPr>
            <a:r>
              <a:rPr lang="en-US" dirty="0"/>
              <a:t>Pending orders are taken into consideration when new orders are generated.</a:t>
            </a:r>
          </a:p>
        </p:txBody>
      </p:sp>
      <p:sp>
        <p:nvSpPr>
          <p:cNvPr id="5" name="Slide Number Placeholder 4"/>
          <p:cNvSpPr>
            <a:spLocks noGrp="1"/>
          </p:cNvSpPr>
          <p:nvPr>
            <p:ph type="sldNum" sz="quarter" idx="17"/>
          </p:nvPr>
        </p:nvSpPr>
        <p:spPr/>
        <p:txBody>
          <a:bodyPr/>
          <a:lstStyle/>
          <a:p>
            <a:fld id="{DF6E3F9C-E41C-47FB-8418-99BE0765F1F1}" type="slidenum">
              <a:rPr lang="en-US" smtClean="0"/>
              <a:pPr/>
              <a:t>63</a:t>
            </a:fld>
            <a:endParaRPr lang="en-US"/>
          </a:p>
        </p:txBody>
      </p:sp>
      <p:grpSp>
        <p:nvGrpSpPr>
          <p:cNvPr id="4" name="Group 3">
            <a:extLst>
              <a:ext uri="{FF2B5EF4-FFF2-40B4-BE49-F238E27FC236}">
                <a16:creationId xmlns:a16="http://schemas.microsoft.com/office/drawing/2014/main" id="{FA041CC3-31A5-24F9-20DA-B4239415ADCD}"/>
              </a:ext>
            </a:extLst>
          </p:cNvPr>
          <p:cNvGrpSpPr/>
          <p:nvPr/>
        </p:nvGrpSpPr>
        <p:grpSpPr>
          <a:xfrm>
            <a:off x="1208906" y="3429000"/>
            <a:ext cx="9774188" cy="1628043"/>
            <a:chOff x="1004060" y="4413104"/>
            <a:chExt cx="9774188" cy="1628043"/>
          </a:xfrm>
        </p:grpSpPr>
        <p:pic>
          <p:nvPicPr>
            <p:cNvPr id="16" name="Picture 15">
              <a:extLst>
                <a:ext uri="{FF2B5EF4-FFF2-40B4-BE49-F238E27FC236}">
                  <a16:creationId xmlns:a16="http://schemas.microsoft.com/office/drawing/2014/main" id="{65354400-4583-40A8-812F-7C2443A75512}"/>
                </a:ext>
              </a:extLst>
            </p:cNvPr>
            <p:cNvPicPr>
              <a:picLocks noChangeAspect="1"/>
            </p:cNvPicPr>
            <p:nvPr/>
          </p:nvPicPr>
          <p:blipFill rotWithShape="1">
            <a:blip r:embed="rId3"/>
            <a:srcRect l="93653" r="86" b="52253"/>
            <a:stretch/>
          </p:blipFill>
          <p:spPr>
            <a:xfrm>
              <a:off x="10097311" y="4413804"/>
              <a:ext cx="680937" cy="758757"/>
            </a:xfrm>
            <a:prstGeom prst="rect">
              <a:avLst/>
            </a:prstGeom>
          </p:spPr>
        </p:pic>
        <p:pic>
          <p:nvPicPr>
            <p:cNvPr id="13" name="Picture 12">
              <a:extLst>
                <a:ext uri="{FF2B5EF4-FFF2-40B4-BE49-F238E27FC236}">
                  <a16:creationId xmlns:a16="http://schemas.microsoft.com/office/drawing/2014/main" id="{AD4823AA-6B12-421B-81D5-5A32EF684041}"/>
                </a:ext>
              </a:extLst>
            </p:cNvPr>
            <p:cNvPicPr>
              <a:picLocks noChangeAspect="1"/>
            </p:cNvPicPr>
            <p:nvPr/>
          </p:nvPicPr>
          <p:blipFill rotWithShape="1">
            <a:blip r:embed="rId3"/>
            <a:srcRect r="16394"/>
            <a:stretch/>
          </p:blipFill>
          <p:spPr>
            <a:xfrm>
              <a:off x="1004060" y="4413104"/>
              <a:ext cx="9093252" cy="1589131"/>
            </a:xfrm>
            <a:prstGeom prst="rect">
              <a:avLst/>
            </a:prstGeom>
          </p:spPr>
        </p:pic>
        <p:sp>
          <p:nvSpPr>
            <p:cNvPr id="14" name="Rectangle 13">
              <a:extLst>
                <a:ext uri="{FF2B5EF4-FFF2-40B4-BE49-F238E27FC236}">
                  <a16:creationId xmlns:a16="http://schemas.microsoft.com/office/drawing/2014/main" id="{27D90E23-B7DF-494D-9EDE-E7DADB75C64B}"/>
                </a:ext>
              </a:extLst>
            </p:cNvPr>
            <p:cNvSpPr/>
            <p:nvPr/>
          </p:nvSpPr>
          <p:spPr>
            <a:xfrm>
              <a:off x="9114817" y="4773726"/>
              <a:ext cx="982494" cy="24319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F7182A8-F341-412B-A9A6-0F8706FF2F37}"/>
                </a:ext>
              </a:extLst>
            </p:cNvPr>
            <p:cNvSpPr/>
            <p:nvPr/>
          </p:nvSpPr>
          <p:spPr>
            <a:xfrm>
              <a:off x="1200347" y="4832094"/>
              <a:ext cx="1228781" cy="120905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EE97A350-2420-4710-97AB-8CACC12D9CD1}"/>
                </a:ext>
              </a:extLst>
            </p:cNvPr>
            <p:cNvSpPr/>
            <p:nvPr/>
          </p:nvSpPr>
          <p:spPr>
            <a:xfrm>
              <a:off x="1202987" y="5514376"/>
              <a:ext cx="1228781" cy="24319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89412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A530-27D1-DFF5-74C4-70147604F821}"/>
              </a:ext>
            </a:extLst>
          </p:cNvPr>
          <p:cNvSpPr>
            <a:spLocks noGrp="1"/>
          </p:cNvSpPr>
          <p:nvPr>
            <p:ph type="title"/>
          </p:nvPr>
        </p:nvSpPr>
        <p:spPr/>
        <p:txBody>
          <a:bodyPr/>
          <a:lstStyle/>
          <a:p>
            <a:r>
              <a:rPr lang="en-US"/>
              <a:t>Generate Orders</a:t>
            </a:r>
          </a:p>
        </p:txBody>
      </p:sp>
      <p:sp>
        <p:nvSpPr>
          <p:cNvPr id="3" name="Text Placeholder 2">
            <a:extLst>
              <a:ext uri="{FF2B5EF4-FFF2-40B4-BE49-F238E27FC236}">
                <a16:creationId xmlns:a16="http://schemas.microsoft.com/office/drawing/2014/main" id="{C115A07E-A21F-B60D-CB74-02C3ACA91306}"/>
              </a:ext>
            </a:extLst>
          </p:cNvPr>
          <p:cNvSpPr>
            <a:spLocks noGrp="1"/>
          </p:cNvSpPr>
          <p:nvPr>
            <p:ph type="body" sz="quarter" idx="15"/>
          </p:nvPr>
        </p:nvSpPr>
        <p:spPr/>
        <p:txBody>
          <a:bodyPr>
            <a:normAutofit/>
          </a:bodyPr>
          <a:lstStyle/>
          <a:p>
            <a:r>
              <a:rPr lang="en-US" dirty="0"/>
              <a:t>Learn how to generate orders for a perpetual location item and a par location item.</a:t>
            </a:r>
          </a:p>
        </p:txBody>
      </p:sp>
      <p:sp>
        <p:nvSpPr>
          <p:cNvPr id="4" name="Slide Number Placeholder 3">
            <a:extLst>
              <a:ext uri="{FF2B5EF4-FFF2-40B4-BE49-F238E27FC236}">
                <a16:creationId xmlns:a16="http://schemas.microsoft.com/office/drawing/2014/main" id="{4D0E1FE0-E60E-6DC6-5E00-B6493F1E667B}"/>
              </a:ext>
            </a:extLst>
          </p:cNvPr>
          <p:cNvSpPr>
            <a:spLocks noGrp="1"/>
          </p:cNvSpPr>
          <p:nvPr>
            <p:ph type="sldNum" sz="quarter" idx="16"/>
          </p:nvPr>
        </p:nvSpPr>
        <p:spPr/>
        <p:txBody>
          <a:bodyPr/>
          <a:lstStyle/>
          <a:p>
            <a:pPr defTabSz="761970"/>
            <a:fld id="{A59E24FB-11A7-44FD-AC96-67BDBF48A334}" type="slidenum">
              <a:rPr lang="en-US" smtClean="0"/>
              <a:pPr defTabSz="761970"/>
              <a:t>64</a:t>
            </a:fld>
            <a:endParaRPr lang="en-US"/>
          </a:p>
        </p:txBody>
      </p:sp>
      <p:sp>
        <p:nvSpPr>
          <p:cNvPr id="5" name="Content Placeholder 4">
            <a:extLst>
              <a:ext uri="{FF2B5EF4-FFF2-40B4-BE49-F238E27FC236}">
                <a16:creationId xmlns:a16="http://schemas.microsoft.com/office/drawing/2014/main" id="{1FF1875F-D333-51F4-3930-B2F3E6968CC9}"/>
              </a:ext>
            </a:extLst>
          </p:cNvPr>
          <p:cNvSpPr>
            <a:spLocks noGrp="1"/>
          </p:cNvSpPr>
          <p:nvPr>
            <p:ph sz="quarter" idx="11"/>
          </p:nvPr>
        </p:nvSpPr>
        <p:spPr/>
        <p:txBody>
          <a:bodyPr/>
          <a:lstStyle/>
          <a:p>
            <a:r>
              <a:rPr lang="en-US" dirty="0"/>
              <a:t>Generate a vendor order for perpetual and par.</a:t>
            </a:r>
          </a:p>
          <a:p>
            <a:r>
              <a:rPr lang="en-US" dirty="0"/>
              <a:t>Generate an internal order for perpetual and par.</a:t>
            </a:r>
          </a:p>
          <a:p>
            <a:r>
              <a:rPr lang="en-US" dirty="0"/>
              <a:t>Generate an on-demand order for perpetual and par.</a:t>
            </a:r>
          </a:p>
          <a:p>
            <a:r>
              <a:rPr lang="en-US" dirty="0"/>
              <a:t>Generate a manual supply order for perpetual and par.</a:t>
            </a:r>
          </a:p>
          <a:p>
            <a:endParaRPr lang="en-US" dirty="0"/>
          </a:p>
          <a:p>
            <a:endParaRPr lang="en-US" dirty="0"/>
          </a:p>
          <a:p>
            <a:endParaRPr lang="en-US" dirty="0"/>
          </a:p>
        </p:txBody>
      </p:sp>
    </p:spTree>
    <p:extLst>
      <p:ext uri="{BB962C8B-B14F-4D97-AF65-F5344CB8AC3E}">
        <p14:creationId xmlns:p14="http://schemas.microsoft.com/office/powerpoint/2010/main" val="823576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92E7-6290-D6D9-FCD3-330E249EBDF9}"/>
              </a:ext>
            </a:extLst>
          </p:cNvPr>
          <p:cNvSpPr>
            <a:spLocks noGrp="1"/>
          </p:cNvSpPr>
          <p:nvPr>
            <p:ph type="title"/>
          </p:nvPr>
        </p:nvSpPr>
        <p:spPr/>
        <p:txBody>
          <a:bodyPr/>
          <a:lstStyle/>
          <a:p>
            <a:r>
              <a:rPr lang="en-US"/>
              <a:t>Generate Orders</a:t>
            </a:r>
          </a:p>
        </p:txBody>
      </p:sp>
      <p:sp>
        <p:nvSpPr>
          <p:cNvPr id="6" name="Text Placeholder 5">
            <a:extLst>
              <a:ext uri="{FF2B5EF4-FFF2-40B4-BE49-F238E27FC236}">
                <a16:creationId xmlns:a16="http://schemas.microsoft.com/office/drawing/2014/main" id="{19D302F5-56CD-0F5D-45F1-1A90A89F737E}"/>
              </a:ext>
            </a:extLst>
          </p:cNvPr>
          <p:cNvSpPr>
            <a:spLocks noGrp="1"/>
          </p:cNvSpPr>
          <p:nvPr>
            <p:ph type="body" sz="quarter" idx="15"/>
          </p:nvPr>
        </p:nvSpPr>
        <p:spPr/>
        <p:txBody>
          <a:bodyPr/>
          <a:lstStyle/>
          <a:p>
            <a:r>
              <a:rPr lang="en-US" dirty="0"/>
              <a:t>Learn how to generate orders for a perpetual location item and a par location item.</a:t>
            </a:r>
          </a:p>
        </p:txBody>
      </p:sp>
      <p:sp>
        <p:nvSpPr>
          <p:cNvPr id="5" name="Slide Number Placeholder 4">
            <a:extLst>
              <a:ext uri="{FF2B5EF4-FFF2-40B4-BE49-F238E27FC236}">
                <a16:creationId xmlns:a16="http://schemas.microsoft.com/office/drawing/2014/main" id="{C166F972-03F8-3193-E014-D818BAC3C05A}"/>
              </a:ext>
            </a:extLst>
          </p:cNvPr>
          <p:cNvSpPr>
            <a:spLocks noGrp="1"/>
          </p:cNvSpPr>
          <p:nvPr>
            <p:ph type="sldNum" sz="quarter" idx="18"/>
          </p:nvPr>
        </p:nvSpPr>
        <p:spPr/>
        <p:txBody>
          <a:bodyPr/>
          <a:lstStyle/>
          <a:p>
            <a:pPr defTabSz="761970"/>
            <a:fld id="{A59E24FB-11A7-44FD-AC96-67BDBF48A334}" type="slidenum">
              <a:rPr lang="en-US" smtClean="0"/>
              <a:pPr defTabSz="761970"/>
              <a:t>65</a:t>
            </a:fld>
            <a:endParaRPr lang="en-US"/>
          </a:p>
        </p:txBody>
      </p:sp>
      <p:sp>
        <p:nvSpPr>
          <p:cNvPr id="4" name="Text Placeholder 3">
            <a:extLst>
              <a:ext uri="{FF2B5EF4-FFF2-40B4-BE49-F238E27FC236}">
                <a16:creationId xmlns:a16="http://schemas.microsoft.com/office/drawing/2014/main" id="{75E8ECA6-D2EE-21BD-61E9-86AC3BAE6FA5}"/>
              </a:ext>
            </a:extLst>
          </p:cNvPr>
          <p:cNvSpPr>
            <a:spLocks noGrp="1"/>
          </p:cNvSpPr>
          <p:nvPr>
            <p:ph sz="quarter" idx="11"/>
          </p:nvPr>
        </p:nvSpPr>
        <p:spPr/>
        <p:txBody>
          <a:bodyPr>
            <a:normAutofit/>
          </a:bodyPr>
          <a:lstStyle/>
          <a:p>
            <a:pPr>
              <a:buClrTx/>
            </a:pPr>
            <a:r>
              <a:rPr lang="en-US" dirty="0"/>
              <a:t>Generate a vendor order for perpetual and par.</a:t>
            </a:r>
          </a:p>
          <a:p>
            <a:pPr>
              <a:buClrTx/>
            </a:pPr>
            <a:r>
              <a:rPr lang="en-US" dirty="0"/>
              <a:t>Generate an internal order for perpetual and par.</a:t>
            </a:r>
          </a:p>
          <a:p>
            <a:pPr>
              <a:buClrTx/>
            </a:pPr>
            <a:r>
              <a:rPr lang="en-US" dirty="0"/>
              <a:t>Generate an on-demand order for perpetual and par.</a:t>
            </a:r>
          </a:p>
          <a:p>
            <a:pPr>
              <a:buClrTx/>
            </a:pPr>
            <a:r>
              <a:rPr lang="en-US" dirty="0"/>
              <a:t>Generate a manual supply order for perpetual and par.</a:t>
            </a:r>
          </a:p>
        </p:txBody>
      </p:sp>
    </p:spTree>
    <p:extLst>
      <p:ext uri="{BB962C8B-B14F-4D97-AF65-F5344CB8AC3E}">
        <p14:creationId xmlns:p14="http://schemas.microsoft.com/office/powerpoint/2010/main" val="2227972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2421B-43C2-4E23-CD50-4D6F2497C810}"/>
              </a:ext>
            </a:extLst>
          </p:cNvPr>
          <p:cNvSpPr>
            <a:spLocks noGrp="1"/>
          </p:cNvSpPr>
          <p:nvPr>
            <p:ph type="sldNum" sz="quarter" idx="10"/>
          </p:nvPr>
        </p:nvSpPr>
        <p:spPr/>
        <p:txBody>
          <a:bodyPr/>
          <a:lstStyle/>
          <a:p>
            <a:pPr defTabSz="761970"/>
            <a:fld id="{A59E24FB-11A7-44FD-AC96-67BDBF48A334}" type="slidenum">
              <a:rPr lang="en-US" smtClean="0"/>
              <a:pPr defTabSz="761970"/>
              <a:t>66</a:t>
            </a:fld>
            <a:endParaRPr lang="en-US"/>
          </a:p>
        </p:txBody>
      </p:sp>
    </p:spTree>
    <p:extLst>
      <p:ext uri="{BB962C8B-B14F-4D97-AF65-F5344CB8AC3E}">
        <p14:creationId xmlns:p14="http://schemas.microsoft.com/office/powerpoint/2010/main" val="177400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Consignment Billing Request</a:t>
            </a:r>
          </a:p>
        </p:txBody>
      </p:sp>
      <p:sp>
        <p:nvSpPr>
          <p:cNvPr id="2" name="Text Placeholder 1">
            <a:extLst>
              <a:ext uri="{FF2B5EF4-FFF2-40B4-BE49-F238E27FC236}">
                <a16:creationId xmlns:a16="http://schemas.microsoft.com/office/drawing/2014/main" id="{43DFA8DC-1842-6E37-6BC1-F004E7E72672}"/>
              </a:ext>
            </a:extLst>
          </p:cNvPr>
          <p:cNvSpPr>
            <a:spLocks noGrp="1"/>
          </p:cNvSpPr>
          <p:nvPr>
            <p:ph type="body" sz="quarter" idx="13"/>
          </p:nvPr>
        </p:nvSpPr>
        <p:spPr/>
        <p:txBody>
          <a:bodyPr/>
          <a:lstStyle/>
          <a:p>
            <a:r>
              <a:rPr lang="en-US" dirty="0">
                <a:solidFill>
                  <a:schemeClr val="bg1"/>
                </a:solidFill>
              </a:rPr>
              <a:t>Inventory Maintenance</a:t>
            </a:r>
          </a:p>
        </p:txBody>
      </p:sp>
    </p:spTree>
    <p:custDataLst>
      <p:tags r:id="rId1"/>
    </p:custDataLst>
    <p:extLst>
      <p:ext uri="{BB962C8B-B14F-4D97-AF65-F5344CB8AC3E}">
        <p14:creationId xmlns:p14="http://schemas.microsoft.com/office/powerpoint/2010/main" val="1874196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1-397E-0E1C-98E3-920702A1A0B6}"/>
              </a:ext>
            </a:extLst>
          </p:cNvPr>
          <p:cNvSpPr>
            <a:spLocks noGrp="1"/>
          </p:cNvSpPr>
          <p:nvPr>
            <p:ph type="title"/>
          </p:nvPr>
        </p:nvSpPr>
        <p:spPr/>
        <p:txBody>
          <a:bodyPr/>
          <a:lstStyle/>
          <a:p>
            <a:r>
              <a:rPr lang="en-US"/>
              <a:t>Consignment Billing Request</a:t>
            </a:r>
          </a:p>
        </p:txBody>
      </p:sp>
      <p:sp>
        <p:nvSpPr>
          <p:cNvPr id="3" name="Content Placeholder 2">
            <a:extLst>
              <a:ext uri="{FF2B5EF4-FFF2-40B4-BE49-F238E27FC236}">
                <a16:creationId xmlns:a16="http://schemas.microsoft.com/office/drawing/2014/main" id="{EB8243CB-480B-7258-0B2C-43951493FA8B}"/>
              </a:ext>
            </a:extLst>
          </p:cNvPr>
          <p:cNvSpPr>
            <a:spLocks noGrp="1"/>
          </p:cNvSpPr>
          <p:nvPr>
            <p:ph sz="quarter" idx="11"/>
          </p:nvPr>
        </p:nvSpPr>
        <p:spPr/>
        <p:txBody>
          <a:bodyPr/>
          <a:lstStyle/>
          <a:p>
            <a:r>
              <a:rPr lang="en-US"/>
              <a:t>Request billing for items used on a case.</a:t>
            </a:r>
          </a:p>
          <a:p>
            <a:r>
              <a:rPr lang="en-US"/>
              <a:t>Validate the supply order was generated for the bill and replace item.</a:t>
            </a:r>
          </a:p>
        </p:txBody>
      </p:sp>
      <p:sp>
        <p:nvSpPr>
          <p:cNvPr id="4" name="Slide Number Placeholder 3">
            <a:extLst>
              <a:ext uri="{FF2B5EF4-FFF2-40B4-BE49-F238E27FC236}">
                <a16:creationId xmlns:a16="http://schemas.microsoft.com/office/drawing/2014/main" id="{0FE088E7-1AC7-9E76-DA23-A1D9FCE9B103}"/>
              </a:ext>
            </a:extLst>
          </p:cNvPr>
          <p:cNvSpPr>
            <a:spLocks noGrp="1"/>
          </p:cNvSpPr>
          <p:nvPr>
            <p:ph type="sldNum" sz="quarter" idx="12"/>
          </p:nvPr>
        </p:nvSpPr>
        <p:spPr/>
        <p:txBody>
          <a:bodyPr/>
          <a:lstStyle/>
          <a:p>
            <a:pPr defTabSz="761970"/>
            <a:fld id="{A59E24FB-11A7-44FD-AC96-67BDBF48A334}" type="slidenum">
              <a:rPr lang="en-US" smtClean="0"/>
              <a:pPr defTabSz="761970"/>
              <a:t>68</a:t>
            </a:fld>
            <a:endParaRPr lang="en-US"/>
          </a:p>
        </p:txBody>
      </p:sp>
    </p:spTree>
    <p:extLst>
      <p:ext uri="{BB962C8B-B14F-4D97-AF65-F5344CB8AC3E}">
        <p14:creationId xmlns:p14="http://schemas.microsoft.com/office/powerpoint/2010/main" val="2148280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Consignment Billing Request Resource</a:t>
            </a:r>
          </a:p>
        </p:txBody>
      </p:sp>
      <p:sp>
        <p:nvSpPr>
          <p:cNvPr id="3" name="Slide Number Placeholder 2"/>
          <p:cNvSpPr>
            <a:spLocks noGrp="1"/>
          </p:cNvSpPr>
          <p:nvPr>
            <p:ph type="sldNum" sz="quarter" idx="17"/>
          </p:nvPr>
        </p:nvSpPr>
        <p:spPr/>
        <p:txBody>
          <a:bodyPr/>
          <a:lstStyle/>
          <a:p>
            <a:pPr lvl="0"/>
            <a:fld id="{B5B9D634-B1AF-4AEF-9CE6-F0848472F6C8}" type="slidenum">
              <a:rPr lang="en-US" noProof="0" smtClean="0"/>
              <a:pPr lvl="0"/>
              <a:t>69</a:t>
            </a:fld>
            <a:endParaRPr lang="en-US" noProof="0"/>
          </a:p>
        </p:txBody>
      </p:sp>
      <p:sp>
        <p:nvSpPr>
          <p:cNvPr id="7" name="Content Placeholder 1">
            <a:extLst>
              <a:ext uri="{FF2B5EF4-FFF2-40B4-BE49-F238E27FC236}">
                <a16:creationId xmlns:a16="http://schemas.microsoft.com/office/drawing/2014/main" id="{91297554-9C02-4F46-A232-168847D9C9E2}"/>
              </a:ext>
            </a:extLst>
          </p:cNvPr>
          <p:cNvSpPr txBox="1">
            <a:spLocks/>
          </p:cNvSpPr>
          <p:nvPr/>
        </p:nvSpPr>
        <p:spPr>
          <a:xfrm>
            <a:off x="7020674" y="4787906"/>
            <a:ext cx="10342652" cy="3923445"/>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82" marR="0" lvl="0" indent="-457182" algn="l" defTabSz="914400" rtl="0" eaLnBrk="1" fontAlgn="base" latinLnBrk="0" hangingPunct="1">
              <a:lnSpc>
                <a:spcPct val="100000"/>
              </a:lnSpc>
              <a:spcBef>
                <a:spcPct val="20000"/>
              </a:spcBef>
              <a:spcAft>
                <a:spcPct val="0"/>
              </a:spcAft>
              <a:buClr>
                <a:srgbClr val="FF0000"/>
              </a:buClr>
              <a:buSzTx/>
              <a:buFont typeface="Wingdings" pitchFamily="2" charset="2"/>
              <a:buChar char="§"/>
              <a:tabLst/>
              <a:defRPr/>
            </a:pPr>
            <a:endParaRPr kumimoji="0" lang="en-US" sz="1600" b="0" i="0" u="none" strike="noStrike" kern="0" cap="none" spc="0" normalizeH="0" baseline="0" noProof="0">
              <a:ln>
                <a:noFill/>
              </a:ln>
              <a:solidFill>
                <a:srgbClr val="152834"/>
              </a:solidFill>
              <a:effectLst/>
              <a:uLnTx/>
              <a:uFillTx/>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E4B13AAD-6FEA-4BD8-96E2-39BCFC5AEBE6}"/>
              </a:ext>
            </a:extLst>
          </p:cNvPr>
          <p:cNvPicPr>
            <a:picLocks noChangeAspect="1"/>
          </p:cNvPicPr>
          <p:nvPr/>
        </p:nvPicPr>
        <p:blipFill>
          <a:blip r:embed="rId3"/>
          <a:stretch>
            <a:fillRect/>
          </a:stretch>
        </p:blipFill>
        <p:spPr>
          <a:xfrm>
            <a:off x="2810701" y="3426413"/>
            <a:ext cx="6775726" cy="1328573"/>
          </a:xfrm>
          <a:prstGeom prst="rect">
            <a:avLst/>
          </a:prstGeom>
          <a:ln w="12700">
            <a:solidFill>
              <a:schemeClr val="bg1">
                <a:lumMod val="75000"/>
              </a:schemeClr>
            </a:solidFill>
          </a:ln>
        </p:spPr>
      </p:pic>
      <p:pic>
        <p:nvPicPr>
          <p:cNvPr id="6" name="Picture 5">
            <a:extLst>
              <a:ext uri="{FF2B5EF4-FFF2-40B4-BE49-F238E27FC236}">
                <a16:creationId xmlns:a16="http://schemas.microsoft.com/office/drawing/2014/main" id="{40B26C24-1A9B-4FA5-9214-87D0CF7F275B}"/>
              </a:ext>
            </a:extLst>
          </p:cNvPr>
          <p:cNvPicPr>
            <a:picLocks noChangeAspect="1"/>
          </p:cNvPicPr>
          <p:nvPr/>
        </p:nvPicPr>
        <p:blipFill>
          <a:blip r:embed="rId4"/>
          <a:stretch>
            <a:fillRect/>
          </a:stretch>
        </p:blipFill>
        <p:spPr>
          <a:xfrm>
            <a:off x="2810700" y="5078477"/>
            <a:ext cx="6775726" cy="1066669"/>
          </a:xfrm>
          <a:prstGeom prst="rect">
            <a:avLst/>
          </a:prstGeom>
          <a:ln w="12700">
            <a:solidFill>
              <a:schemeClr val="bg1">
                <a:lumMod val="75000"/>
              </a:schemeClr>
            </a:solidFill>
          </a:ln>
        </p:spPr>
      </p:pic>
      <p:graphicFrame>
        <p:nvGraphicFramePr>
          <p:cNvPr id="2" name="Content Placeholder 1">
            <a:extLst>
              <a:ext uri="{FF2B5EF4-FFF2-40B4-BE49-F238E27FC236}">
                <a16:creationId xmlns:a16="http://schemas.microsoft.com/office/drawing/2014/main" id="{19872B67-912F-1934-15E3-235E72FD29E7}"/>
              </a:ext>
            </a:extLst>
          </p:cNvPr>
          <p:cNvGraphicFramePr>
            <a:graphicFrameLocks noGrp="1"/>
          </p:cNvGraphicFramePr>
          <p:nvPr>
            <p:ph idx="1"/>
          </p:nvPr>
        </p:nvGraphicFramePr>
        <p:xfrm>
          <a:off x="358775" y="1246188"/>
          <a:ext cx="11537950" cy="1579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74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ED874C-2872-42A0-87AA-1510BE48594D}"/>
              </a:ext>
            </a:extLst>
          </p:cNvPr>
          <p:cNvSpPr>
            <a:spLocks noGrp="1"/>
          </p:cNvSpPr>
          <p:nvPr>
            <p:ph type="title"/>
          </p:nvPr>
        </p:nvSpPr>
        <p:spPr/>
        <p:txBody>
          <a:bodyPr>
            <a:normAutofit/>
          </a:bodyPr>
          <a:lstStyle/>
          <a:p>
            <a:r>
              <a:rPr lang="en-CA"/>
              <a:t>External Replenishment</a:t>
            </a:r>
          </a:p>
        </p:txBody>
      </p:sp>
      <p:sp>
        <p:nvSpPr>
          <p:cNvPr id="5" name="Text Placeholder 4">
            <a:extLst>
              <a:ext uri="{FF2B5EF4-FFF2-40B4-BE49-F238E27FC236}">
                <a16:creationId xmlns:a16="http://schemas.microsoft.com/office/drawing/2014/main" id="{29A36800-AD3A-4F16-E5E7-3F04DD85152F}"/>
              </a:ext>
            </a:extLst>
          </p:cNvPr>
          <p:cNvSpPr>
            <a:spLocks noGrp="1"/>
          </p:cNvSpPr>
          <p:nvPr>
            <p:ph type="body" sz="quarter" idx="15"/>
          </p:nvPr>
        </p:nvSpPr>
        <p:spPr/>
        <p:txBody>
          <a:bodyPr/>
          <a:lstStyle/>
          <a:p>
            <a:r>
              <a:rPr lang="en-US" dirty="0"/>
              <a:t>Par Inventory Management</a:t>
            </a:r>
          </a:p>
          <a:p>
            <a:endParaRPr lang="en-US" dirty="0"/>
          </a:p>
        </p:txBody>
      </p:sp>
      <p:graphicFrame>
        <p:nvGraphicFramePr>
          <p:cNvPr id="7" name="Content Placeholder 6">
            <a:extLst>
              <a:ext uri="{FF2B5EF4-FFF2-40B4-BE49-F238E27FC236}">
                <a16:creationId xmlns:a16="http://schemas.microsoft.com/office/drawing/2014/main" id="{504AE3D0-7189-D3F8-1CFF-BE93AD1FEB7B}"/>
              </a:ext>
            </a:extLst>
          </p:cNvPr>
          <p:cNvGraphicFramePr>
            <a:graphicFrameLocks noGrp="1"/>
          </p:cNvGraphicFramePr>
          <p:nvPr>
            <p:ph idx="1"/>
            <p:extLst>
              <p:ext uri="{D42A27DB-BD31-4B8C-83A1-F6EECF244321}">
                <p14:modId xmlns:p14="http://schemas.microsoft.com/office/powerpoint/2010/main" val="2862954759"/>
              </p:ext>
            </p:extLst>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Slide Number Placeholder 3">
            <a:extLst>
              <a:ext uri="{FF2B5EF4-FFF2-40B4-BE49-F238E27FC236}">
                <a16:creationId xmlns:a16="http://schemas.microsoft.com/office/drawing/2014/main" id="{BA67F620-4AC6-454F-87E6-9EB0B0E7B82A}"/>
              </a:ext>
            </a:extLst>
          </p:cNvPr>
          <p:cNvSpPr>
            <a:spLocks noGrp="1"/>
          </p:cNvSpPr>
          <p:nvPr>
            <p:ph type="sldNum" sz="quarter" idx="17"/>
          </p:nvPr>
        </p:nvSpPr>
        <p:spPr/>
        <p:txBody>
          <a:bodyPr/>
          <a:lstStyle/>
          <a:p>
            <a:pPr lvl="0"/>
            <a:fld id="{A59E24FB-11A7-44FD-AC96-67BDBF48A334}" type="slidenum">
              <a:rPr lang="en-US" noProof="0" smtClean="0"/>
              <a:pPr lvl="0"/>
              <a:t>7</a:t>
            </a:fld>
            <a:endParaRPr lang="en-US" noProof="0"/>
          </a:p>
        </p:txBody>
      </p:sp>
    </p:spTree>
    <p:extLst>
      <p:ext uri="{BB962C8B-B14F-4D97-AF65-F5344CB8AC3E}">
        <p14:creationId xmlns:p14="http://schemas.microsoft.com/office/powerpoint/2010/main" val="2014633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Consignment Billing Request Status</a:t>
            </a:r>
          </a:p>
        </p:txBody>
      </p:sp>
      <p:sp>
        <p:nvSpPr>
          <p:cNvPr id="3" name="Slide Number Placeholder 2"/>
          <p:cNvSpPr>
            <a:spLocks noGrp="1"/>
          </p:cNvSpPr>
          <p:nvPr>
            <p:ph type="sldNum" sz="quarter" idx="17"/>
          </p:nvPr>
        </p:nvSpPr>
        <p:spPr/>
        <p:txBody>
          <a:bodyPr/>
          <a:lstStyle/>
          <a:p>
            <a:pPr lvl="0"/>
            <a:fld id="{B5B9D634-B1AF-4AEF-9CE6-F0848472F6C8}" type="slidenum">
              <a:rPr lang="en-US" noProof="0" smtClean="0"/>
              <a:pPr lvl="0"/>
              <a:t>70</a:t>
            </a:fld>
            <a:endParaRPr lang="en-US" noProof="0"/>
          </a:p>
        </p:txBody>
      </p:sp>
      <p:grpSp>
        <p:nvGrpSpPr>
          <p:cNvPr id="6" name="Group 5">
            <a:extLst>
              <a:ext uri="{FF2B5EF4-FFF2-40B4-BE49-F238E27FC236}">
                <a16:creationId xmlns:a16="http://schemas.microsoft.com/office/drawing/2014/main" id="{760D0E84-561D-C554-BDD8-AB27F3B4949A}"/>
              </a:ext>
            </a:extLst>
          </p:cNvPr>
          <p:cNvGrpSpPr/>
          <p:nvPr/>
        </p:nvGrpSpPr>
        <p:grpSpPr>
          <a:xfrm>
            <a:off x="1823370" y="4032424"/>
            <a:ext cx="8545259" cy="2007589"/>
            <a:chOff x="1823370" y="4123229"/>
            <a:chExt cx="8545259" cy="2007589"/>
          </a:xfrm>
        </p:grpSpPr>
        <p:pic>
          <p:nvPicPr>
            <p:cNvPr id="5" name="Picture 4">
              <a:extLst>
                <a:ext uri="{FF2B5EF4-FFF2-40B4-BE49-F238E27FC236}">
                  <a16:creationId xmlns:a16="http://schemas.microsoft.com/office/drawing/2014/main" id="{D172D56F-9303-4E7B-83D0-C639E55811B5}"/>
                </a:ext>
              </a:extLst>
            </p:cNvPr>
            <p:cNvPicPr>
              <a:picLocks noChangeAspect="1"/>
            </p:cNvPicPr>
            <p:nvPr/>
          </p:nvPicPr>
          <p:blipFill rotWithShape="1">
            <a:blip r:embed="rId3"/>
            <a:srcRect b="13421"/>
            <a:stretch/>
          </p:blipFill>
          <p:spPr>
            <a:xfrm>
              <a:off x="1823370" y="4123229"/>
              <a:ext cx="8545259" cy="2007589"/>
            </a:xfrm>
            <a:prstGeom prst="rect">
              <a:avLst/>
            </a:prstGeom>
            <a:ln>
              <a:solidFill>
                <a:schemeClr val="bg1">
                  <a:lumMod val="85000"/>
                </a:schemeClr>
              </a:solidFill>
            </a:ln>
          </p:spPr>
        </p:pic>
        <p:sp>
          <p:nvSpPr>
            <p:cNvPr id="8" name="Rectangle 7">
              <a:extLst>
                <a:ext uri="{FF2B5EF4-FFF2-40B4-BE49-F238E27FC236}">
                  <a16:creationId xmlns:a16="http://schemas.microsoft.com/office/drawing/2014/main" id="{41888D77-0511-48C3-AF4F-3D65B8A8B303}"/>
                </a:ext>
              </a:extLst>
            </p:cNvPr>
            <p:cNvSpPr/>
            <p:nvPr/>
          </p:nvSpPr>
          <p:spPr>
            <a:xfrm>
              <a:off x="8896350" y="5561308"/>
              <a:ext cx="1241426" cy="3664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aphicFrame>
        <p:nvGraphicFramePr>
          <p:cNvPr id="2" name="Content Placeholder 1">
            <a:extLst>
              <a:ext uri="{FF2B5EF4-FFF2-40B4-BE49-F238E27FC236}">
                <a16:creationId xmlns:a16="http://schemas.microsoft.com/office/drawing/2014/main" id="{96F3B8F9-23CB-7161-208F-323836023F08}"/>
              </a:ext>
            </a:extLst>
          </p:cNvPr>
          <p:cNvGraphicFramePr>
            <a:graphicFrameLocks noGrp="1"/>
          </p:cNvGraphicFramePr>
          <p:nvPr>
            <p:ph idx="1"/>
          </p:nvPr>
        </p:nvGraphicFramePr>
        <p:xfrm>
          <a:off x="358775" y="1246187"/>
          <a:ext cx="11537950" cy="2497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89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Consignment Billing Request Process</a:t>
            </a:r>
          </a:p>
        </p:txBody>
      </p:sp>
      <p:graphicFrame>
        <p:nvGraphicFramePr>
          <p:cNvPr id="2" name="Content Placeholder 1">
            <a:extLst>
              <a:ext uri="{FF2B5EF4-FFF2-40B4-BE49-F238E27FC236}">
                <a16:creationId xmlns:a16="http://schemas.microsoft.com/office/drawing/2014/main" id="{E6C13A77-7123-8B1E-0CBB-F9103A7E8386}"/>
              </a:ext>
            </a:extLst>
          </p:cNvPr>
          <p:cNvGraphicFramePr>
            <a:graphicFrameLocks noGrp="1"/>
          </p:cNvGraphicFramePr>
          <p:nvPr>
            <p:ph idx="1"/>
            <p:extLst>
              <p:ext uri="{D42A27DB-BD31-4B8C-83A1-F6EECF244321}">
                <p14:modId xmlns:p14="http://schemas.microsoft.com/office/powerpoint/2010/main" val="1968813681"/>
              </p:ext>
            </p:extLst>
          </p:nvPr>
        </p:nvGraphicFramePr>
        <p:xfrm>
          <a:off x="358738" y="1246297"/>
          <a:ext cx="11538209" cy="218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
            <a:extLst>
              <a:ext uri="{FF2B5EF4-FFF2-40B4-BE49-F238E27FC236}">
                <a16:creationId xmlns:a16="http://schemas.microsoft.com/office/drawing/2014/main" id="{91297554-9C02-4F46-A232-168847D9C9E2}"/>
              </a:ext>
            </a:extLst>
          </p:cNvPr>
          <p:cNvSpPr txBox="1">
            <a:spLocks/>
          </p:cNvSpPr>
          <p:nvPr/>
        </p:nvSpPr>
        <p:spPr>
          <a:xfrm>
            <a:off x="139571" y="-494445"/>
            <a:ext cx="11757376" cy="3923445"/>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lvl="1" indent="-457182" defTabSz="914400">
              <a:buClr>
                <a:srgbClr val="FF0000"/>
              </a:buClr>
              <a:buSzTx/>
              <a:buFont typeface="Wingdings" pitchFamily="2" charset="2"/>
              <a:buChar char="§"/>
              <a:defRPr/>
            </a:pPr>
            <a:endParaRPr lang="en-US" sz="1800" kern="0">
              <a:solidFill>
                <a:srgbClr val="152834"/>
              </a:solidFill>
            </a:endParaRPr>
          </a:p>
        </p:txBody>
      </p:sp>
      <p:grpSp>
        <p:nvGrpSpPr>
          <p:cNvPr id="13" name="Group 12">
            <a:extLst>
              <a:ext uri="{FF2B5EF4-FFF2-40B4-BE49-F238E27FC236}">
                <a16:creationId xmlns:a16="http://schemas.microsoft.com/office/drawing/2014/main" id="{BF712F6A-4FAE-1592-7879-A741DE464C3B}"/>
              </a:ext>
            </a:extLst>
          </p:cNvPr>
          <p:cNvGrpSpPr/>
          <p:nvPr/>
        </p:nvGrpSpPr>
        <p:grpSpPr>
          <a:xfrm>
            <a:off x="1262465" y="3345935"/>
            <a:ext cx="9721256" cy="2622713"/>
            <a:chOff x="1262465" y="3345935"/>
            <a:chExt cx="9721256" cy="2622713"/>
          </a:xfrm>
        </p:grpSpPr>
        <p:grpSp>
          <p:nvGrpSpPr>
            <p:cNvPr id="6" name="Group 5">
              <a:extLst>
                <a:ext uri="{FF2B5EF4-FFF2-40B4-BE49-F238E27FC236}">
                  <a16:creationId xmlns:a16="http://schemas.microsoft.com/office/drawing/2014/main" id="{C66E4F4D-8873-41CB-9C4C-C04F0F3064FB}"/>
                </a:ext>
              </a:extLst>
            </p:cNvPr>
            <p:cNvGrpSpPr/>
            <p:nvPr/>
          </p:nvGrpSpPr>
          <p:grpSpPr>
            <a:xfrm>
              <a:off x="1262465" y="3345935"/>
              <a:ext cx="9721256" cy="2622713"/>
              <a:chOff x="609600" y="2743548"/>
              <a:chExt cx="6411590" cy="1729793"/>
            </a:xfrm>
          </p:grpSpPr>
          <p:pic>
            <p:nvPicPr>
              <p:cNvPr id="5" name="Picture 4">
                <a:extLst>
                  <a:ext uri="{FF2B5EF4-FFF2-40B4-BE49-F238E27FC236}">
                    <a16:creationId xmlns:a16="http://schemas.microsoft.com/office/drawing/2014/main" id="{9D80E917-69DE-4CA6-9AC4-B87989D8A185}"/>
                  </a:ext>
                </a:extLst>
              </p:cNvPr>
              <p:cNvPicPr>
                <a:picLocks noChangeAspect="1"/>
              </p:cNvPicPr>
              <p:nvPr/>
            </p:nvPicPr>
            <p:blipFill>
              <a:blip r:embed="rId8"/>
              <a:stretch>
                <a:fillRect/>
              </a:stretch>
            </p:blipFill>
            <p:spPr>
              <a:xfrm>
                <a:off x="609600" y="2743548"/>
                <a:ext cx="6411590" cy="1729793"/>
              </a:xfrm>
              <a:prstGeom prst="rect">
                <a:avLst/>
              </a:prstGeom>
              <a:ln w="12700">
                <a:solidFill>
                  <a:schemeClr val="bg1">
                    <a:lumMod val="75000"/>
                  </a:schemeClr>
                </a:solidFill>
              </a:ln>
            </p:spPr>
          </p:pic>
          <p:sp>
            <p:nvSpPr>
              <p:cNvPr id="8" name="Rectangle 7">
                <a:extLst>
                  <a:ext uri="{FF2B5EF4-FFF2-40B4-BE49-F238E27FC236}">
                    <a16:creationId xmlns:a16="http://schemas.microsoft.com/office/drawing/2014/main" id="{5F90DEAF-ADAA-4CBA-ACED-986ECABF2A4A}"/>
                  </a:ext>
                </a:extLst>
              </p:cNvPr>
              <p:cNvSpPr/>
              <p:nvPr/>
            </p:nvSpPr>
            <p:spPr>
              <a:xfrm>
                <a:off x="5873535" y="4105911"/>
                <a:ext cx="444927" cy="1253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AF470A59-D32A-45B3-93C3-55BF579F7F6E}"/>
                  </a:ext>
                </a:extLst>
              </p:cNvPr>
              <p:cNvSpPr/>
              <p:nvPr/>
            </p:nvSpPr>
            <p:spPr>
              <a:xfrm>
                <a:off x="1509462" y="3610898"/>
                <a:ext cx="407644" cy="14052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14623F0-7B44-4C92-9366-AAFCAE7252F2}"/>
                  </a:ext>
                </a:extLst>
              </p:cNvPr>
              <p:cNvSpPr/>
              <p:nvPr/>
            </p:nvSpPr>
            <p:spPr>
              <a:xfrm>
                <a:off x="683069" y="4109087"/>
                <a:ext cx="583932" cy="15423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 name="Rectangle 2">
              <a:extLst>
                <a:ext uri="{FF2B5EF4-FFF2-40B4-BE49-F238E27FC236}">
                  <a16:creationId xmlns:a16="http://schemas.microsoft.com/office/drawing/2014/main" id="{A4979E84-9A2A-3A90-1750-624AFF106D0F}"/>
                </a:ext>
              </a:extLst>
            </p:cNvPr>
            <p:cNvSpPr/>
            <p:nvPr/>
          </p:nvSpPr>
          <p:spPr>
            <a:xfrm>
              <a:off x="9243646" y="5411550"/>
              <a:ext cx="674599" cy="19001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795CB44-0118-D673-80E0-0F94F4DBF4EA}"/>
                </a:ext>
              </a:extLst>
            </p:cNvPr>
            <p:cNvSpPr/>
            <p:nvPr/>
          </p:nvSpPr>
          <p:spPr>
            <a:xfrm>
              <a:off x="1356649" y="5419943"/>
              <a:ext cx="917106" cy="23026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836598E-EF22-DB95-D0CA-2B6DBE1963A4}"/>
                </a:ext>
              </a:extLst>
            </p:cNvPr>
            <p:cNvSpPr/>
            <p:nvPr/>
          </p:nvSpPr>
          <p:spPr>
            <a:xfrm>
              <a:off x="2626836" y="4661010"/>
              <a:ext cx="618070" cy="21306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601350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C60C-0239-A4AD-B8AF-4117362F1CD3}"/>
              </a:ext>
            </a:extLst>
          </p:cNvPr>
          <p:cNvSpPr>
            <a:spLocks noGrp="1"/>
          </p:cNvSpPr>
          <p:nvPr>
            <p:ph type="title"/>
          </p:nvPr>
        </p:nvSpPr>
        <p:spPr/>
        <p:txBody>
          <a:bodyPr/>
          <a:lstStyle/>
          <a:p>
            <a:r>
              <a:rPr lang="en-US"/>
              <a:t>Consignment Billing Request</a:t>
            </a:r>
          </a:p>
        </p:txBody>
      </p:sp>
      <p:sp>
        <p:nvSpPr>
          <p:cNvPr id="3" name="Text Placeholder 2">
            <a:extLst>
              <a:ext uri="{FF2B5EF4-FFF2-40B4-BE49-F238E27FC236}">
                <a16:creationId xmlns:a16="http://schemas.microsoft.com/office/drawing/2014/main" id="{F57AD457-A709-AE62-CD3B-7B7741DAA602}"/>
              </a:ext>
            </a:extLst>
          </p:cNvPr>
          <p:cNvSpPr>
            <a:spLocks noGrp="1"/>
          </p:cNvSpPr>
          <p:nvPr>
            <p:ph type="body" sz="quarter" idx="15"/>
          </p:nvPr>
        </p:nvSpPr>
        <p:spPr/>
        <p:txBody>
          <a:bodyPr/>
          <a:lstStyle/>
          <a:p>
            <a:r>
              <a:rPr lang="en-US"/>
              <a:t>Learn how to perform a Consignment Billing Request.</a:t>
            </a:r>
          </a:p>
        </p:txBody>
      </p:sp>
      <p:sp>
        <p:nvSpPr>
          <p:cNvPr id="4" name="Slide Number Placeholder 3">
            <a:extLst>
              <a:ext uri="{FF2B5EF4-FFF2-40B4-BE49-F238E27FC236}">
                <a16:creationId xmlns:a16="http://schemas.microsoft.com/office/drawing/2014/main" id="{6207F525-5A81-9836-9BEA-9F6E060612D3}"/>
              </a:ext>
            </a:extLst>
          </p:cNvPr>
          <p:cNvSpPr>
            <a:spLocks noGrp="1"/>
          </p:cNvSpPr>
          <p:nvPr>
            <p:ph type="sldNum" sz="quarter" idx="16"/>
          </p:nvPr>
        </p:nvSpPr>
        <p:spPr/>
        <p:txBody>
          <a:bodyPr/>
          <a:lstStyle/>
          <a:p>
            <a:pPr defTabSz="761970"/>
            <a:fld id="{A59E24FB-11A7-44FD-AC96-67BDBF48A334}" type="slidenum">
              <a:rPr lang="en-US" smtClean="0"/>
              <a:pPr defTabSz="761970"/>
              <a:t>72</a:t>
            </a:fld>
            <a:endParaRPr lang="en-US"/>
          </a:p>
        </p:txBody>
      </p:sp>
      <p:sp>
        <p:nvSpPr>
          <p:cNvPr id="5" name="Content Placeholder 4">
            <a:extLst>
              <a:ext uri="{FF2B5EF4-FFF2-40B4-BE49-F238E27FC236}">
                <a16:creationId xmlns:a16="http://schemas.microsoft.com/office/drawing/2014/main" id="{1B136EB6-6B7F-9AA5-9102-4C11C41B5957}"/>
              </a:ext>
            </a:extLst>
          </p:cNvPr>
          <p:cNvSpPr>
            <a:spLocks noGrp="1"/>
          </p:cNvSpPr>
          <p:nvPr>
            <p:ph sz="quarter" idx="11"/>
          </p:nvPr>
        </p:nvSpPr>
        <p:spPr/>
        <p:txBody>
          <a:bodyPr/>
          <a:lstStyle/>
          <a:p>
            <a:r>
              <a:rPr lang="en-US"/>
              <a:t>Request billing for items.</a:t>
            </a:r>
          </a:p>
          <a:p>
            <a:r>
              <a:rPr lang="en-US"/>
              <a:t>Bill and replace items.</a:t>
            </a:r>
          </a:p>
          <a:p>
            <a:r>
              <a:rPr lang="en-US"/>
              <a:t>Validate supply order generation.</a:t>
            </a:r>
          </a:p>
          <a:p>
            <a:endParaRPr lang="en-US"/>
          </a:p>
          <a:p>
            <a:endParaRPr lang="en-US"/>
          </a:p>
        </p:txBody>
      </p:sp>
    </p:spTree>
    <p:extLst>
      <p:ext uri="{BB962C8B-B14F-4D97-AF65-F5344CB8AC3E}">
        <p14:creationId xmlns:p14="http://schemas.microsoft.com/office/powerpoint/2010/main" val="3033983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24AD-A273-C0F9-B3E1-CAF0BEEE6B4C}"/>
              </a:ext>
            </a:extLst>
          </p:cNvPr>
          <p:cNvSpPr>
            <a:spLocks noGrp="1"/>
          </p:cNvSpPr>
          <p:nvPr>
            <p:ph type="title"/>
          </p:nvPr>
        </p:nvSpPr>
        <p:spPr/>
        <p:txBody>
          <a:bodyPr/>
          <a:lstStyle/>
          <a:p>
            <a:r>
              <a:rPr lang="en-US" dirty="0"/>
              <a:t>Consignment Billing Request</a:t>
            </a:r>
          </a:p>
        </p:txBody>
      </p:sp>
      <p:sp>
        <p:nvSpPr>
          <p:cNvPr id="3" name="Text Placeholder 2">
            <a:extLst>
              <a:ext uri="{FF2B5EF4-FFF2-40B4-BE49-F238E27FC236}">
                <a16:creationId xmlns:a16="http://schemas.microsoft.com/office/drawing/2014/main" id="{97B05F7D-52CE-36E1-9B11-FBC6EB256A62}"/>
              </a:ext>
            </a:extLst>
          </p:cNvPr>
          <p:cNvSpPr>
            <a:spLocks noGrp="1"/>
          </p:cNvSpPr>
          <p:nvPr>
            <p:ph type="body" sz="quarter" idx="15"/>
          </p:nvPr>
        </p:nvSpPr>
        <p:spPr/>
        <p:txBody>
          <a:bodyPr/>
          <a:lstStyle/>
          <a:p>
            <a:r>
              <a:rPr lang="en-US" dirty="0"/>
              <a:t>Learn how to perform a Consignment Billing Request.</a:t>
            </a:r>
          </a:p>
          <a:p>
            <a:endParaRPr lang="en-US" dirty="0"/>
          </a:p>
        </p:txBody>
      </p:sp>
      <p:sp>
        <p:nvSpPr>
          <p:cNvPr id="4" name="Text Placeholder 3">
            <a:extLst>
              <a:ext uri="{FF2B5EF4-FFF2-40B4-BE49-F238E27FC236}">
                <a16:creationId xmlns:a16="http://schemas.microsoft.com/office/drawing/2014/main" id="{B6B8CC41-2ED2-3254-1991-C603FEA507F3}"/>
              </a:ext>
            </a:extLst>
          </p:cNvPr>
          <p:cNvSpPr>
            <a:spLocks noGrp="1"/>
          </p:cNvSpPr>
          <p:nvPr>
            <p:ph type="body" sz="quarter" idx="16"/>
          </p:nvPr>
        </p:nvSpPr>
        <p:spPr/>
        <p:txBody>
          <a:bodyPr/>
          <a:lstStyle/>
          <a:p>
            <a:r>
              <a:rPr lang="en-US" dirty="0"/>
              <a:t>Consignment Billing Request</a:t>
            </a:r>
          </a:p>
        </p:txBody>
      </p:sp>
      <p:sp>
        <p:nvSpPr>
          <p:cNvPr id="5" name="Slide Number Placeholder 4">
            <a:extLst>
              <a:ext uri="{FF2B5EF4-FFF2-40B4-BE49-F238E27FC236}">
                <a16:creationId xmlns:a16="http://schemas.microsoft.com/office/drawing/2014/main" id="{06FE9634-E31B-A4D2-1F96-C4AC6E2B4A81}"/>
              </a:ext>
            </a:extLst>
          </p:cNvPr>
          <p:cNvSpPr>
            <a:spLocks noGrp="1"/>
          </p:cNvSpPr>
          <p:nvPr>
            <p:ph type="sldNum" sz="quarter" idx="18"/>
          </p:nvPr>
        </p:nvSpPr>
        <p:spPr/>
        <p:txBody>
          <a:bodyPr/>
          <a:lstStyle/>
          <a:p>
            <a:pPr defTabSz="761970"/>
            <a:fld id="{A59E24FB-11A7-44FD-AC96-67BDBF48A334}" type="slidenum">
              <a:rPr lang="en-US" smtClean="0"/>
              <a:pPr defTabSz="761970"/>
              <a:t>73</a:t>
            </a:fld>
            <a:endParaRPr lang="en-US"/>
          </a:p>
        </p:txBody>
      </p:sp>
    </p:spTree>
    <p:extLst>
      <p:ext uri="{BB962C8B-B14F-4D97-AF65-F5344CB8AC3E}">
        <p14:creationId xmlns:p14="http://schemas.microsoft.com/office/powerpoint/2010/main" val="18090647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86A5E-E21C-BE33-5BB3-59228CC51510}"/>
              </a:ext>
            </a:extLst>
          </p:cNvPr>
          <p:cNvSpPr>
            <a:spLocks noGrp="1"/>
          </p:cNvSpPr>
          <p:nvPr>
            <p:ph type="sldNum" sz="quarter" idx="10"/>
          </p:nvPr>
        </p:nvSpPr>
        <p:spPr/>
        <p:txBody>
          <a:bodyPr/>
          <a:lstStyle/>
          <a:p>
            <a:pPr defTabSz="761970"/>
            <a:fld id="{A59E24FB-11A7-44FD-AC96-67BDBF48A334}" type="slidenum">
              <a:rPr lang="en-US" smtClean="0"/>
              <a:pPr defTabSz="761970"/>
              <a:t>74</a:t>
            </a:fld>
            <a:endParaRPr lang="en-US"/>
          </a:p>
        </p:txBody>
      </p:sp>
    </p:spTree>
    <p:extLst>
      <p:ext uri="{BB962C8B-B14F-4D97-AF65-F5344CB8AC3E}">
        <p14:creationId xmlns:p14="http://schemas.microsoft.com/office/powerpoint/2010/main" val="287147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0AB52B-344D-D3A0-6985-DE9075769B5B}"/>
              </a:ext>
            </a:extLst>
          </p:cNvPr>
          <p:cNvSpPr>
            <a:spLocks noGrp="1"/>
          </p:cNvSpPr>
          <p:nvPr>
            <p:ph type="title"/>
          </p:nvPr>
        </p:nvSpPr>
        <p:spPr/>
        <p:txBody>
          <a:bodyPr/>
          <a:lstStyle/>
          <a:p>
            <a:r>
              <a:rPr lang="en-US"/>
              <a:t>Supply Count Process</a:t>
            </a:r>
          </a:p>
        </p:txBody>
      </p:sp>
      <p:sp>
        <p:nvSpPr>
          <p:cNvPr id="268" name="Flowchart: Connector 267">
            <a:extLst>
              <a:ext uri="{FF2B5EF4-FFF2-40B4-BE49-F238E27FC236}">
                <a16:creationId xmlns:a16="http://schemas.microsoft.com/office/drawing/2014/main" id="{B36EF8A7-CDAD-4783-B7E6-4D0D09932BE8}"/>
              </a:ext>
            </a:extLst>
          </p:cNvPr>
          <p:cNvSpPr/>
          <p:nvPr/>
        </p:nvSpPr>
        <p:spPr>
          <a:xfrm>
            <a:off x="1306659" y="1935889"/>
            <a:ext cx="222088" cy="224027"/>
          </a:xfrm>
          <a:prstGeom prst="flowChartConnector">
            <a:avLst/>
          </a:prstGeom>
          <a:solidFill>
            <a:srgbClr val="92D050">
              <a:alpha val="12000"/>
            </a:srgbClr>
          </a:solidFill>
          <a:ln w="31750" cap="flat" cmpd="sng" algn="ctr">
            <a:solidFill>
              <a:srgbClr val="00B05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9" name="TextBox 268">
            <a:extLst>
              <a:ext uri="{FF2B5EF4-FFF2-40B4-BE49-F238E27FC236}">
                <a16:creationId xmlns:a16="http://schemas.microsoft.com/office/drawing/2014/main" id="{EF7833BA-AF4F-4987-B584-14FCB25729BA}"/>
              </a:ext>
            </a:extLst>
          </p:cNvPr>
          <p:cNvSpPr txBox="1"/>
          <p:nvPr/>
        </p:nvSpPr>
        <p:spPr>
          <a:xfrm>
            <a:off x="1175605" y="2159916"/>
            <a:ext cx="469889" cy="230832"/>
          </a:xfrm>
          <a:prstGeom prst="rect">
            <a:avLst/>
          </a:prstGeom>
          <a:noFill/>
        </p:spPr>
        <p:txBody>
          <a:bodyPr wrap="square" rtlCol="0">
            <a:spAutoFit/>
          </a:bodyPr>
          <a:lstStyle/>
          <a:p>
            <a:pPr algn="ctr" defTabSz="343266" fontAlgn="auto">
              <a:spcBef>
                <a:spcPts val="0"/>
              </a:spcBef>
              <a:spcAft>
                <a:spcPts val="0"/>
              </a:spcAft>
            </a:pPr>
            <a:r>
              <a:rPr lang="en-CA" sz="900" b="1">
                <a:solidFill>
                  <a:prstClr val="black"/>
                </a:solidFill>
                <a:latin typeface="Segoe UI" panose="020B0502040204020203" pitchFamily="34" charset="0"/>
                <a:ea typeface="Segoe UI" panose="020B0502040204020203" pitchFamily="34" charset="0"/>
                <a:cs typeface="Segoe UI" panose="020B0502040204020203" pitchFamily="34" charset="0"/>
              </a:rPr>
              <a:t>Start</a:t>
            </a:r>
          </a:p>
        </p:txBody>
      </p:sp>
      <p:sp>
        <p:nvSpPr>
          <p:cNvPr id="270" name="Flowchart: Decision 269">
            <a:extLst>
              <a:ext uri="{FF2B5EF4-FFF2-40B4-BE49-F238E27FC236}">
                <a16:creationId xmlns:a16="http://schemas.microsoft.com/office/drawing/2014/main" id="{581C5EF9-CD50-4B50-BFC4-88A93956A8BC}"/>
              </a:ext>
            </a:extLst>
          </p:cNvPr>
          <p:cNvSpPr/>
          <p:nvPr/>
        </p:nvSpPr>
        <p:spPr>
          <a:xfrm>
            <a:off x="6486675" y="1907762"/>
            <a:ext cx="280284" cy="280284"/>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1" name="TextBox 270">
            <a:extLst>
              <a:ext uri="{FF2B5EF4-FFF2-40B4-BE49-F238E27FC236}">
                <a16:creationId xmlns:a16="http://schemas.microsoft.com/office/drawing/2014/main" id="{A9F15D80-2741-4DEF-8521-48FE78ABCB05}"/>
              </a:ext>
            </a:extLst>
          </p:cNvPr>
          <p:cNvSpPr txBox="1"/>
          <p:nvPr/>
        </p:nvSpPr>
        <p:spPr>
          <a:xfrm>
            <a:off x="6262135" y="1496583"/>
            <a:ext cx="755292" cy="438966"/>
          </a:xfrm>
          <a:prstGeom prst="rect">
            <a:avLst/>
          </a:prstGeom>
          <a:noFill/>
        </p:spPr>
        <p:txBody>
          <a:bodyPr wrap="square" rtlCol="0">
            <a:spAutoFit/>
          </a:bodyPr>
          <a:lstStyle/>
          <a:p>
            <a:pPr algn="ct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Does an Item need to be returned?</a:t>
            </a:r>
          </a:p>
        </p:txBody>
      </p:sp>
      <p:sp>
        <p:nvSpPr>
          <p:cNvPr id="272" name="Flowchart: Connector 271">
            <a:extLst>
              <a:ext uri="{FF2B5EF4-FFF2-40B4-BE49-F238E27FC236}">
                <a16:creationId xmlns:a16="http://schemas.microsoft.com/office/drawing/2014/main" id="{2B0E55B1-799D-42AA-B076-462C48396A60}"/>
              </a:ext>
            </a:extLst>
          </p:cNvPr>
          <p:cNvSpPr/>
          <p:nvPr/>
        </p:nvSpPr>
        <p:spPr>
          <a:xfrm>
            <a:off x="10310348" y="5261337"/>
            <a:ext cx="224100" cy="221400"/>
          </a:xfrm>
          <a:prstGeom prst="flowChartConnector">
            <a:avLst/>
          </a:prstGeom>
          <a:solidFill>
            <a:srgbClr val="C00000">
              <a:alpha val="24000"/>
            </a:srgbClr>
          </a:solidFill>
          <a:ln w="28575" cap="flat" cmpd="sng" algn="ctr">
            <a:solidFill>
              <a:srgbClr val="C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3" name="TextBox 272">
            <a:extLst>
              <a:ext uri="{FF2B5EF4-FFF2-40B4-BE49-F238E27FC236}">
                <a16:creationId xmlns:a16="http://schemas.microsoft.com/office/drawing/2014/main" id="{83C28C71-C13A-4DA6-A538-55FA870BCD89}"/>
              </a:ext>
            </a:extLst>
          </p:cNvPr>
          <p:cNvSpPr txBox="1"/>
          <p:nvPr/>
        </p:nvSpPr>
        <p:spPr>
          <a:xfrm>
            <a:off x="10212267" y="5477201"/>
            <a:ext cx="406675" cy="230832"/>
          </a:xfrm>
          <a:prstGeom prst="rect">
            <a:avLst/>
          </a:prstGeom>
          <a:noFill/>
        </p:spPr>
        <p:txBody>
          <a:bodyPr wrap="square" rtlCol="0">
            <a:spAutoFit/>
          </a:bodyPr>
          <a:lstStyle/>
          <a:p>
            <a:pPr algn="ctr" defTabSz="343266" fontAlgn="auto">
              <a:spcBef>
                <a:spcPts val="0"/>
              </a:spcBef>
              <a:spcAft>
                <a:spcPts val="0"/>
              </a:spcAft>
            </a:pPr>
            <a:r>
              <a:rPr lang="en-CA" sz="900" b="1">
                <a:solidFill>
                  <a:prstClr val="black"/>
                </a:solidFill>
                <a:latin typeface="Segoe UI" panose="020B0502040204020203" pitchFamily="34" charset="0"/>
                <a:ea typeface="Segoe UI" panose="020B0502040204020203" pitchFamily="34" charset="0"/>
                <a:cs typeface="Segoe UI" panose="020B0502040204020203" pitchFamily="34" charset="0"/>
              </a:rPr>
              <a:t>End</a:t>
            </a:r>
          </a:p>
        </p:txBody>
      </p:sp>
      <p:sp>
        <p:nvSpPr>
          <p:cNvPr id="274" name="Flowchart: Process 273">
            <a:extLst>
              <a:ext uri="{FF2B5EF4-FFF2-40B4-BE49-F238E27FC236}">
                <a16:creationId xmlns:a16="http://schemas.microsoft.com/office/drawing/2014/main" id="{65835DEB-8CAB-4F42-B450-8CC0610A59B6}"/>
              </a:ext>
            </a:extLst>
          </p:cNvPr>
          <p:cNvSpPr/>
          <p:nvPr/>
        </p:nvSpPr>
        <p:spPr>
          <a:xfrm>
            <a:off x="7225521" y="177762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Return Item to its original location</a:t>
            </a:r>
          </a:p>
        </p:txBody>
      </p:sp>
      <p:sp>
        <p:nvSpPr>
          <p:cNvPr id="275" name="TextBox 274">
            <a:extLst>
              <a:ext uri="{FF2B5EF4-FFF2-40B4-BE49-F238E27FC236}">
                <a16:creationId xmlns:a16="http://schemas.microsoft.com/office/drawing/2014/main" id="{200E1F0F-463C-4D30-ACD8-81BCB07024B5}"/>
              </a:ext>
            </a:extLst>
          </p:cNvPr>
          <p:cNvSpPr txBox="1"/>
          <p:nvPr/>
        </p:nvSpPr>
        <p:spPr>
          <a:xfrm>
            <a:off x="6629361" y="2412305"/>
            <a:ext cx="3880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sp>
        <p:nvSpPr>
          <p:cNvPr id="276" name="TextBox 275">
            <a:extLst>
              <a:ext uri="{FF2B5EF4-FFF2-40B4-BE49-F238E27FC236}">
                <a16:creationId xmlns:a16="http://schemas.microsoft.com/office/drawing/2014/main" id="{A6643DE4-F2B8-4FF7-A31E-6EAFC8BC1F1E}"/>
              </a:ext>
            </a:extLst>
          </p:cNvPr>
          <p:cNvSpPr txBox="1"/>
          <p:nvPr/>
        </p:nvSpPr>
        <p:spPr>
          <a:xfrm>
            <a:off x="6765532" y="2062049"/>
            <a:ext cx="3880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277" name="Flowchart: Decision 276">
            <a:extLst>
              <a:ext uri="{FF2B5EF4-FFF2-40B4-BE49-F238E27FC236}">
                <a16:creationId xmlns:a16="http://schemas.microsoft.com/office/drawing/2014/main" id="{4419E604-3716-491F-8D0C-AB418EB026E9}"/>
              </a:ext>
            </a:extLst>
          </p:cNvPr>
          <p:cNvSpPr/>
          <p:nvPr/>
        </p:nvSpPr>
        <p:spPr>
          <a:xfrm>
            <a:off x="2436587" y="1913186"/>
            <a:ext cx="280284" cy="280284"/>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8" name="TextBox 277">
            <a:extLst>
              <a:ext uri="{FF2B5EF4-FFF2-40B4-BE49-F238E27FC236}">
                <a16:creationId xmlns:a16="http://schemas.microsoft.com/office/drawing/2014/main" id="{1F4D2E82-E556-4C9A-BF1B-CA85198C87C1}"/>
              </a:ext>
            </a:extLst>
          </p:cNvPr>
          <p:cNvSpPr txBox="1"/>
          <p:nvPr/>
        </p:nvSpPr>
        <p:spPr>
          <a:xfrm>
            <a:off x="2071302" y="1459916"/>
            <a:ext cx="1010853" cy="438966"/>
          </a:xfrm>
          <a:prstGeom prst="rect">
            <a:avLst/>
          </a:prstGeom>
          <a:noFill/>
        </p:spPr>
        <p:txBody>
          <a:bodyPr wrap="square" rtlCol="0">
            <a:spAutoFit/>
          </a:bodyPr>
          <a:lstStyle/>
          <a:p>
            <a:pPr algn="ct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Does Location Item Schedule Require Modification?</a:t>
            </a:r>
          </a:p>
        </p:txBody>
      </p:sp>
      <p:cxnSp>
        <p:nvCxnSpPr>
          <p:cNvPr id="279" name="Straight Arrow Connector 278">
            <a:extLst>
              <a:ext uri="{FF2B5EF4-FFF2-40B4-BE49-F238E27FC236}">
                <a16:creationId xmlns:a16="http://schemas.microsoft.com/office/drawing/2014/main" id="{3FD3558C-183B-44FA-BE1B-15D5E80B854E}"/>
              </a:ext>
            </a:extLst>
          </p:cNvPr>
          <p:cNvCxnSpPr>
            <a:cxnSpLocks/>
            <a:stCxn id="277" idx="3"/>
            <a:endCxn id="282" idx="1"/>
          </p:cNvCxnSpPr>
          <p:nvPr/>
        </p:nvCxnSpPr>
        <p:spPr>
          <a:xfrm flipV="1">
            <a:off x="2716871" y="2047904"/>
            <a:ext cx="2542710" cy="5424"/>
          </a:xfrm>
          <a:prstGeom prst="straightConnector1">
            <a:avLst/>
          </a:prstGeom>
          <a:noFill/>
          <a:ln w="6350" cap="flat" cmpd="sng" algn="ctr">
            <a:solidFill>
              <a:sysClr val="windowText" lastClr="000000"/>
            </a:solidFill>
            <a:prstDash val="solid"/>
            <a:miter lim="800000"/>
            <a:tailEnd type="triangle"/>
          </a:ln>
          <a:effectLst/>
        </p:spPr>
      </p:cxnSp>
      <p:sp>
        <p:nvSpPr>
          <p:cNvPr id="280" name="Flowchart: Process 279">
            <a:extLst>
              <a:ext uri="{FF2B5EF4-FFF2-40B4-BE49-F238E27FC236}">
                <a16:creationId xmlns:a16="http://schemas.microsoft.com/office/drawing/2014/main" id="{7DE920AF-BE7B-46D4-AFE8-72BA2AB37A11}"/>
              </a:ext>
            </a:extLst>
          </p:cNvPr>
          <p:cNvSpPr/>
          <p:nvPr/>
        </p:nvSpPr>
        <p:spPr>
          <a:xfrm>
            <a:off x="3416894" y="2559010"/>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Modify</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Location</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Item Count Configuration</a:t>
            </a:r>
          </a:p>
        </p:txBody>
      </p:sp>
      <p:pic>
        <p:nvPicPr>
          <p:cNvPr id="281" name="Graphic 280" descr="User">
            <a:extLst>
              <a:ext uri="{FF2B5EF4-FFF2-40B4-BE49-F238E27FC236}">
                <a16:creationId xmlns:a16="http://schemas.microsoft.com/office/drawing/2014/main" id="{CF47D165-4E2A-428E-9510-7499BE04F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8192" y="2566293"/>
            <a:ext cx="170528" cy="170528"/>
          </a:xfrm>
          <a:prstGeom prst="rect">
            <a:avLst/>
          </a:prstGeom>
        </p:spPr>
      </p:pic>
      <p:sp>
        <p:nvSpPr>
          <p:cNvPr id="282" name="Flowchart: Process 281">
            <a:extLst>
              <a:ext uri="{FF2B5EF4-FFF2-40B4-BE49-F238E27FC236}">
                <a16:creationId xmlns:a16="http://schemas.microsoft.com/office/drawing/2014/main" id="{8F1061BA-8CE2-486C-ACBE-B28A7802E65F}"/>
              </a:ext>
            </a:extLst>
          </p:cNvPr>
          <p:cNvSpPr/>
          <p:nvPr/>
        </p:nvSpPr>
        <p:spPr>
          <a:xfrm>
            <a:off x="5259581" y="177762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Go to Location</a:t>
            </a:r>
          </a:p>
        </p:txBody>
      </p:sp>
      <p:sp>
        <p:nvSpPr>
          <p:cNvPr id="283" name="Flowchart: Process 282">
            <a:extLst>
              <a:ext uri="{FF2B5EF4-FFF2-40B4-BE49-F238E27FC236}">
                <a16:creationId xmlns:a16="http://schemas.microsoft.com/office/drawing/2014/main" id="{107643B0-8744-4DF5-B363-2A87BB48F5AB}"/>
              </a:ext>
            </a:extLst>
          </p:cNvPr>
          <p:cNvSpPr/>
          <p:nvPr/>
        </p:nvSpPr>
        <p:spPr>
          <a:xfrm>
            <a:off x="7225521" y="2553586"/>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Perform</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Par </a:t>
            </a:r>
            <a:r>
              <a:rPr kumimoji="0" lang="en-CA" sz="751" b="0"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Count</a:t>
            </a:r>
          </a:p>
        </p:txBody>
      </p:sp>
      <p:cxnSp>
        <p:nvCxnSpPr>
          <p:cNvPr id="284" name="Connector: Elbow 283">
            <a:extLst>
              <a:ext uri="{FF2B5EF4-FFF2-40B4-BE49-F238E27FC236}">
                <a16:creationId xmlns:a16="http://schemas.microsoft.com/office/drawing/2014/main" id="{0FE5F42D-3E66-4537-9561-83BAFA462217}"/>
              </a:ext>
            </a:extLst>
          </p:cNvPr>
          <p:cNvCxnSpPr>
            <a:cxnSpLocks/>
            <a:stCxn id="280" idx="3"/>
            <a:endCxn id="282" idx="1"/>
          </p:cNvCxnSpPr>
          <p:nvPr/>
        </p:nvCxnSpPr>
        <p:spPr>
          <a:xfrm flipV="1">
            <a:off x="4335851" y="2047904"/>
            <a:ext cx="923730" cy="781388"/>
          </a:xfrm>
          <a:prstGeom prst="bentConnector3">
            <a:avLst>
              <a:gd name="adj1" fmla="val 59091"/>
            </a:avLst>
          </a:prstGeom>
          <a:noFill/>
          <a:ln w="6350" cap="flat" cmpd="sng" algn="ctr">
            <a:solidFill>
              <a:sysClr val="windowText" lastClr="000000"/>
            </a:solidFill>
            <a:prstDash val="solid"/>
            <a:miter lim="800000"/>
            <a:tailEnd type="triangle"/>
          </a:ln>
          <a:effectLst/>
        </p:spPr>
      </p:cxnSp>
      <p:cxnSp>
        <p:nvCxnSpPr>
          <p:cNvPr id="285" name="Straight Arrow Connector 284">
            <a:extLst>
              <a:ext uri="{FF2B5EF4-FFF2-40B4-BE49-F238E27FC236}">
                <a16:creationId xmlns:a16="http://schemas.microsoft.com/office/drawing/2014/main" id="{5A00CCCA-50C1-4AF8-B6E3-A4EC16D0C0E1}"/>
              </a:ext>
            </a:extLst>
          </p:cNvPr>
          <p:cNvCxnSpPr>
            <a:cxnSpLocks/>
            <a:stCxn id="277" idx="2"/>
            <a:endCxn id="293" idx="0"/>
          </p:cNvCxnSpPr>
          <p:nvPr/>
        </p:nvCxnSpPr>
        <p:spPr>
          <a:xfrm>
            <a:off x="2576729" y="2193470"/>
            <a:ext cx="0" cy="365540"/>
          </a:xfrm>
          <a:prstGeom prst="straightConnector1">
            <a:avLst/>
          </a:prstGeom>
          <a:noFill/>
          <a:ln w="6350" cap="flat" cmpd="sng" algn="ctr">
            <a:solidFill>
              <a:sysClr val="windowText" lastClr="000000"/>
            </a:solidFill>
            <a:prstDash val="solid"/>
            <a:miter lim="800000"/>
            <a:tailEnd type="triangle"/>
          </a:ln>
          <a:effectLst/>
        </p:spPr>
      </p:cxnSp>
      <p:sp>
        <p:nvSpPr>
          <p:cNvPr id="286" name="TextBox 285">
            <a:extLst>
              <a:ext uri="{FF2B5EF4-FFF2-40B4-BE49-F238E27FC236}">
                <a16:creationId xmlns:a16="http://schemas.microsoft.com/office/drawing/2014/main" id="{594A37A6-4480-4738-B7DE-B656EE06B652}"/>
              </a:ext>
            </a:extLst>
          </p:cNvPr>
          <p:cNvSpPr txBox="1"/>
          <p:nvPr/>
        </p:nvSpPr>
        <p:spPr>
          <a:xfrm>
            <a:off x="2585101" y="2314706"/>
            <a:ext cx="3880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287" name="TextBox 286">
            <a:extLst>
              <a:ext uri="{FF2B5EF4-FFF2-40B4-BE49-F238E27FC236}">
                <a16:creationId xmlns:a16="http://schemas.microsoft.com/office/drawing/2014/main" id="{1274BF70-1998-4799-BEC6-5C5B29B52118}"/>
              </a:ext>
            </a:extLst>
          </p:cNvPr>
          <p:cNvSpPr txBox="1"/>
          <p:nvPr/>
        </p:nvSpPr>
        <p:spPr>
          <a:xfrm>
            <a:off x="2900685" y="2066204"/>
            <a:ext cx="3880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sp>
        <p:nvSpPr>
          <p:cNvPr id="288" name="Rectangle 287">
            <a:extLst>
              <a:ext uri="{FF2B5EF4-FFF2-40B4-BE49-F238E27FC236}">
                <a16:creationId xmlns:a16="http://schemas.microsoft.com/office/drawing/2014/main" id="{236E5FF3-E122-4547-B641-88A786BAE522}"/>
              </a:ext>
            </a:extLst>
          </p:cNvPr>
          <p:cNvSpPr/>
          <p:nvPr/>
        </p:nvSpPr>
        <p:spPr>
          <a:xfrm>
            <a:off x="1924351" y="1479970"/>
            <a:ext cx="2958740" cy="1890206"/>
          </a:xfrm>
          <a:prstGeom prst="rect">
            <a:avLst/>
          </a:prstGeom>
          <a:noFill/>
          <a:ln w="22225" cap="rnd" cmpd="sng" algn="ctr">
            <a:solidFill>
              <a:sysClr val="windowText" lastClr="000000"/>
            </a:solidFill>
            <a:prstDash val="sysDash"/>
            <a:round/>
          </a:ln>
          <a:effectLst/>
        </p:spPr>
        <p:txBody>
          <a:bodyPr rtlCol="0" anchor="ct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9" name="Rectangle 288">
            <a:extLst>
              <a:ext uri="{FF2B5EF4-FFF2-40B4-BE49-F238E27FC236}">
                <a16:creationId xmlns:a16="http://schemas.microsoft.com/office/drawing/2014/main" id="{036A1737-BF61-413F-8D6F-8B311472EEE9}"/>
              </a:ext>
            </a:extLst>
          </p:cNvPr>
          <p:cNvSpPr/>
          <p:nvPr/>
        </p:nvSpPr>
        <p:spPr>
          <a:xfrm>
            <a:off x="2576729" y="3890063"/>
            <a:ext cx="7082330" cy="2364443"/>
          </a:xfrm>
          <a:prstGeom prst="rect">
            <a:avLst/>
          </a:prstGeom>
          <a:noFill/>
          <a:ln w="22225" cap="rnd" cmpd="sng" algn="ctr">
            <a:solidFill>
              <a:sysClr val="windowText" lastClr="000000"/>
            </a:solidFill>
            <a:prstDash val="sysDash"/>
            <a:round/>
          </a:ln>
          <a:effectLst/>
        </p:spPr>
        <p:txBody>
          <a:bodyPr rtlCol="0" anchor="ct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0" name="TextBox 289">
            <a:extLst>
              <a:ext uri="{FF2B5EF4-FFF2-40B4-BE49-F238E27FC236}">
                <a16:creationId xmlns:a16="http://schemas.microsoft.com/office/drawing/2014/main" id="{55DED4D3-584E-40C6-9D42-33A43C529125}"/>
              </a:ext>
            </a:extLst>
          </p:cNvPr>
          <p:cNvSpPr txBox="1"/>
          <p:nvPr/>
        </p:nvSpPr>
        <p:spPr>
          <a:xfrm>
            <a:off x="6823394" y="3392709"/>
            <a:ext cx="1799638" cy="230961"/>
          </a:xfrm>
          <a:prstGeom prst="rect">
            <a:avLst/>
          </a:prstGeom>
          <a:noFill/>
        </p:spPr>
        <p:txBody>
          <a:bodyPr wrap="square" rtlCol="0">
            <a:spAutoFit/>
          </a:bodyPr>
          <a:lstStyle/>
          <a:p>
            <a:pPr algn="ctr" defTabSz="343266" fontAlgn="auto">
              <a:spcBef>
                <a:spcPts val="0"/>
              </a:spcBef>
              <a:spcAft>
                <a:spcPts val="0"/>
              </a:spcAft>
            </a:pPr>
            <a:r>
              <a:rPr lang="en-CA" sz="901" b="1">
                <a:solidFill>
                  <a:prstClr val="black"/>
                </a:solidFill>
                <a:latin typeface="Segoe UI" panose="020B0502040204020203" pitchFamily="34" charset="0"/>
                <a:ea typeface="Segoe UI" panose="020B0502040204020203" pitchFamily="34" charset="0"/>
                <a:cs typeface="Segoe UI" panose="020B0502040204020203" pitchFamily="34" charset="0"/>
              </a:rPr>
              <a:t>LOCATION ASSESSMENT</a:t>
            </a:r>
          </a:p>
        </p:txBody>
      </p:sp>
      <p:sp>
        <p:nvSpPr>
          <p:cNvPr id="291" name="TextBox 290">
            <a:extLst>
              <a:ext uri="{FF2B5EF4-FFF2-40B4-BE49-F238E27FC236}">
                <a16:creationId xmlns:a16="http://schemas.microsoft.com/office/drawing/2014/main" id="{68714045-4720-4AE9-8E25-E8848732D8ED}"/>
              </a:ext>
            </a:extLst>
          </p:cNvPr>
          <p:cNvSpPr txBox="1"/>
          <p:nvPr/>
        </p:nvSpPr>
        <p:spPr>
          <a:xfrm>
            <a:off x="5235167" y="6254506"/>
            <a:ext cx="2053935" cy="230961"/>
          </a:xfrm>
          <a:prstGeom prst="rect">
            <a:avLst/>
          </a:prstGeom>
          <a:noFill/>
        </p:spPr>
        <p:txBody>
          <a:bodyPr wrap="square" rtlCol="0">
            <a:spAutoFit/>
          </a:bodyPr>
          <a:lstStyle/>
          <a:p>
            <a:pPr algn="ctr" defTabSz="343266" fontAlgn="auto">
              <a:spcBef>
                <a:spcPts val="0"/>
              </a:spcBef>
              <a:spcAft>
                <a:spcPts val="0"/>
              </a:spcAft>
            </a:pPr>
            <a:r>
              <a:rPr lang="en-CA" sz="901" b="1">
                <a:solidFill>
                  <a:prstClr val="black"/>
                </a:solidFill>
                <a:latin typeface="Segoe UI" panose="020B0502040204020203" pitchFamily="34" charset="0"/>
                <a:ea typeface="Segoe UI" panose="020B0502040204020203" pitchFamily="34" charset="0"/>
                <a:cs typeface="Segoe UI" panose="020B0502040204020203" pitchFamily="34" charset="0"/>
              </a:rPr>
              <a:t>SUPPLY EXECUTION</a:t>
            </a:r>
          </a:p>
        </p:txBody>
      </p:sp>
      <p:cxnSp>
        <p:nvCxnSpPr>
          <p:cNvPr id="292" name="Straight Arrow Connector 291">
            <a:extLst>
              <a:ext uri="{FF2B5EF4-FFF2-40B4-BE49-F238E27FC236}">
                <a16:creationId xmlns:a16="http://schemas.microsoft.com/office/drawing/2014/main" id="{2F494D2E-43A9-4B92-947E-2CC5C1DA6349}"/>
              </a:ext>
            </a:extLst>
          </p:cNvPr>
          <p:cNvCxnSpPr>
            <a:cxnSpLocks/>
            <a:stCxn id="268" idx="6"/>
            <a:endCxn id="277" idx="1"/>
          </p:cNvCxnSpPr>
          <p:nvPr/>
        </p:nvCxnSpPr>
        <p:spPr>
          <a:xfrm>
            <a:off x="1528747" y="2047903"/>
            <a:ext cx="907840" cy="5425"/>
          </a:xfrm>
          <a:prstGeom prst="straightConnector1">
            <a:avLst/>
          </a:prstGeom>
          <a:noFill/>
          <a:ln w="6350" cap="flat" cmpd="sng" algn="ctr">
            <a:solidFill>
              <a:sysClr val="windowText" lastClr="000000"/>
            </a:solidFill>
            <a:prstDash val="solid"/>
            <a:miter lim="800000"/>
            <a:tailEnd type="triangle"/>
          </a:ln>
          <a:effectLst/>
        </p:spPr>
      </p:cxnSp>
      <p:sp>
        <p:nvSpPr>
          <p:cNvPr id="293" name="Flowchart: Process 292">
            <a:extLst>
              <a:ext uri="{FF2B5EF4-FFF2-40B4-BE49-F238E27FC236}">
                <a16:creationId xmlns:a16="http://schemas.microsoft.com/office/drawing/2014/main" id="{91C37592-B858-4C02-B77B-A4BE6CFFA54B}"/>
              </a:ext>
            </a:extLst>
          </p:cNvPr>
          <p:cNvSpPr/>
          <p:nvPr/>
        </p:nvSpPr>
        <p:spPr>
          <a:xfrm>
            <a:off x="2117250" y="2559010"/>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Review Location Item Count Configuration</a:t>
            </a:r>
          </a:p>
        </p:txBody>
      </p:sp>
      <p:cxnSp>
        <p:nvCxnSpPr>
          <p:cNvPr id="294" name="Straight Arrow Connector 293">
            <a:extLst>
              <a:ext uri="{FF2B5EF4-FFF2-40B4-BE49-F238E27FC236}">
                <a16:creationId xmlns:a16="http://schemas.microsoft.com/office/drawing/2014/main" id="{D4AD4324-2746-47FE-B4A6-976DF9FDDDCF}"/>
              </a:ext>
            </a:extLst>
          </p:cNvPr>
          <p:cNvCxnSpPr>
            <a:stCxn id="293" idx="3"/>
            <a:endCxn id="280" idx="1"/>
          </p:cNvCxnSpPr>
          <p:nvPr/>
        </p:nvCxnSpPr>
        <p:spPr>
          <a:xfrm>
            <a:off x="3036207" y="2829292"/>
            <a:ext cx="380687" cy="0"/>
          </a:xfrm>
          <a:prstGeom prst="straightConnector1">
            <a:avLst/>
          </a:prstGeom>
          <a:noFill/>
          <a:ln w="6350" cap="flat" cmpd="sng" algn="ctr">
            <a:solidFill>
              <a:sysClr val="windowText" lastClr="000000"/>
            </a:solidFill>
            <a:prstDash val="solid"/>
            <a:miter lim="800000"/>
            <a:tailEnd type="triangle"/>
          </a:ln>
          <a:effectLst/>
        </p:spPr>
      </p:cxnSp>
      <p:sp>
        <p:nvSpPr>
          <p:cNvPr id="295" name="Rectangle 294">
            <a:extLst>
              <a:ext uri="{FF2B5EF4-FFF2-40B4-BE49-F238E27FC236}">
                <a16:creationId xmlns:a16="http://schemas.microsoft.com/office/drawing/2014/main" id="{C418AF7D-DFA6-4F00-9A52-8C1FD59437F3}"/>
              </a:ext>
            </a:extLst>
          </p:cNvPr>
          <p:cNvSpPr/>
          <p:nvPr/>
        </p:nvSpPr>
        <p:spPr>
          <a:xfrm>
            <a:off x="5042836" y="1325222"/>
            <a:ext cx="5575326" cy="2044954"/>
          </a:xfrm>
          <a:prstGeom prst="rect">
            <a:avLst/>
          </a:prstGeom>
          <a:noFill/>
          <a:ln w="22225" cap="rnd" cmpd="sng" algn="ctr">
            <a:solidFill>
              <a:sysClr val="windowText" lastClr="000000"/>
            </a:solidFill>
            <a:prstDash val="sysDash"/>
            <a:round/>
          </a:ln>
          <a:effectLst/>
        </p:spPr>
        <p:txBody>
          <a:bodyPr rtlCol="0" anchor="ct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6" name="Rectangle: Single Corner Snipped 295">
            <a:extLst>
              <a:ext uri="{FF2B5EF4-FFF2-40B4-BE49-F238E27FC236}">
                <a16:creationId xmlns:a16="http://schemas.microsoft.com/office/drawing/2014/main" id="{B76E274B-11A2-4677-85D6-75D5654A8DDE}"/>
              </a:ext>
            </a:extLst>
          </p:cNvPr>
          <p:cNvSpPr/>
          <p:nvPr/>
        </p:nvSpPr>
        <p:spPr>
          <a:xfrm>
            <a:off x="4870930" y="4089704"/>
            <a:ext cx="267142" cy="341009"/>
          </a:xfrm>
          <a:prstGeom prst="snip1Rect">
            <a:avLst/>
          </a:prstGeom>
          <a:solidFill>
            <a:sysClr val="window" lastClr="FFFFFF"/>
          </a:solidFill>
          <a:ln w="15875"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7" name="TextBox 296">
            <a:extLst>
              <a:ext uri="{FF2B5EF4-FFF2-40B4-BE49-F238E27FC236}">
                <a16:creationId xmlns:a16="http://schemas.microsoft.com/office/drawing/2014/main" id="{6F37113B-C0D2-4102-A7C9-04719D7E7ED3}"/>
              </a:ext>
            </a:extLst>
          </p:cNvPr>
          <p:cNvSpPr txBox="1"/>
          <p:nvPr/>
        </p:nvSpPr>
        <p:spPr>
          <a:xfrm>
            <a:off x="5142237" y="4106374"/>
            <a:ext cx="789742" cy="323422"/>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Supply</a:t>
            </a:r>
          </a:p>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Order Pick List</a:t>
            </a:r>
          </a:p>
        </p:txBody>
      </p:sp>
      <p:sp>
        <p:nvSpPr>
          <p:cNvPr id="298" name="TextBox 297">
            <a:extLst>
              <a:ext uri="{FF2B5EF4-FFF2-40B4-BE49-F238E27FC236}">
                <a16:creationId xmlns:a16="http://schemas.microsoft.com/office/drawing/2014/main" id="{760AE703-B6B7-4E03-B6FD-8F97720E4080}"/>
              </a:ext>
            </a:extLst>
          </p:cNvPr>
          <p:cNvSpPr txBox="1"/>
          <p:nvPr/>
        </p:nvSpPr>
        <p:spPr>
          <a:xfrm>
            <a:off x="2261783" y="3380931"/>
            <a:ext cx="2053935" cy="230961"/>
          </a:xfrm>
          <a:prstGeom prst="rect">
            <a:avLst/>
          </a:prstGeom>
          <a:noFill/>
        </p:spPr>
        <p:txBody>
          <a:bodyPr wrap="square" rtlCol="0">
            <a:spAutoFit/>
          </a:bodyPr>
          <a:lstStyle/>
          <a:p>
            <a:pPr algn="ctr" defTabSz="343266" fontAlgn="auto">
              <a:spcBef>
                <a:spcPts val="0"/>
              </a:spcBef>
              <a:spcAft>
                <a:spcPts val="0"/>
              </a:spcAft>
            </a:pPr>
            <a:r>
              <a:rPr lang="en-CA" sz="901" b="1">
                <a:solidFill>
                  <a:prstClr val="black"/>
                </a:solidFill>
                <a:latin typeface="Segoe UI" panose="020B0502040204020203" pitchFamily="34" charset="0"/>
                <a:ea typeface="Segoe UI" panose="020B0502040204020203" pitchFamily="34" charset="0"/>
                <a:cs typeface="Segoe UI" panose="020B0502040204020203" pitchFamily="34" charset="0"/>
              </a:rPr>
              <a:t>LOCATION ITEM SCHEDULING</a:t>
            </a:r>
          </a:p>
        </p:txBody>
      </p:sp>
      <p:grpSp>
        <p:nvGrpSpPr>
          <p:cNvPr id="299" name="Group 298">
            <a:extLst>
              <a:ext uri="{FF2B5EF4-FFF2-40B4-BE49-F238E27FC236}">
                <a16:creationId xmlns:a16="http://schemas.microsoft.com/office/drawing/2014/main" id="{5D5EB9CA-1907-4E3E-AFC2-17D9B69EC099}"/>
              </a:ext>
            </a:extLst>
          </p:cNvPr>
          <p:cNvGrpSpPr/>
          <p:nvPr/>
        </p:nvGrpSpPr>
        <p:grpSpPr>
          <a:xfrm>
            <a:off x="8210393" y="5106629"/>
            <a:ext cx="918957" cy="540563"/>
            <a:chOff x="9886008" y="3841600"/>
            <a:chExt cx="1224000" cy="720000"/>
          </a:xfrm>
          <a:solidFill>
            <a:schemeClr val="accent1"/>
          </a:solidFill>
        </p:grpSpPr>
        <p:sp>
          <p:nvSpPr>
            <p:cNvPr id="300" name="Flowchart: Process 299">
              <a:extLst>
                <a:ext uri="{FF2B5EF4-FFF2-40B4-BE49-F238E27FC236}">
                  <a16:creationId xmlns:a16="http://schemas.microsoft.com/office/drawing/2014/main" id="{329A0703-5F46-4C94-A4FA-667B7A1CCB57}"/>
                </a:ext>
              </a:extLst>
            </p:cNvPr>
            <p:cNvSpPr/>
            <p:nvPr/>
          </p:nvSpPr>
          <p:spPr>
            <a:xfrm>
              <a:off x="9886008" y="3841600"/>
              <a:ext cx="1224000" cy="720000"/>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Store and </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Confirm </a:t>
              </a:r>
              <a:r>
                <a:rPr kumimoji="0" lang="en-CA" sz="751" b="0" i="0" u="none" strike="noStrike" kern="0" cap="none" spc="0" normalizeH="0" baseline="0" noProof="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Putaway</a:t>
              </a:r>
              <a:endPar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301" name="Graphic 300" descr="User">
              <a:extLst>
                <a:ext uri="{FF2B5EF4-FFF2-40B4-BE49-F238E27FC236}">
                  <a16:creationId xmlns:a16="http://schemas.microsoft.com/office/drawing/2014/main" id="{273908E2-4684-4EAF-B988-C109509CD4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4429" y="3871917"/>
              <a:ext cx="227134" cy="227134"/>
            </a:xfrm>
            <a:prstGeom prst="rect">
              <a:avLst/>
            </a:prstGeom>
          </p:spPr>
        </p:pic>
      </p:grpSp>
      <p:grpSp>
        <p:nvGrpSpPr>
          <p:cNvPr id="302" name="Group 301">
            <a:extLst>
              <a:ext uri="{FF2B5EF4-FFF2-40B4-BE49-F238E27FC236}">
                <a16:creationId xmlns:a16="http://schemas.microsoft.com/office/drawing/2014/main" id="{364AED9F-4BDD-4344-9FCE-2ABBE3836117}"/>
              </a:ext>
            </a:extLst>
          </p:cNvPr>
          <p:cNvGrpSpPr/>
          <p:nvPr/>
        </p:nvGrpSpPr>
        <p:grpSpPr>
          <a:xfrm>
            <a:off x="4545023" y="4669763"/>
            <a:ext cx="918957" cy="540563"/>
            <a:chOff x="1681236" y="3841600"/>
            <a:chExt cx="1224000" cy="720000"/>
          </a:xfrm>
          <a:solidFill>
            <a:schemeClr val="accent1"/>
          </a:solidFill>
        </p:grpSpPr>
        <p:sp>
          <p:nvSpPr>
            <p:cNvPr id="303" name="Flowchart: Process 302">
              <a:extLst>
                <a:ext uri="{FF2B5EF4-FFF2-40B4-BE49-F238E27FC236}">
                  <a16:creationId xmlns:a16="http://schemas.microsoft.com/office/drawing/2014/main" id="{8B65D2A9-7330-4AC1-8EEC-F811028A5B50}"/>
                </a:ext>
              </a:extLst>
            </p:cNvPr>
            <p:cNvSpPr/>
            <p:nvPr/>
          </p:nvSpPr>
          <p:spPr>
            <a:xfrm>
              <a:off x="1681236" y="3841600"/>
              <a:ext cx="1224000" cy="720000"/>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Pick Items</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for Delivery</a:t>
              </a:r>
            </a:p>
          </p:txBody>
        </p:sp>
        <p:pic>
          <p:nvPicPr>
            <p:cNvPr id="304" name="Graphic 303" descr="User">
              <a:extLst>
                <a:ext uri="{FF2B5EF4-FFF2-40B4-BE49-F238E27FC236}">
                  <a16:creationId xmlns:a16="http://schemas.microsoft.com/office/drawing/2014/main" id="{9923054D-088E-4F45-B9DC-4F16B32B4F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3441" y="3865183"/>
              <a:ext cx="227134" cy="227134"/>
            </a:xfrm>
            <a:prstGeom prst="rect">
              <a:avLst/>
            </a:prstGeom>
          </p:spPr>
        </p:pic>
      </p:grpSp>
      <p:sp>
        <p:nvSpPr>
          <p:cNvPr id="305" name="Flowchart: Process 304">
            <a:extLst>
              <a:ext uri="{FF2B5EF4-FFF2-40B4-BE49-F238E27FC236}">
                <a16:creationId xmlns:a16="http://schemas.microsoft.com/office/drawing/2014/main" id="{08ED3120-EF7A-4E42-8307-5F019902077C}"/>
              </a:ext>
            </a:extLst>
          </p:cNvPr>
          <p:cNvSpPr/>
          <p:nvPr/>
        </p:nvSpPr>
        <p:spPr>
          <a:xfrm>
            <a:off x="6600179" y="5109633"/>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Deliver Product</a:t>
            </a:r>
          </a:p>
          <a:p>
            <a:pPr marL="0" marR="0" lvl="0" indent="0" algn="ctr" defTabSz="343266"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to Location</a:t>
            </a:r>
          </a:p>
        </p:txBody>
      </p:sp>
      <p:cxnSp>
        <p:nvCxnSpPr>
          <p:cNvPr id="306" name="Straight Arrow Connector 305">
            <a:extLst>
              <a:ext uri="{FF2B5EF4-FFF2-40B4-BE49-F238E27FC236}">
                <a16:creationId xmlns:a16="http://schemas.microsoft.com/office/drawing/2014/main" id="{79AEA356-1CC4-478B-9C2E-8FB4764C6600}"/>
              </a:ext>
            </a:extLst>
          </p:cNvPr>
          <p:cNvCxnSpPr>
            <a:cxnSpLocks/>
            <a:stCxn id="305" idx="3"/>
          </p:cNvCxnSpPr>
          <p:nvPr/>
        </p:nvCxnSpPr>
        <p:spPr>
          <a:xfrm flipV="1">
            <a:off x="7519136" y="5376911"/>
            <a:ext cx="691257" cy="3004"/>
          </a:xfrm>
          <a:prstGeom prst="straightConnector1">
            <a:avLst/>
          </a:prstGeom>
          <a:noFill/>
          <a:ln w="6350" cap="flat" cmpd="sng" algn="ctr">
            <a:solidFill>
              <a:sysClr val="windowText" lastClr="000000"/>
            </a:solidFill>
            <a:prstDash val="solid"/>
            <a:miter lim="800000"/>
            <a:tailEnd type="triangle"/>
          </a:ln>
          <a:effectLst/>
        </p:spPr>
      </p:cxnSp>
      <p:sp>
        <p:nvSpPr>
          <p:cNvPr id="307" name="TextBox 306">
            <a:extLst>
              <a:ext uri="{FF2B5EF4-FFF2-40B4-BE49-F238E27FC236}">
                <a16:creationId xmlns:a16="http://schemas.microsoft.com/office/drawing/2014/main" id="{29D534C9-4A1D-4033-AAEB-31DA4EE690C7}"/>
              </a:ext>
            </a:extLst>
          </p:cNvPr>
          <p:cNvSpPr txBox="1"/>
          <p:nvPr/>
        </p:nvSpPr>
        <p:spPr>
          <a:xfrm>
            <a:off x="2716326" y="4786211"/>
            <a:ext cx="854773" cy="323422"/>
          </a:xfrm>
          <a:prstGeom prst="rect">
            <a:avLst/>
          </a:prstGeom>
          <a:noFill/>
        </p:spPr>
        <p:txBody>
          <a:bodyPr wrap="square" rtlCol="0">
            <a:spAutoFit/>
          </a:bodyPr>
          <a:lstStyle/>
          <a:p>
            <a:pPr algn="ct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Source of Replenishment</a:t>
            </a:r>
          </a:p>
        </p:txBody>
      </p:sp>
      <p:grpSp>
        <p:nvGrpSpPr>
          <p:cNvPr id="308" name="Group 307">
            <a:extLst>
              <a:ext uri="{FF2B5EF4-FFF2-40B4-BE49-F238E27FC236}">
                <a16:creationId xmlns:a16="http://schemas.microsoft.com/office/drawing/2014/main" id="{AADC0FDB-3886-4D72-85E0-B9CD137159D6}"/>
              </a:ext>
            </a:extLst>
          </p:cNvPr>
          <p:cNvGrpSpPr/>
          <p:nvPr/>
        </p:nvGrpSpPr>
        <p:grpSpPr>
          <a:xfrm>
            <a:off x="3492760" y="4799903"/>
            <a:ext cx="280284" cy="280284"/>
            <a:chOff x="6178345" y="4091699"/>
            <a:chExt cx="373323" cy="373323"/>
          </a:xfrm>
        </p:grpSpPr>
        <p:sp>
          <p:nvSpPr>
            <p:cNvPr id="309" name="Flowchart: Decision 308">
              <a:extLst>
                <a:ext uri="{FF2B5EF4-FFF2-40B4-BE49-F238E27FC236}">
                  <a16:creationId xmlns:a16="http://schemas.microsoft.com/office/drawing/2014/main" id="{83BA3F77-FCC7-43B4-9624-8E110CDF21E0}"/>
                </a:ext>
              </a:extLst>
            </p:cNvPr>
            <p:cNvSpPr/>
            <p:nvPr/>
          </p:nvSpPr>
          <p:spPr>
            <a:xfrm>
              <a:off x="6178345" y="4091699"/>
              <a:ext cx="373323" cy="373323"/>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0" name="Oval 309">
              <a:extLst>
                <a:ext uri="{FF2B5EF4-FFF2-40B4-BE49-F238E27FC236}">
                  <a16:creationId xmlns:a16="http://schemas.microsoft.com/office/drawing/2014/main" id="{C2D00B6E-459E-418D-AB83-E2EA54A7D9B0}"/>
                </a:ext>
              </a:extLst>
            </p:cNvPr>
            <p:cNvSpPr/>
            <p:nvPr/>
          </p:nvSpPr>
          <p:spPr>
            <a:xfrm>
              <a:off x="6247065" y="4161821"/>
              <a:ext cx="226567" cy="228394"/>
            </a:xfrm>
            <a:prstGeom prst="ellipse">
              <a:avLst/>
            </a:prstGeom>
            <a:noFill/>
            <a:ln w="19050" cap="flat" cmpd="sng" algn="ctr">
              <a:solidFill>
                <a:srgbClr val="FFC000">
                  <a:lumMod val="50000"/>
                </a:srgbClr>
              </a:solidFill>
              <a:prstDash val="solid"/>
              <a:miter lim="800000"/>
            </a:ln>
            <a:effectLst/>
          </p:spPr>
          <p:txBody>
            <a:bodyPr rtlCol="0" anchor="ctr"/>
            <a:lstStyle/>
            <a:p>
              <a:pPr marL="0" marR="0" lvl="0" indent="0" algn="ctr" defTabSz="343266" eaLnBrk="1" fontAlgn="auto" latinLnBrk="0" hangingPunct="1">
                <a:lnSpc>
                  <a:spcPct val="100000"/>
                </a:lnSpc>
                <a:spcBef>
                  <a:spcPts val="0"/>
                </a:spcBef>
                <a:spcAft>
                  <a:spcPts val="0"/>
                </a:spcAft>
                <a:buClrTx/>
                <a:buSzTx/>
                <a:buFontTx/>
                <a:buNone/>
                <a:tabLst/>
                <a:defRPr/>
              </a:pPr>
              <a:endParaRPr kumimoji="0" lang="en-CA"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1" name="TextBox 310">
            <a:extLst>
              <a:ext uri="{FF2B5EF4-FFF2-40B4-BE49-F238E27FC236}">
                <a16:creationId xmlns:a16="http://schemas.microsoft.com/office/drawing/2014/main" id="{5562878A-D581-4018-AAF1-E1A12BB7DA79}"/>
              </a:ext>
            </a:extLst>
          </p:cNvPr>
          <p:cNvSpPr txBox="1"/>
          <p:nvPr/>
        </p:nvSpPr>
        <p:spPr>
          <a:xfrm>
            <a:off x="3714456" y="4945303"/>
            <a:ext cx="535322"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Internal</a:t>
            </a:r>
          </a:p>
        </p:txBody>
      </p:sp>
      <p:cxnSp>
        <p:nvCxnSpPr>
          <p:cNvPr id="312" name="Straight Arrow Connector 311">
            <a:extLst>
              <a:ext uri="{FF2B5EF4-FFF2-40B4-BE49-F238E27FC236}">
                <a16:creationId xmlns:a16="http://schemas.microsoft.com/office/drawing/2014/main" id="{52A87E07-09D2-444D-82A2-923D31B4BFBE}"/>
              </a:ext>
            </a:extLst>
          </p:cNvPr>
          <p:cNvCxnSpPr>
            <a:cxnSpLocks/>
            <a:stCxn id="296" idx="1"/>
          </p:cNvCxnSpPr>
          <p:nvPr/>
        </p:nvCxnSpPr>
        <p:spPr>
          <a:xfrm>
            <a:off x="5004501" y="4430713"/>
            <a:ext cx="1" cy="239050"/>
          </a:xfrm>
          <a:prstGeom prst="straightConnector1">
            <a:avLst/>
          </a:prstGeom>
          <a:noFill/>
          <a:ln w="19050" cap="flat" cmpd="sng" algn="ctr">
            <a:solidFill>
              <a:sysClr val="windowText" lastClr="000000"/>
            </a:solidFill>
            <a:prstDash val="sysDot"/>
            <a:miter lim="800000"/>
            <a:tailEnd type="triangle"/>
          </a:ln>
          <a:effectLst/>
        </p:spPr>
      </p:cxnSp>
      <p:cxnSp>
        <p:nvCxnSpPr>
          <p:cNvPr id="313" name="Straight Arrow Connector 312">
            <a:extLst>
              <a:ext uri="{FF2B5EF4-FFF2-40B4-BE49-F238E27FC236}">
                <a16:creationId xmlns:a16="http://schemas.microsoft.com/office/drawing/2014/main" id="{D11A5C20-9929-43BA-84AA-C090213A10A8}"/>
              </a:ext>
            </a:extLst>
          </p:cNvPr>
          <p:cNvCxnSpPr>
            <a:cxnSpLocks/>
            <a:stCxn id="309" idx="3"/>
          </p:cNvCxnSpPr>
          <p:nvPr/>
        </p:nvCxnSpPr>
        <p:spPr>
          <a:xfrm>
            <a:off x="3773044" y="4940045"/>
            <a:ext cx="771979" cy="0"/>
          </a:xfrm>
          <a:prstGeom prst="straightConnector1">
            <a:avLst/>
          </a:prstGeom>
          <a:noFill/>
          <a:ln w="6350" cap="flat" cmpd="sng" algn="ctr">
            <a:solidFill>
              <a:sysClr val="windowText" lastClr="000000"/>
            </a:solidFill>
            <a:prstDash val="solid"/>
            <a:miter lim="800000"/>
            <a:tailEnd type="triangle"/>
          </a:ln>
          <a:effectLst/>
        </p:spPr>
      </p:cxnSp>
      <p:sp>
        <p:nvSpPr>
          <p:cNvPr id="315" name="Flowchart: Process 314">
            <a:extLst>
              <a:ext uri="{FF2B5EF4-FFF2-40B4-BE49-F238E27FC236}">
                <a16:creationId xmlns:a16="http://schemas.microsoft.com/office/drawing/2014/main" id="{52FE23CB-12FA-4E02-BF47-5AE28C9D69D4}"/>
              </a:ext>
            </a:extLst>
          </p:cNvPr>
          <p:cNvSpPr/>
          <p:nvPr/>
        </p:nvSpPr>
        <p:spPr>
          <a:xfrm>
            <a:off x="4545023" y="547087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3263" fontAlgn="auto">
              <a:spcBef>
                <a:spcPts val="0"/>
              </a:spcBef>
              <a:spcAft>
                <a:spcPts val="0"/>
              </a:spcAft>
            </a:pPr>
            <a:r>
              <a:rPr lang="en-CA" sz="751">
                <a:solidFill>
                  <a:schemeClr val="bg1"/>
                </a:solidFill>
                <a:latin typeface="Segoe UI" panose="020B0502040204020203" pitchFamily="34" charset="0"/>
                <a:ea typeface="Segoe UI" panose="020B0502040204020203" pitchFamily="34" charset="0"/>
                <a:cs typeface="Segoe UI" panose="020B0502040204020203" pitchFamily="34" charset="0"/>
              </a:rPr>
              <a:t>Delivery Expected Receipt</a:t>
            </a:r>
          </a:p>
        </p:txBody>
      </p:sp>
      <p:cxnSp>
        <p:nvCxnSpPr>
          <p:cNvPr id="317" name="Connector: Elbow 316">
            <a:extLst>
              <a:ext uri="{FF2B5EF4-FFF2-40B4-BE49-F238E27FC236}">
                <a16:creationId xmlns:a16="http://schemas.microsoft.com/office/drawing/2014/main" id="{002AC033-043E-4CBC-93FF-16FD4D4B401A}"/>
              </a:ext>
            </a:extLst>
          </p:cNvPr>
          <p:cNvCxnSpPr>
            <a:cxnSpLocks/>
            <a:stCxn id="283" idx="3"/>
            <a:endCxn id="325" idx="1"/>
          </p:cNvCxnSpPr>
          <p:nvPr/>
        </p:nvCxnSpPr>
        <p:spPr>
          <a:xfrm flipV="1">
            <a:off x="8144478" y="2823262"/>
            <a:ext cx="355573" cy="606"/>
          </a:xfrm>
          <a:prstGeom prst="bentConnector3">
            <a:avLst>
              <a:gd name="adj1" fmla="val 50000"/>
            </a:avLst>
          </a:prstGeom>
          <a:noFill/>
          <a:ln w="6350" cap="flat" cmpd="sng" algn="ctr">
            <a:solidFill>
              <a:srgbClr val="000000"/>
            </a:solidFill>
            <a:prstDash val="solid"/>
            <a:miter lim="800000"/>
            <a:tailEnd type="triangle"/>
          </a:ln>
          <a:effectLst/>
        </p:spPr>
      </p:cxnSp>
      <p:cxnSp>
        <p:nvCxnSpPr>
          <p:cNvPr id="318" name="Connector: Elbow 317">
            <a:extLst>
              <a:ext uri="{FF2B5EF4-FFF2-40B4-BE49-F238E27FC236}">
                <a16:creationId xmlns:a16="http://schemas.microsoft.com/office/drawing/2014/main" id="{A680DC2E-FEE3-4690-972D-2822FD992C20}"/>
              </a:ext>
            </a:extLst>
          </p:cNvPr>
          <p:cNvCxnSpPr>
            <a:cxnSpLocks/>
            <a:stCxn id="309" idx="2"/>
          </p:cNvCxnSpPr>
          <p:nvPr/>
        </p:nvCxnSpPr>
        <p:spPr>
          <a:xfrm rot="16200000" flipH="1">
            <a:off x="3758479" y="4954609"/>
            <a:ext cx="660967" cy="912121"/>
          </a:xfrm>
          <a:prstGeom prst="bentConnector2">
            <a:avLst/>
          </a:prstGeom>
          <a:noFill/>
          <a:ln w="6350" cap="flat" cmpd="sng" algn="ctr">
            <a:solidFill>
              <a:sysClr val="windowText" lastClr="000000"/>
            </a:solidFill>
            <a:prstDash val="solid"/>
            <a:miter lim="800000"/>
            <a:tailEnd type="triangle"/>
          </a:ln>
          <a:effectLst/>
        </p:spPr>
      </p:cxnSp>
      <p:sp>
        <p:nvSpPr>
          <p:cNvPr id="319" name="TextBox 318">
            <a:extLst>
              <a:ext uri="{FF2B5EF4-FFF2-40B4-BE49-F238E27FC236}">
                <a16:creationId xmlns:a16="http://schemas.microsoft.com/office/drawing/2014/main" id="{CAACFF30-BC67-48A9-8132-950D01C5E27C}"/>
              </a:ext>
            </a:extLst>
          </p:cNvPr>
          <p:cNvSpPr txBox="1"/>
          <p:nvPr/>
        </p:nvSpPr>
        <p:spPr>
          <a:xfrm>
            <a:off x="3714456" y="5731488"/>
            <a:ext cx="6665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External</a:t>
            </a:r>
          </a:p>
        </p:txBody>
      </p:sp>
      <p:cxnSp>
        <p:nvCxnSpPr>
          <p:cNvPr id="320" name="Straight Arrow Connector 319">
            <a:extLst>
              <a:ext uri="{FF2B5EF4-FFF2-40B4-BE49-F238E27FC236}">
                <a16:creationId xmlns:a16="http://schemas.microsoft.com/office/drawing/2014/main" id="{E234211D-0431-4554-B8ED-0975C498E5A9}"/>
              </a:ext>
            </a:extLst>
          </p:cNvPr>
          <p:cNvCxnSpPr>
            <a:stCxn id="282" idx="3"/>
            <a:endCxn id="270" idx="1"/>
          </p:cNvCxnSpPr>
          <p:nvPr/>
        </p:nvCxnSpPr>
        <p:spPr>
          <a:xfrm>
            <a:off x="6178538" y="2047904"/>
            <a:ext cx="308137" cy="0"/>
          </a:xfrm>
          <a:prstGeom prst="straightConnector1">
            <a:avLst/>
          </a:prstGeom>
          <a:noFill/>
          <a:ln w="6350" cap="flat" cmpd="sng" algn="ctr">
            <a:solidFill>
              <a:sysClr val="windowText" lastClr="000000"/>
            </a:solidFill>
            <a:prstDash val="solid"/>
            <a:miter lim="800000"/>
            <a:tailEnd type="triangle"/>
          </a:ln>
          <a:effectLst/>
        </p:spPr>
      </p:cxnSp>
      <p:cxnSp>
        <p:nvCxnSpPr>
          <p:cNvPr id="321" name="Straight Arrow Connector 320">
            <a:extLst>
              <a:ext uri="{FF2B5EF4-FFF2-40B4-BE49-F238E27FC236}">
                <a16:creationId xmlns:a16="http://schemas.microsoft.com/office/drawing/2014/main" id="{C78949DC-C22C-493F-A10A-782030742E60}"/>
              </a:ext>
            </a:extLst>
          </p:cNvPr>
          <p:cNvCxnSpPr>
            <a:cxnSpLocks/>
            <a:stCxn id="274" idx="2"/>
            <a:endCxn id="283" idx="0"/>
          </p:cNvCxnSpPr>
          <p:nvPr/>
        </p:nvCxnSpPr>
        <p:spPr>
          <a:xfrm>
            <a:off x="7685000" y="2318185"/>
            <a:ext cx="0" cy="235401"/>
          </a:xfrm>
          <a:prstGeom prst="straightConnector1">
            <a:avLst/>
          </a:prstGeom>
          <a:noFill/>
          <a:ln w="6350" cap="flat" cmpd="sng" algn="ctr">
            <a:solidFill>
              <a:sysClr val="windowText" lastClr="000000"/>
            </a:solidFill>
            <a:prstDash val="solid"/>
            <a:miter lim="800000"/>
            <a:tailEnd type="triangle"/>
          </a:ln>
          <a:effectLst/>
        </p:spPr>
      </p:cxnSp>
      <p:cxnSp>
        <p:nvCxnSpPr>
          <p:cNvPr id="322" name="Straight Arrow Connector 321">
            <a:extLst>
              <a:ext uri="{FF2B5EF4-FFF2-40B4-BE49-F238E27FC236}">
                <a16:creationId xmlns:a16="http://schemas.microsoft.com/office/drawing/2014/main" id="{7239FC30-BA4B-420C-B5A1-3F636952AB6D}"/>
              </a:ext>
            </a:extLst>
          </p:cNvPr>
          <p:cNvCxnSpPr>
            <a:cxnSpLocks/>
            <a:stCxn id="270" idx="3"/>
            <a:endCxn id="274" idx="1"/>
          </p:cNvCxnSpPr>
          <p:nvPr/>
        </p:nvCxnSpPr>
        <p:spPr>
          <a:xfrm flipV="1">
            <a:off x="6766958" y="2047903"/>
            <a:ext cx="458563" cy="1"/>
          </a:xfrm>
          <a:prstGeom prst="straightConnector1">
            <a:avLst/>
          </a:prstGeom>
          <a:noFill/>
          <a:ln w="6350" cap="flat" cmpd="sng" algn="ctr">
            <a:solidFill>
              <a:sysClr val="windowText" lastClr="000000"/>
            </a:solidFill>
            <a:prstDash val="solid"/>
            <a:miter lim="800000"/>
            <a:tailEnd type="triangle"/>
          </a:ln>
          <a:effectLst/>
        </p:spPr>
      </p:cxnSp>
      <p:cxnSp>
        <p:nvCxnSpPr>
          <p:cNvPr id="323" name="Connector: Elbow 322">
            <a:extLst>
              <a:ext uri="{FF2B5EF4-FFF2-40B4-BE49-F238E27FC236}">
                <a16:creationId xmlns:a16="http://schemas.microsoft.com/office/drawing/2014/main" id="{46D25D63-7141-4F78-B116-176328FF79D8}"/>
              </a:ext>
            </a:extLst>
          </p:cNvPr>
          <p:cNvCxnSpPr>
            <a:cxnSpLocks/>
            <a:stCxn id="270" idx="2"/>
            <a:endCxn id="283" idx="1"/>
          </p:cNvCxnSpPr>
          <p:nvPr/>
        </p:nvCxnSpPr>
        <p:spPr>
          <a:xfrm rot="16200000" flipH="1">
            <a:off x="6608258" y="2206605"/>
            <a:ext cx="635822" cy="598704"/>
          </a:xfrm>
          <a:prstGeom prst="bentConnector2">
            <a:avLst/>
          </a:prstGeom>
          <a:noFill/>
          <a:ln w="6350" cap="flat" cmpd="sng" algn="ctr">
            <a:solidFill>
              <a:srgbClr val="000000"/>
            </a:solidFill>
            <a:prstDash val="solid"/>
            <a:miter lim="800000"/>
            <a:tailEnd type="triangle"/>
          </a:ln>
          <a:effectLst/>
        </p:spPr>
      </p:cxnSp>
      <p:cxnSp>
        <p:nvCxnSpPr>
          <p:cNvPr id="324" name="Straight Arrow Connector 323">
            <a:extLst>
              <a:ext uri="{FF2B5EF4-FFF2-40B4-BE49-F238E27FC236}">
                <a16:creationId xmlns:a16="http://schemas.microsoft.com/office/drawing/2014/main" id="{3ADE34BF-B08B-4B5C-AEE4-6D393A155072}"/>
              </a:ext>
            </a:extLst>
          </p:cNvPr>
          <p:cNvCxnSpPr>
            <a:cxnSpLocks/>
            <a:stCxn id="326" idx="0"/>
          </p:cNvCxnSpPr>
          <p:nvPr/>
        </p:nvCxnSpPr>
        <p:spPr>
          <a:xfrm flipH="1" flipV="1">
            <a:off x="9948130" y="2312936"/>
            <a:ext cx="6464" cy="405110"/>
          </a:xfrm>
          <a:prstGeom prst="straightConnector1">
            <a:avLst/>
          </a:prstGeom>
          <a:noFill/>
          <a:ln w="6350" cap="flat" cmpd="sng" algn="ctr">
            <a:solidFill>
              <a:sysClr val="windowText" lastClr="000000"/>
            </a:solidFill>
            <a:prstDash val="solid"/>
            <a:miter lim="800000"/>
            <a:tailEnd type="triangle"/>
          </a:ln>
          <a:effectLst/>
        </p:spPr>
      </p:cxnSp>
      <p:sp>
        <p:nvSpPr>
          <p:cNvPr id="325" name="Flowchart: Process 324">
            <a:extLst>
              <a:ext uri="{FF2B5EF4-FFF2-40B4-BE49-F238E27FC236}">
                <a16:creationId xmlns:a16="http://schemas.microsoft.com/office/drawing/2014/main" id="{F442AB28-3F0E-43DE-94B0-0CB5F546DCB3}"/>
              </a:ext>
            </a:extLst>
          </p:cNvPr>
          <p:cNvSpPr/>
          <p:nvPr/>
        </p:nvSpPr>
        <p:spPr>
          <a:xfrm>
            <a:off x="8500051" y="2553586"/>
            <a:ext cx="919199" cy="539351"/>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algn="ctr" defTabSz="286044" fontAlgn="auto">
              <a:spcBef>
                <a:spcPts val="0"/>
              </a:spcBef>
              <a:spcAft>
                <a:spcPts val="0"/>
              </a:spcAft>
              <a:defRPr/>
            </a:pPr>
            <a:r>
              <a:rPr lang="en-US" sz="750" kern="0">
                <a:solidFill>
                  <a:schemeClr val="bg1"/>
                </a:solidFill>
                <a:latin typeface="Segoe UI" panose="020B0502040204020203" pitchFamily="34" charset="0"/>
                <a:cs typeface="Segoe UI" panose="020B0502040204020203" pitchFamily="34" charset="0"/>
              </a:rPr>
              <a:t>Supply Orders </a:t>
            </a:r>
          </a:p>
          <a:p>
            <a:pPr algn="ctr" defTabSz="286044" fontAlgn="auto">
              <a:spcBef>
                <a:spcPts val="0"/>
              </a:spcBef>
              <a:spcAft>
                <a:spcPts val="0"/>
              </a:spcAft>
              <a:defRPr/>
            </a:pPr>
            <a:r>
              <a:rPr lang="en-US" sz="750" kern="0">
                <a:solidFill>
                  <a:schemeClr val="bg1"/>
                </a:solidFill>
                <a:latin typeface="Segoe UI" panose="020B0502040204020203" pitchFamily="34" charset="0"/>
                <a:cs typeface="Segoe UI" panose="020B0502040204020203" pitchFamily="34" charset="0"/>
              </a:rPr>
              <a:t>are Generated</a:t>
            </a:r>
          </a:p>
        </p:txBody>
      </p:sp>
      <p:sp>
        <p:nvSpPr>
          <p:cNvPr id="326" name="Flowchart: Decision 325">
            <a:extLst>
              <a:ext uri="{FF2B5EF4-FFF2-40B4-BE49-F238E27FC236}">
                <a16:creationId xmlns:a16="http://schemas.microsoft.com/office/drawing/2014/main" id="{C3D4351F-D41E-43EC-B51B-F66405155133}"/>
              </a:ext>
            </a:extLst>
          </p:cNvPr>
          <p:cNvSpPr/>
          <p:nvPr/>
        </p:nvSpPr>
        <p:spPr>
          <a:xfrm>
            <a:off x="9849378" y="2718046"/>
            <a:ext cx="210432" cy="210432"/>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51489" tIns="25744" rIns="51489" bIns="25744" numCol="1" spcCol="0" rtlCol="0" fromWordArt="0" anchor="ctr" anchorCtr="0" forceAA="0" compatLnSpc="1">
            <a:prstTxWarp prst="textNoShape">
              <a:avLst/>
            </a:prstTxWarp>
            <a:noAutofit/>
          </a:bodyPr>
          <a:lstStyle/>
          <a:p>
            <a:pPr algn="ctr" defTabSz="257724" fontAlgn="auto">
              <a:spcBef>
                <a:spcPts val="0"/>
              </a:spcBef>
              <a:spcAft>
                <a:spcPts val="0"/>
              </a:spcAft>
              <a:defRPr/>
            </a:pPr>
            <a:endParaRPr lang="en-CA" sz="564" kern="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327" name="TextBox 326">
            <a:extLst>
              <a:ext uri="{FF2B5EF4-FFF2-40B4-BE49-F238E27FC236}">
                <a16:creationId xmlns:a16="http://schemas.microsoft.com/office/drawing/2014/main" id="{F69ADDE1-287B-4DAF-8FF0-9C57EE7D0479}"/>
              </a:ext>
            </a:extLst>
          </p:cNvPr>
          <p:cNvSpPr txBox="1"/>
          <p:nvPr/>
        </p:nvSpPr>
        <p:spPr>
          <a:xfrm>
            <a:off x="9639413" y="2889449"/>
            <a:ext cx="648650" cy="323422"/>
          </a:xfrm>
          <a:prstGeom prst="rect">
            <a:avLst/>
          </a:prstGeom>
          <a:noFill/>
        </p:spPr>
        <p:txBody>
          <a:bodyPr wrap="square" rtlCol="0">
            <a:spAutoFit/>
          </a:bodyPr>
          <a:lstStyle/>
          <a:p>
            <a:pPr algn="ctr" defTabSz="257724" fontAlgn="auto">
              <a:spcBef>
                <a:spcPts val="0"/>
              </a:spcBef>
              <a:spcAft>
                <a:spcPts val="0"/>
              </a:spcAft>
              <a:defRPr/>
            </a:pPr>
            <a:r>
              <a:rPr lang="en-CA" sz="751">
                <a:solidFill>
                  <a:prstClr val="black"/>
                </a:solidFill>
                <a:latin typeface="Segoe UI" panose="020B0502040204020203" pitchFamily="34" charset="0"/>
                <a:ea typeface="+mn-ea"/>
                <a:cs typeface="Segoe UI" panose="020B0502040204020203" pitchFamily="34" charset="0"/>
              </a:rPr>
              <a:t>Approval</a:t>
            </a:r>
            <a:r>
              <a:rPr lang="en-CA" sz="564">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algn="ctr" defTabSz="257724" fontAlgn="auto">
              <a:spcBef>
                <a:spcPts val="0"/>
              </a:spcBef>
              <a:spcAft>
                <a:spcPts val="0"/>
              </a:spcAft>
              <a:defRPr/>
            </a:pPr>
            <a:r>
              <a:rPr lang="en-CA" sz="751">
                <a:solidFill>
                  <a:prstClr val="black"/>
                </a:solidFill>
                <a:latin typeface="Segoe UI" panose="020B0502040204020203" pitchFamily="34" charset="0"/>
                <a:ea typeface="+mn-ea"/>
                <a:cs typeface="Segoe UI" panose="020B0502040204020203" pitchFamily="34" charset="0"/>
              </a:rPr>
              <a:t>Required</a:t>
            </a:r>
            <a:r>
              <a:rPr lang="en-CA" sz="564">
                <a:solidFill>
                  <a:prstClr val="black"/>
                </a:solidFill>
                <a:latin typeface="Segoe UI" panose="020B0502040204020203" pitchFamily="34" charset="0"/>
                <a:ea typeface="+mn-ea"/>
                <a:cs typeface="Segoe UI" panose="020B0502040204020203" pitchFamily="34" charset="0"/>
              </a:rPr>
              <a:t>?</a:t>
            </a:r>
            <a:endParaRPr lang="en-CA" sz="564">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28" name="TextBox 327">
            <a:extLst>
              <a:ext uri="{FF2B5EF4-FFF2-40B4-BE49-F238E27FC236}">
                <a16:creationId xmlns:a16="http://schemas.microsoft.com/office/drawing/2014/main" id="{1DF93D74-BF4A-4230-8264-DAB139BBA8CD}"/>
              </a:ext>
            </a:extLst>
          </p:cNvPr>
          <p:cNvSpPr txBox="1"/>
          <p:nvPr/>
        </p:nvSpPr>
        <p:spPr>
          <a:xfrm>
            <a:off x="9884687" y="2491932"/>
            <a:ext cx="388066"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329" name="TextBox 328">
            <a:extLst>
              <a:ext uri="{FF2B5EF4-FFF2-40B4-BE49-F238E27FC236}">
                <a16:creationId xmlns:a16="http://schemas.microsoft.com/office/drawing/2014/main" id="{F3CE32D1-812B-4ACE-9872-2AE954580C92}"/>
              </a:ext>
            </a:extLst>
          </p:cNvPr>
          <p:cNvSpPr txBox="1"/>
          <p:nvPr/>
        </p:nvSpPr>
        <p:spPr>
          <a:xfrm>
            <a:off x="10103421" y="2661794"/>
            <a:ext cx="312785" cy="207877"/>
          </a:xfrm>
          <a:prstGeom prst="rect">
            <a:avLst/>
          </a:prstGeom>
          <a:noFill/>
        </p:spPr>
        <p:txBody>
          <a:bodyPr wrap="square" rtlCol="0">
            <a:spAutoFit/>
          </a:bodyPr>
          <a:lstStyle/>
          <a:p>
            <a:pPr defTabSz="343266" fontAlgn="auto">
              <a:spcBef>
                <a:spcPts val="0"/>
              </a:spcBef>
              <a:spcAft>
                <a:spcPts val="0"/>
              </a:spcAft>
            </a:pPr>
            <a:r>
              <a:rPr lang="en-CA" sz="751">
                <a:solidFill>
                  <a:prstClr val="black"/>
                </a:solidFill>
                <a:latin typeface="Segoe UI" panose="020B0502040204020203" pitchFamily="34" charset="0"/>
                <a:ea typeface="Segoe UI" panose="020B0502040204020203" pitchFamily="34" charset="0"/>
                <a:cs typeface="Segoe UI" panose="020B0502040204020203" pitchFamily="34" charset="0"/>
              </a:rPr>
              <a:t>No</a:t>
            </a:r>
          </a:p>
        </p:txBody>
      </p:sp>
      <p:cxnSp>
        <p:nvCxnSpPr>
          <p:cNvPr id="330" name="Straight Arrow Connector 329">
            <a:extLst>
              <a:ext uri="{FF2B5EF4-FFF2-40B4-BE49-F238E27FC236}">
                <a16:creationId xmlns:a16="http://schemas.microsoft.com/office/drawing/2014/main" id="{4D5904E7-CB95-45C2-88AD-870DF506ABE2}"/>
              </a:ext>
            </a:extLst>
          </p:cNvPr>
          <p:cNvCxnSpPr>
            <a:cxnSpLocks/>
            <a:stCxn id="325" idx="3"/>
            <a:endCxn id="326" idx="1"/>
          </p:cNvCxnSpPr>
          <p:nvPr/>
        </p:nvCxnSpPr>
        <p:spPr>
          <a:xfrm>
            <a:off x="9419250" y="2823262"/>
            <a:ext cx="430128" cy="0"/>
          </a:xfrm>
          <a:prstGeom prst="straightConnector1">
            <a:avLst/>
          </a:prstGeom>
          <a:noFill/>
          <a:ln w="6350" cap="flat" cmpd="sng" algn="ctr">
            <a:solidFill>
              <a:srgbClr val="000000"/>
            </a:solidFill>
            <a:prstDash val="solid"/>
            <a:miter lim="800000"/>
            <a:tailEnd type="triangle"/>
          </a:ln>
          <a:effectLst/>
        </p:spPr>
      </p:cxnSp>
      <p:grpSp>
        <p:nvGrpSpPr>
          <p:cNvPr id="331" name="Group 330">
            <a:extLst>
              <a:ext uri="{FF2B5EF4-FFF2-40B4-BE49-F238E27FC236}">
                <a16:creationId xmlns:a16="http://schemas.microsoft.com/office/drawing/2014/main" id="{13A8D911-21FF-482C-BAF2-8A692B97AAE2}"/>
              </a:ext>
            </a:extLst>
          </p:cNvPr>
          <p:cNvGrpSpPr/>
          <p:nvPr/>
        </p:nvGrpSpPr>
        <p:grpSpPr>
          <a:xfrm>
            <a:off x="9488530" y="1777622"/>
            <a:ext cx="919199" cy="535314"/>
            <a:chOff x="9501409" y="1367254"/>
            <a:chExt cx="919199" cy="535314"/>
          </a:xfrm>
          <a:solidFill>
            <a:schemeClr val="accent1"/>
          </a:solidFill>
        </p:grpSpPr>
        <p:sp>
          <p:nvSpPr>
            <p:cNvPr id="332" name="Flowchart: Process 331">
              <a:extLst>
                <a:ext uri="{FF2B5EF4-FFF2-40B4-BE49-F238E27FC236}">
                  <a16:creationId xmlns:a16="http://schemas.microsoft.com/office/drawing/2014/main" id="{88D68705-8813-472E-A604-5EA79987FAD9}"/>
                </a:ext>
              </a:extLst>
            </p:cNvPr>
            <p:cNvSpPr/>
            <p:nvPr/>
          </p:nvSpPr>
          <p:spPr>
            <a:xfrm>
              <a:off x="9501409" y="1367254"/>
              <a:ext cx="919199" cy="535314"/>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algn="ctr" defTabSz="286044" fontAlgn="auto">
                <a:spcBef>
                  <a:spcPts val="0"/>
                </a:spcBef>
                <a:spcAft>
                  <a:spcPts val="0"/>
                </a:spcAft>
                <a:defRPr/>
              </a:pPr>
              <a:r>
                <a:rPr lang="en-CA" sz="750" kern="0">
                  <a:solidFill>
                    <a:schemeClr val="bg1"/>
                  </a:solidFill>
                  <a:latin typeface="Segoe UI" panose="020B0502040204020203" pitchFamily="34" charset="0"/>
                  <a:cs typeface="Segoe UI" panose="020B0502040204020203" pitchFamily="34" charset="0"/>
                </a:rPr>
                <a:t>Approve as </a:t>
              </a:r>
            </a:p>
            <a:p>
              <a:pPr algn="ctr" defTabSz="286044" fontAlgn="auto">
                <a:spcBef>
                  <a:spcPts val="0"/>
                </a:spcBef>
                <a:spcAft>
                  <a:spcPts val="0"/>
                </a:spcAft>
                <a:defRPr/>
              </a:pPr>
              <a:r>
                <a:rPr lang="en-CA" sz="750" kern="0">
                  <a:solidFill>
                    <a:schemeClr val="bg1"/>
                  </a:solidFill>
                  <a:latin typeface="Segoe UI" panose="020B0502040204020203" pitchFamily="34" charset="0"/>
                  <a:cs typeface="Segoe UI" panose="020B0502040204020203" pitchFamily="34" charset="0"/>
                </a:rPr>
                <a:t>Required </a:t>
              </a:r>
            </a:p>
          </p:txBody>
        </p:sp>
        <p:pic>
          <p:nvPicPr>
            <p:cNvPr id="333" name="Graphic 332" descr="User">
              <a:extLst>
                <a:ext uri="{FF2B5EF4-FFF2-40B4-BE49-F238E27FC236}">
                  <a16:creationId xmlns:a16="http://schemas.microsoft.com/office/drawing/2014/main" id="{B796E82C-BA7D-4E43-B6EB-FE3AFAE041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1409" y="1378682"/>
              <a:ext cx="170528" cy="170528"/>
            </a:xfrm>
            <a:prstGeom prst="rect">
              <a:avLst/>
            </a:prstGeom>
          </p:spPr>
        </p:pic>
      </p:grpSp>
      <p:cxnSp>
        <p:nvCxnSpPr>
          <p:cNvPr id="334" name="Connector: Elbow 333">
            <a:extLst>
              <a:ext uri="{FF2B5EF4-FFF2-40B4-BE49-F238E27FC236}">
                <a16:creationId xmlns:a16="http://schemas.microsoft.com/office/drawing/2014/main" id="{535B89A7-FB57-49E6-B0F8-E02D3E294139}"/>
              </a:ext>
            </a:extLst>
          </p:cNvPr>
          <p:cNvCxnSpPr>
            <a:cxnSpLocks/>
            <a:endCxn id="309" idx="0"/>
          </p:cNvCxnSpPr>
          <p:nvPr/>
        </p:nvCxnSpPr>
        <p:spPr>
          <a:xfrm flipH="1">
            <a:off x="3632902" y="2045279"/>
            <a:ext cx="6774827" cy="2754624"/>
          </a:xfrm>
          <a:prstGeom prst="bentConnector4">
            <a:avLst>
              <a:gd name="adj1" fmla="val -3374"/>
              <a:gd name="adj2" fmla="val 62776"/>
            </a:avLst>
          </a:prstGeom>
          <a:noFill/>
          <a:ln w="6350" cap="flat" cmpd="sng" algn="ctr">
            <a:solidFill>
              <a:sysClr val="windowText" lastClr="000000"/>
            </a:solidFill>
            <a:prstDash val="solid"/>
            <a:miter lim="800000"/>
            <a:tailEnd type="triangle"/>
          </a:ln>
          <a:effectLst/>
        </p:spPr>
      </p:cxnSp>
      <p:cxnSp>
        <p:nvCxnSpPr>
          <p:cNvPr id="335" name="Straight Arrow Connector 334">
            <a:extLst>
              <a:ext uri="{FF2B5EF4-FFF2-40B4-BE49-F238E27FC236}">
                <a16:creationId xmlns:a16="http://schemas.microsoft.com/office/drawing/2014/main" id="{78434EBA-7A48-4460-BA70-2F0677C22854}"/>
              </a:ext>
            </a:extLst>
          </p:cNvPr>
          <p:cNvCxnSpPr>
            <a:cxnSpLocks/>
            <a:stCxn id="326" idx="3"/>
          </p:cNvCxnSpPr>
          <p:nvPr/>
        </p:nvCxnSpPr>
        <p:spPr>
          <a:xfrm>
            <a:off x="10059810" y="2823262"/>
            <a:ext cx="574639" cy="4968"/>
          </a:xfrm>
          <a:prstGeom prst="straightConnector1">
            <a:avLst/>
          </a:prstGeom>
          <a:noFill/>
          <a:ln w="6350" cap="flat" cmpd="sng" algn="ctr">
            <a:solidFill>
              <a:sysClr val="windowText" lastClr="000000"/>
            </a:solidFill>
            <a:prstDash val="solid"/>
            <a:miter lim="800000"/>
            <a:tailEnd type="none"/>
          </a:ln>
          <a:effectLst/>
        </p:spPr>
      </p:cxnSp>
      <p:cxnSp>
        <p:nvCxnSpPr>
          <p:cNvPr id="336" name="Connector: Elbow 335">
            <a:extLst>
              <a:ext uri="{FF2B5EF4-FFF2-40B4-BE49-F238E27FC236}">
                <a16:creationId xmlns:a16="http://schemas.microsoft.com/office/drawing/2014/main" id="{2E82810A-9D6E-421C-A512-FA48911F4B9A}"/>
              </a:ext>
            </a:extLst>
          </p:cNvPr>
          <p:cNvCxnSpPr>
            <a:cxnSpLocks/>
            <a:endCxn id="305" idx="1"/>
          </p:cNvCxnSpPr>
          <p:nvPr/>
        </p:nvCxnSpPr>
        <p:spPr>
          <a:xfrm>
            <a:off x="5463980" y="4940045"/>
            <a:ext cx="1136199" cy="439870"/>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337" name="Connector: Elbow 336">
            <a:extLst>
              <a:ext uri="{FF2B5EF4-FFF2-40B4-BE49-F238E27FC236}">
                <a16:creationId xmlns:a16="http://schemas.microsoft.com/office/drawing/2014/main" id="{7D385B8C-09C6-47DE-9148-EC21CF9D7FF2}"/>
              </a:ext>
            </a:extLst>
          </p:cNvPr>
          <p:cNvCxnSpPr>
            <a:cxnSpLocks/>
            <a:endCxn id="305" idx="1"/>
          </p:cNvCxnSpPr>
          <p:nvPr/>
        </p:nvCxnSpPr>
        <p:spPr>
          <a:xfrm flipV="1">
            <a:off x="5463980" y="5379915"/>
            <a:ext cx="1136199" cy="361239"/>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338" name="Straight Arrow Connector 337">
            <a:extLst>
              <a:ext uri="{FF2B5EF4-FFF2-40B4-BE49-F238E27FC236}">
                <a16:creationId xmlns:a16="http://schemas.microsoft.com/office/drawing/2014/main" id="{754F19A5-F706-4783-97BA-CE6C87DA3C35}"/>
              </a:ext>
            </a:extLst>
          </p:cNvPr>
          <p:cNvCxnSpPr>
            <a:cxnSpLocks/>
            <a:endCxn id="272" idx="2"/>
          </p:cNvCxnSpPr>
          <p:nvPr/>
        </p:nvCxnSpPr>
        <p:spPr>
          <a:xfrm flipV="1">
            <a:off x="9129350" y="5372037"/>
            <a:ext cx="1180998" cy="4874"/>
          </a:xfrm>
          <a:prstGeom prst="straightConnector1">
            <a:avLst/>
          </a:prstGeom>
          <a:noFill/>
          <a:ln w="6350" cap="flat" cmpd="sng" algn="ctr">
            <a:solidFill>
              <a:sysClr val="windowText" lastClr="000000"/>
            </a:solidFill>
            <a:prstDash val="solid"/>
            <a:miter lim="800000"/>
            <a:tailEnd type="triangle"/>
          </a:ln>
          <a:effectLst/>
        </p:spPr>
      </p:cxnSp>
      <p:pic>
        <p:nvPicPr>
          <p:cNvPr id="339" name="Graphic 338" descr="User">
            <a:extLst>
              <a:ext uri="{FF2B5EF4-FFF2-40B4-BE49-F238E27FC236}">
                <a16:creationId xmlns:a16="http://schemas.microsoft.com/office/drawing/2014/main" id="{5384E8CD-E4E8-42CF-9FD2-6CB227AF7E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4737" y="2562565"/>
            <a:ext cx="170528" cy="170528"/>
          </a:xfrm>
          <a:prstGeom prst="rect">
            <a:avLst/>
          </a:prstGeom>
        </p:spPr>
      </p:pic>
      <p:pic>
        <p:nvPicPr>
          <p:cNvPr id="341" name="Graphic 340" descr="Single gear">
            <a:extLst>
              <a:ext uri="{FF2B5EF4-FFF2-40B4-BE49-F238E27FC236}">
                <a16:creationId xmlns:a16="http://schemas.microsoft.com/office/drawing/2014/main" id="{7A3C8A15-B2FF-4D82-9D53-DAF5728D73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3736" y="2553585"/>
            <a:ext cx="189896" cy="201190"/>
          </a:xfrm>
          <a:prstGeom prst="rect">
            <a:avLst/>
          </a:prstGeom>
        </p:spPr>
      </p:pic>
      <p:pic>
        <p:nvPicPr>
          <p:cNvPr id="4" name="Graphic 3" descr="Single gear">
            <a:extLst>
              <a:ext uri="{FF2B5EF4-FFF2-40B4-BE49-F238E27FC236}">
                <a16:creationId xmlns:a16="http://schemas.microsoft.com/office/drawing/2014/main" id="{9A3E82BE-9B95-0544-7A20-7E23315888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33526" y="5443136"/>
            <a:ext cx="189896" cy="201190"/>
          </a:xfrm>
          <a:prstGeom prst="rect">
            <a:avLst/>
          </a:prstGeom>
        </p:spPr>
      </p:pic>
    </p:spTree>
    <p:extLst>
      <p:ext uri="{BB962C8B-B14F-4D97-AF65-F5344CB8AC3E}">
        <p14:creationId xmlns:p14="http://schemas.microsoft.com/office/powerpoint/2010/main" val="382524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a:extLst>
              <a:ext uri="{FF2B5EF4-FFF2-40B4-BE49-F238E27FC236}">
                <a16:creationId xmlns:a16="http://schemas.microsoft.com/office/drawing/2014/main" id="{4A7E5A54-7FE4-4415-AA1C-CD87329AD2DC}"/>
              </a:ext>
            </a:extLst>
          </p:cNvPr>
          <p:cNvSpPr>
            <a:spLocks noGrp="1"/>
          </p:cNvSpPr>
          <p:nvPr>
            <p:ph type="title"/>
          </p:nvPr>
        </p:nvSpPr>
        <p:spPr/>
        <p:txBody>
          <a:bodyPr/>
          <a:lstStyle/>
          <a:p>
            <a:r>
              <a:rPr lang="en-US"/>
              <a:t>Supply Count Steps</a:t>
            </a:r>
          </a:p>
        </p:txBody>
      </p:sp>
      <p:graphicFrame>
        <p:nvGraphicFramePr>
          <p:cNvPr id="9" name="Content Placeholder 8">
            <a:extLst>
              <a:ext uri="{FF2B5EF4-FFF2-40B4-BE49-F238E27FC236}">
                <a16:creationId xmlns:a16="http://schemas.microsoft.com/office/drawing/2014/main" id="{B9E45EE0-9719-D7E3-FEB8-89D58C8E819E}"/>
              </a:ext>
            </a:extLst>
          </p:cNvPr>
          <p:cNvGraphicFramePr>
            <a:graphicFrameLocks noGrp="1"/>
          </p:cNvGraphicFramePr>
          <p:nvPr>
            <p:ph idx="1"/>
            <p:extLst>
              <p:ext uri="{D42A27DB-BD31-4B8C-83A1-F6EECF244321}">
                <p14:modId xmlns:p14="http://schemas.microsoft.com/office/powerpoint/2010/main" val="1819775434"/>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B330B44-492F-4DD0-BDAA-AD5EEE694434}"/>
              </a:ext>
            </a:extLst>
          </p:cNvPr>
          <p:cNvSpPr>
            <a:spLocks noGrp="1"/>
          </p:cNvSpPr>
          <p:nvPr>
            <p:ph type="sldNum" sz="quarter" idx="17"/>
          </p:nvPr>
        </p:nvSpPr>
        <p:spPr/>
        <p:txBody>
          <a:bodyPr/>
          <a:lstStyle/>
          <a:p>
            <a:pPr lvl="0"/>
            <a:fld id="{A59E24FB-11A7-44FD-AC96-67BDBF48A334}" type="slidenum">
              <a:rPr lang="en-US" noProof="0" smtClean="0"/>
              <a:pPr lvl="0"/>
              <a:t>9</a:t>
            </a:fld>
            <a:endParaRPr lang="en-US" noProof="0"/>
          </a:p>
        </p:txBody>
      </p:sp>
    </p:spTree>
    <p:extLst>
      <p:ext uri="{BB962C8B-B14F-4D97-AF65-F5344CB8AC3E}">
        <p14:creationId xmlns:p14="http://schemas.microsoft.com/office/powerpoint/2010/main" val="2199318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AF15F-E60F-45C2-8887-A8D78A7AC656}"/>
</file>

<file path=customXml/itemProps2.xml><?xml version="1.0" encoding="utf-8"?>
<ds:datastoreItem xmlns:ds="http://schemas.openxmlformats.org/officeDocument/2006/customXml" ds:itemID="{5F549F82-0776-46EE-AB19-75BA9B741973}">
  <ds:schemaRefs>
    <ds:schemaRef ds:uri="http://schemas.microsoft.com/office/infopath/2007/PartnerControls"/>
    <ds:schemaRef ds:uri="http://purl.org/dc/elements/1.1/"/>
    <ds:schemaRef ds:uri="http://www.w3.org/XML/1998/namespace"/>
    <ds:schemaRef ds:uri="http://purl.org/dc/terms/"/>
    <ds:schemaRef ds:uri="3a03e3cb-7154-4c8b-812f-7b093fe31fd4"/>
    <ds:schemaRef ds:uri="a8e24b0a-3e99-4e25-8d82-10583d5f4fc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F21DE4D-224F-4E4B-A58E-C172F0EF9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6722</Words>
  <Application>Microsoft Office PowerPoint</Application>
  <PresentationFormat>Widescreen</PresentationFormat>
  <Paragraphs>743</Paragraphs>
  <Slides>74</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Courier New</vt:lpstr>
      <vt:lpstr>Lucida Grande</vt:lpstr>
      <vt:lpstr>Open Sans</vt:lpstr>
      <vt:lpstr>Segoe UI</vt:lpstr>
      <vt:lpstr>Symbol</vt:lpstr>
      <vt:lpstr>Times New Roman</vt:lpstr>
      <vt:lpstr>Wingdings</vt:lpstr>
      <vt:lpstr>BSWH_PPTtheme</vt:lpstr>
      <vt:lpstr>Inventory Maintenance</vt:lpstr>
      <vt:lpstr>Supply Orders</vt:lpstr>
      <vt:lpstr>Supply Orders</vt:lpstr>
      <vt:lpstr>Supply Orders</vt:lpstr>
      <vt:lpstr>Create Supply Orders</vt:lpstr>
      <vt:lpstr>Internal Replenishment</vt:lpstr>
      <vt:lpstr>External Replenishment</vt:lpstr>
      <vt:lpstr>Supply Count Process</vt:lpstr>
      <vt:lpstr>Supply Count Steps</vt:lpstr>
      <vt:lpstr>Supply Order Flow</vt:lpstr>
      <vt:lpstr>PowerPoint Presentation</vt:lpstr>
      <vt:lpstr>Perpetual Inventory</vt:lpstr>
      <vt:lpstr>Supply Orders</vt:lpstr>
      <vt:lpstr>PowerPoint Presentation</vt:lpstr>
      <vt:lpstr>On-Demand Supply Order Process</vt:lpstr>
      <vt:lpstr>On-Demand Supply Orders</vt:lpstr>
      <vt:lpstr>Manual Supply Order Process</vt:lpstr>
      <vt:lpstr>Manual Supply Orders</vt:lpstr>
      <vt:lpstr>On-Demand and Manual Supply Orders</vt:lpstr>
      <vt:lpstr>On-Demand and Manual Supply Orders</vt:lpstr>
      <vt:lpstr>PowerPoint Presentation</vt:lpstr>
      <vt:lpstr>Reorder Groups</vt:lpstr>
      <vt:lpstr>Reorder Group Schedules</vt:lpstr>
      <vt:lpstr>PowerPoint Presentation</vt:lpstr>
      <vt:lpstr>Canceling a Supply Order</vt:lpstr>
      <vt:lpstr>Updating a Supply Order</vt:lpstr>
      <vt:lpstr>Add a Comment for Backorders</vt:lpstr>
      <vt:lpstr>Modify a Supply Order</vt:lpstr>
      <vt:lpstr>Modify a Supply Order</vt:lpstr>
      <vt:lpstr>PowerPoint Presentation</vt:lpstr>
      <vt:lpstr>Supply Order Batch</vt:lpstr>
      <vt:lpstr>PowerPoint Presentation</vt:lpstr>
      <vt:lpstr>Delivery</vt:lpstr>
      <vt:lpstr>Delivery</vt:lpstr>
      <vt:lpstr>Delivery Putaway</vt:lpstr>
      <vt:lpstr>Internal Replenishment</vt:lpstr>
      <vt:lpstr>Internal Replenishment</vt:lpstr>
      <vt:lpstr>Internal Replenishment</vt:lpstr>
      <vt:lpstr>Short-Picking</vt:lpstr>
      <vt:lpstr>Par Delivery </vt:lpstr>
      <vt:lpstr>Par Delivery </vt:lpstr>
      <vt:lpstr>Perpetual Delivery</vt:lpstr>
      <vt:lpstr>Perpetual Delivery Information</vt:lpstr>
      <vt:lpstr>Perpetual Delivery Putaway</vt:lpstr>
      <vt:lpstr>Tracked Item Delivery</vt:lpstr>
      <vt:lpstr>Tracked Item Delivery Information</vt:lpstr>
      <vt:lpstr>Tracked Item Conditioning</vt:lpstr>
      <vt:lpstr>Tracked Item Conditioning Resource</vt:lpstr>
      <vt:lpstr>Tracked Item Putaway</vt:lpstr>
      <vt:lpstr>Deliveries</vt:lpstr>
      <vt:lpstr>Tracked Item Putaway Continued</vt:lpstr>
      <vt:lpstr>Delivery Receiving Tracked Item</vt:lpstr>
      <vt:lpstr>Delivery Receiving Tracked</vt:lpstr>
      <vt:lpstr>PowerPoint Presentation</vt:lpstr>
      <vt:lpstr>Delivery Missing Receipts – Supply Order </vt:lpstr>
      <vt:lpstr>Manual Delivery Receiving</vt:lpstr>
      <vt:lpstr>Receive Overage</vt:lpstr>
      <vt:lpstr>Putaway Less than Received Quantity</vt:lpstr>
      <vt:lpstr>Putaway Less - Complete Delivery Process</vt:lpstr>
      <vt:lpstr>Putaway Less – Tracked Items</vt:lpstr>
      <vt:lpstr>Putaway Delivery</vt:lpstr>
      <vt:lpstr>Tracking Log</vt:lpstr>
      <vt:lpstr>Fill &amp; Kill</vt:lpstr>
      <vt:lpstr>Generate Orders</vt:lpstr>
      <vt:lpstr>Generate Orders</vt:lpstr>
      <vt:lpstr>PowerPoint Presentation</vt:lpstr>
      <vt:lpstr>Consignment Billing Request</vt:lpstr>
      <vt:lpstr>Consignment Billing Request</vt:lpstr>
      <vt:lpstr>Consignment Billing Request Resource</vt:lpstr>
      <vt:lpstr>Consignment Billing Request Status</vt:lpstr>
      <vt:lpstr>Consignment Billing Request Process</vt:lpstr>
      <vt:lpstr>Consignment Billing Request</vt:lpstr>
      <vt:lpstr>Consignment Billing Request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Janelle Gieseke</cp:lastModifiedBy>
  <cp:revision>1</cp:revision>
  <dcterms:created xsi:type="dcterms:W3CDTF">2021-02-11T05:59:23Z</dcterms:created>
  <dcterms:modified xsi:type="dcterms:W3CDTF">2024-05-07T14:56:40Z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y fmtid="{D5CDD505-2E9C-101B-9397-08002B2CF9AE}" pid="4" name="Order">
    <vt:r8>10178500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