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4"/>
  </p:sldMasterIdLst>
  <p:notesMasterIdLst>
    <p:notesMasterId r:id="rId69"/>
  </p:notesMasterIdLst>
  <p:sldIdLst>
    <p:sldId id="2719" r:id="rId5"/>
    <p:sldId id="10976" r:id="rId6"/>
    <p:sldId id="3319" r:id="rId7"/>
    <p:sldId id="632" r:id="rId8"/>
    <p:sldId id="11021" r:id="rId9"/>
    <p:sldId id="11024" r:id="rId10"/>
    <p:sldId id="3164" r:id="rId11"/>
    <p:sldId id="10990" r:id="rId12"/>
    <p:sldId id="574" r:id="rId13"/>
    <p:sldId id="303" r:id="rId14"/>
    <p:sldId id="10996" r:id="rId15"/>
    <p:sldId id="3297" r:id="rId16"/>
    <p:sldId id="3322" r:id="rId17"/>
    <p:sldId id="409" r:id="rId18"/>
    <p:sldId id="3303" r:id="rId19"/>
    <p:sldId id="3187" r:id="rId20"/>
    <p:sldId id="2508" r:id="rId21"/>
    <p:sldId id="10981" r:id="rId22"/>
    <p:sldId id="2487" r:id="rId23"/>
    <p:sldId id="10984" r:id="rId24"/>
    <p:sldId id="2512" r:id="rId25"/>
    <p:sldId id="11015" r:id="rId26"/>
    <p:sldId id="11016" r:id="rId27"/>
    <p:sldId id="11002" r:id="rId28"/>
    <p:sldId id="11025" r:id="rId29"/>
    <p:sldId id="3163" r:id="rId30"/>
    <p:sldId id="10991" r:id="rId31"/>
    <p:sldId id="11019" r:id="rId32"/>
    <p:sldId id="10971" r:id="rId33"/>
    <p:sldId id="3168" r:id="rId34"/>
    <p:sldId id="10997" r:id="rId35"/>
    <p:sldId id="10978" r:id="rId36"/>
    <p:sldId id="10993" r:id="rId37"/>
    <p:sldId id="2492" r:id="rId38"/>
    <p:sldId id="11003" r:id="rId39"/>
    <p:sldId id="11004" r:id="rId40"/>
    <p:sldId id="11005" r:id="rId41"/>
    <p:sldId id="10979" r:id="rId42"/>
    <p:sldId id="10994" r:id="rId43"/>
    <p:sldId id="10986" r:id="rId44"/>
    <p:sldId id="2768" r:id="rId45"/>
    <p:sldId id="10987" r:id="rId46"/>
    <p:sldId id="10988" r:id="rId47"/>
    <p:sldId id="10989" r:id="rId48"/>
    <p:sldId id="3309" r:id="rId49"/>
    <p:sldId id="11026" r:id="rId50"/>
    <p:sldId id="11014" r:id="rId51"/>
    <p:sldId id="11009" r:id="rId52"/>
    <p:sldId id="11008" r:id="rId53"/>
    <p:sldId id="10980" r:id="rId54"/>
    <p:sldId id="10995" r:id="rId55"/>
    <p:sldId id="3149" r:id="rId56"/>
    <p:sldId id="2511" r:id="rId57"/>
    <p:sldId id="11017" r:id="rId58"/>
    <p:sldId id="2574" r:id="rId59"/>
    <p:sldId id="3154" r:id="rId60"/>
    <p:sldId id="3155" r:id="rId61"/>
    <p:sldId id="10975" r:id="rId62"/>
    <p:sldId id="11012" r:id="rId63"/>
    <p:sldId id="11013" r:id="rId64"/>
    <p:sldId id="11011" r:id="rId65"/>
    <p:sldId id="3320" r:id="rId66"/>
    <p:sldId id="10977" r:id="rId67"/>
    <p:sldId id="3321" r:id="rId68"/>
  </p:sldIdLst>
  <p:sldSz cx="12192000" cy="6858000"/>
  <p:notesSz cx="6858000" cy="9144000"/>
  <p:defaultTextStyle>
    <a:defPPr>
      <a:defRPr lang="en-US"/>
    </a:defPPr>
    <a:lvl1pPr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73152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146304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219456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292608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3657600" algn="l" defTabSz="731520" rtl="0" eaLnBrk="1" latinLnBrk="0" hangingPunct="1">
      <a:defRPr kern="1200">
        <a:solidFill>
          <a:schemeClr val="tx1"/>
        </a:solidFill>
        <a:latin typeface="Arial" charset="0"/>
        <a:ea typeface="ＭＳ Ｐゴシック" charset="-128"/>
        <a:cs typeface="ＭＳ Ｐゴシック" charset="-128"/>
      </a:defRPr>
    </a:lvl6pPr>
    <a:lvl7pPr marL="4389120" algn="l" defTabSz="731520" rtl="0" eaLnBrk="1" latinLnBrk="0" hangingPunct="1">
      <a:defRPr kern="1200">
        <a:solidFill>
          <a:schemeClr val="tx1"/>
        </a:solidFill>
        <a:latin typeface="Arial" charset="0"/>
        <a:ea typeface="ＭＳ Ｐゴシック" charset="-128"/>
        <a:cs typeface="ＭＳ Ｐゴシック" charset="-128"/>
      </a:defRPr>
    </a:lvl7pPr>
    <a:lvl8pPr marL="5120640" algn="l" defTabSz="731520" rtl="0" eaLnBrk="1" latinLnBrk="0" hangingPunct="1">
      <a:defRPr kern="1200">
        <a:solidFill>
          <a:schemeClr val="tx1"/>
        </a:solidFill>
        <a:latin typeface="Arial" charset="0"/>
        <a:ea typeface="ＭＳ Ｐゴシック" charset="-128"/>
        <a:cs typeface="ＭＳ Ｐゴシック" charset="-128"/>
      </a:defRPr>
    </a:lvl8pPr>
    <a:lvl9pPr marL="5852160" algn="l" defTabSz="73152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Default Section" id="{0C3636C9-F2A5-4090-B349-02C02A16CF6A}">
          <p14:sldIdLst>
            <p14:sldId id="2719"/>
            <p14:sldId id="10976"/>
            <p14:sldId id="3319"/>
            <p14:sldId id="632"/>
            <p14:sldId id="11021"/>
          </p14:sldIdLst>
        </p14:section>
        <p14:section name="Module 1: CDUI and Features" id="{E6ECCAE8-9DBD-4B60-AD06-793F781DF8F3}">
          <p14:sldIdLst>
            <p14:sldId id="11024"/>
          </p14:sldIdLst>
        </p14:section>
        <p14:section name="CDUI" id="{2C64CF76-7378-46D5-B571-EBD72464569A}">
          <p14:sldIdLst>
            <p14:sldId id="3164"/>
            <p14:sldId id="10990"/>
            <p14:sldId id="574"/>
            <p14:sldId id="303"/>
            <p14:sldId id="10996"/>
          </p14:sldIdLst>
        </p14:section>
        <p14:section name="CDUI Features" id="{2A6D7293-071D-44F4-9205-EBE20C27E0BE}">
          <p14:sldIdLst>
            <p14:sldId id="3297"/>
            <p14:sldId id="3322"/>
            <p14:sldId id="409"/>
            <p14:sldId id="3303"/>
            <p14:sldId id="3187"/>
            <p14:sldId id="2508"/>
            <p14:sldId id="10981"/>
            <p14:sldId id="2487"/>
            <p14:sldId id="10984"/>
            <p14:sldId id="2512"/>
            <p14:sldId id="11015"/>
            <p14:sldId id="11016"/>
            <p14:sldId id="11002"/>
          </p14:sldIdLst>
        </p14:section>
        <p14:section name="Module 2: Supply Source Configuration and Management" id="{39405AF5-0248-44D7-9E99-7CEB1B815DE2}">
          <p14:sldIdLst>
            <p14:sldId id="11025"/>
          </p14:sldIdLst>
        </p14:section>
        <p14:section name="Supply Source Configuration" id="{9DDED65F-A3C0-456B-BBD5-1D31F98C5C29}">
          <p14:sldIdLst>
            <p14:sldId id="3163"/>
            <p14:sldId id="10991"/>
            <p14:sldId id="11019"/>
            <p14:sldId id="10971"/>
            <p14:sldId id="3168"/>
            <p14:sldId id="10997"/>
          </p14:sldIdLst>
        </p14:section>
        <p14:section name="Changes Made" id="{305E0FFA-D44D-4FB9-9A64-68415DF3A615}">
          <p14:sldIdLst>
            <p14:sldId id="10978"/>
            <p14:sldId id="10993"/>
            <p14:sldId id="2492"/>
            <p14:sldId id="11003"/>
            <p14:sldId id="11004"/>
            <p14:sldId id="11005"/>
          </p14:sldIdLst>
        </p14:section>
        <p14:section name="Supplies" id="{F866C444-5F0E-485D-83A4-77575DE33FB5}">
          <p14:sldIdLst>
            <p14:sldId id="10979"/>
            <p14:sldId id="10994"/>
            <p14:sldId id="10986"/>
            <p14:sldId id="2768"/>
            <p14:sldId id="10987"/>
            <p14:sldId id="10988"/>
            <p14:sldId id="10989"/>
            <p14:sldId id="3309"/>
            <p14:sldId id="11026"/>
            <p14:sldId id="11014"/>
            <p14:sldId id="11009"/>
            <p14:sldId id="11008"/>
          </p14:sldIdLst>
        </p14:section>
        <p14:section name="Implant Log" id="{A3752174-606F-4904-9FF7-FBC567859E37}">
          <p14:sldIdLst>
            <p14:sldId id="10980"/>
            <p14:sldId id="10995"/>
            <p14:sldId id="3149"/>
            <p14:sldId id="2511"/>
            <p14:sldId id="11017"/>
            <p14:sldId id="2574"/>
            <p14:sldId id="3154"/>
            <p14:sldId id="3155"/>
            <p14:sldId id="10975"/>
            <p14:sldId id="11012"/>
            <p14:sldId id="11013"/>
            <p14:sldId id="11011"/>
          </p14:sldIdLst>
        </p14:section>
        <p14:section name="Course Wrap Up" id="{EBB503F2-21CA-4F4F-9BB1-5ECF777E8F36}">
          <p14:sldIdLst>
            <p14:sldId id="3320"/>
            <p14:sldId id="10977"/>
            <p14:sldId id="33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694102-EFEB-E472-C4DD-F6BBFA5B27D9}" name="Hunter Kirby" initials="HJK" userId="Hunter Kirby" providerId="None"/>
  <p188:author id="{51BF2F33-8342-32B6-6815-EE60A2055DC4}" name="Sam Day" initials="SD" userId="S::Sam.Day@risenow.com::c1ed0136-0341-4341-902d-14e0f9b74320" providerId="AD"/>
  <p188:author id="{10399D4D-81F3-193F-D4FB-BE08B84DEC05}" name="Alex-Sandra Mailhot" initials="ASM" userId="S::alexsandra.mailhot@tecsys.com::8b43605f-6066-4d87-abe5-da47b07fa405" providerId="AD"/>
  <p188:author id="{7C8BF54E-964A-1081-FEEC-E061D10B5244}" name="Michael Dattilo" initials="MD" userId="S::michael.dattilo@tecsys.com::057ffa46-cf49-49db-ba05-5a8f779e1e35" providerId="AD"/>
  <p188:author id="{8F972165-776F-A826-A5B7-9CE7707E0DA0}" name="Janelle Gieseke" initials="JG" userId="S::janelle.gieseke@risenow.com::1065d469-00d3-4a33-b073-8dab6534bb61" providerId="AD"/>
  <p188:author id="{8AD19886-F3AC-1453-3787-144CC0DD697F}" name="Jamie Biskupski" initials="JB" userId="S::jamie.biskupski@risenow.com::add50d74-15ea-4ef1-a88f-a2afcfbd5347" providerId="AD"/>
  <p188:author id="{C960698C-9237-6E45-CC85-000A8068C57C}" name="Van Bemmel, Gina" initials="VG" userId="S::gina.vanbemmel_bswhealth.org#ext#@tecsys4.onmicrosoft.com::db3dea0a-9edd-4704-8653-8b644ec4ffd8" providerId="AD"/>
  <p188:author id="{1018A38F-E256-C678-6B76-035D66BC3E2F}" name="Sam Day" initials="" userId="S::sam.day@risenow.com::c1ed0136-0341-4341-902d-14e0f9b74320" providerId="AD"/>
  <p188:author id="{04DE9DAA-D2F9-0210-AEE3-8163790CC8D5}" name="Chloé Mayer" initials="CM" userId="S::chloe.mayer@tecsys.com::99040465-6e88-4033-bb2c-f1e60db7a595" providerId="AD"/>
  <p188:author id="{97800CB5-7343-F833-4BF7-DE25D3621FF4}" name="Elmira Oskui" initials="EO" userId="S::elmira.oskui@tecsys.com::bdbdfc42-c791-4e69-9a11-e3ae8466b04e" providerId="AD"/>
  <p188:author id="{AED515B6-C755-DFC1-68A7-340312636A88}" name="Geordan Ferri" initials="GF" userId="S::geordan.ferri@tecsys.com::d4db6638-ba66-448d-bd19-24c8bd3af1f3" providerId="AD"/>
  <p188:author id="{B8EBA4CB-35A2-20FC-B244-F9B62B8CB83C}" name="David Smyczek" initials="DS" userId="S::david.smyczek@risenow.com::56e571a8-ea82-449b-acf0-0a55d6a3a6e8" providerId="AD"/>
  <p188:author id="{B57000E8-37B6-80F0-F869-227F002D8446}" name="Kathy Hartnett" initials="KH" userId="S::kathy.hartnett@risenow.com::bba9e19c-65ed-4f72-ab54-5ff52c5f834c" providerId="AD"/>
  <p188:author id="{0BEB0AED-6D81-6985-698A-903E661185DA}" name="Hunter Kirby" initials="HK" userId="S::hunter.kirby@risenow.com::e6fc5ae6-a79f-4844-9fe1-82cc905d4bff" providerId="AD"/>
  <p188:author id="{EC6E37FB-1178-E4BF-587E-F67C400DBE41}" name="Heather Pattison" initials="HP" userId="S::heather.pattison@tecsys.com::f49d196d-2875-4417-a8bd-9b99c06e50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stine Noël-Fournier" initials="JN" lastIdx="3" clrIdx="0">
    <p:extLst>
      <p:ext uri="{19B8F6BF-5375-455C-9EA6-DF929625EA0E}">
        <p15:presenceInfo xmlns:p15="http://schemas.microsoft.com/office/powerpoint/2012/main" userId="S::justine.noel-fournier@tecsys.com::a61cb65e-e8c5-4dfc-8c3d-bb61c08f1eb1" providerId="AD"/>
      </p:ext>
    </p:extLst>
  </p:cmAuthor>
  <p:cmAuthor id="2" name="Andrea Baaco" initials="AB" lastIdx="1" clrIdx="1">
    <p:extLst>
      <p:ext uri="{19B8F6BF-5375-455C-9EA6-DF929625EA0E}">
        <p15:presenceInfo xmlns:p15="http://schemas.microsoft.com/office/powerpoint/2012/main" userId="S::andrea.baaco@tecsys.com::b8eea17f-7066-42bd-b1f3-4d4012682af9" providerId="AD"/>
      </p:ext>
    </p:extLst>
  </p:cmAuthor>
  <p:cmAuthor id="3" name="Elmira Oskui" initials="EO" lastIdx="1" clrIdx="2">
    <p:extLst>
      <p:ext uri="{19B8F6BF-5375-455C-9EA6-DF929625EA0E}">
        <p15:presenceInfo xmlns:p15="http://schemas.microsoft.com/office/powerpoint/2012/main" userId="S::elmira.oskui@tecsys.com::bdbdfc42-c791-4e69-9a11-e3ae8466b0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a:srgbClr val="CDCDD0"/>
    <a:srgbClr val="008FBE"/>
    <a:srgbClr val="FFFFFF"/>
    <a:srgbClr val="FEFEFE"/>
    <a:srgbClr val="4B1F63"/>
    <a:srgbClr val="E6E6E6"/>
    <a:srgbClr val="5F277E"/>
    <a:srgbClr val="C70000"/>
    <a:srgbClr val="51B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47292-06E8-4556-97F1-7D3758C1689C}" v="1" dt="2024-03-22T15:13:12.735"/>
    <p1510:client id="{F638DD43-396B-4070-80CA-3B2BDA21D18A}" v="23" dt="2024-03-22T16:42:17.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85" autoAdjust="0"/>
  </p:normalViewPr>
  <p:slideViewPr>
    <p:cSldViewPr snapToGrid="0">
      <p:cViewPr varScale="1">
        <p:scale>
          <a:sx n="46" d="100"/>
          <a:sy n="46" d="100"/>
        </p:scale>
        <p:origin x="147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s>
</file>

<file path=ppt/diagrams/_rels/data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_rels/data15.xml.rels><?xml version="1.0" encoding="UTF-8" standalone="yes"?>
<Relationships xmlns="http://schemas.openxmlformats.org/package/2006/relationships"><Relationship Id="rId2" Type="http://schemas.openxmlformats.org/officeDocument/2006/relationships/image" Target="../media/image76.svg"/><Relationship Id="rId1" Type="http://schemas.openxmlformats.org/officeDocument/2006/relationships/image" Target="../media/image75.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_rels/drawing15.xml.rels><?xml version="1.0" encoding="UTF-8" standalone="yes"?>
<Relationships xmlns="http://schemas.openxmlformats.org/package/2006/relationships"><Relationship Id="rId2" Type="http://schemas.openxmlformats.org/officeDocument/2006/relationships/image" Target="../media/image76.svg"/><Relationship Id="rId1" Type="http://schemas.openxmlformats.org/officeDocument/2006/relationships/image" Target="../media/image75.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68819-D493-443D-94B2-754FE0CA9C68}"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endParaRPr lang="en-US"/>
        </a:p>
      </dgm:t>
    </dgm:pt>
    <dgm:pt modelId="{29889D4D-6538-4069-A2D8-8063DB2D2EB6}">
      <dgm:prSet phldrT="[Text]"/>
      <dgm:spPr/>
      <dgm:t>
        <a:bodyPr/>
        <a:lstStyle/>
        <a:p>
          <a:r>
            <a:rPr lang="en-US"/>
            <a:t>Content</a:t>
          </a:r>
        </a:p>
      </dgm:t>
    </dgm:pt>
    <dgm:pt modelId="{FFE477C7-A851-4A00-B3F9-2A45F5F4D89B}" type="parTrans" cxnId="{8D4ECB2D-24AE-48C4-92E3-51A7045E372B}">
      <dgm:prSet/>
      <dgm:spPr/>
      <dgm:t>
        <a:bodyPr/>
        <a:lstStyle/>
        <a:p>
          <a:endParaRPr lang="en-US"/>
        </a:p>
      </dgm:t>
    </dgm:pt>
    <dgm:pt modelId="{DBF5AE97-66F0-41CC-8BF0-4AC648E2766D}" type="sibTrans" cxnId="{8D4ECB2D-24AE-48C4-92E3-51A7045E372B}">
      <dgm:prSet/>
      <dgm:spPr/>
      <dgm:t>
        <a:bodyPr/>
        <a:lstStyle/>
        <a:p>
          <a:endParaRPr lang="en-US"/>
        </a:p>
      </dgm:t>
    </dgm:pt>
    <dgm:pt modelId="{918585D6-AC14-4EE9-A5E4-EB263D1C67D6}">
      <dgm:prSet phldrT="[Text]"/>
      <dgm:spPr/>
      <dgm:t>
        <a:bodyPr/>
        <a:lstStyle/>
        <a:p>
          <a:r>
            <a:rPr lang="en-US"/>
            <a:t>Q &amp; A</a:t>
          </a:r>
        </a:p>
      </dgm:t>
    </dgm:pt>
    <dgm:pt modelId="{D0128904-15B3-4EE9-96BA-92AA4331436A}" type="parTrans" cxnId="{F38B2936-B4E4-4F8E-AA89-8F210B79AC95}">
      <dgm:prSet/>
      <dgm:spPr/>
      <dgm:t>
        <a:bodyPr/>
        <a:lstStyle/>
        <a:p>
          <a:endParaRPr lang="en-US"/>
        </a:p>
      </dgm:t>
    </dgm:pt>
    <dgm:pt modelId="{65105EB6-3317-4831-8242-79092F27D6F0}" type="sibTrans" cxnId="{F38B2936-B4E4-4F8E-AA89-8F210B79AC95}">
      <dgm:prSet/>
      <dgm:spPr/>
      <dgm:t>
        <a:bodyPr/>
        <a:lstStyle/>
        <a:p>
          <a:endParaRPr lang="en-US"/>
        </a:p>
      </dgm:t>
    </dgm:pt>
    <dgm:pt modelId="{ABFD576B-1EBE-43A0-B20D-2D3A96B5A68E}">
      <dgm:prSet phldrT="[Text]"/>
      <dgm:spPr/>
      <dgm:t>
        <a:bodyPr/>
        <a:lstStyle/>
        <a:p>
          <a:r>
            <a:rPr lang="en-US"/>
            <a:t>Demos</a:t>
          </a:r>
        </a:p>
      </dgm:t>
    </dgm:pt>
    <dgm:pt modelId="{8F58B5C9-F76E-488F-B9C1-23E54C22234D}" type="parTrans" cxnId="{1483647A-7F12-4B8E-90B5-CFA65A5F3F1D}">
      <dgm:prSet/>
      <dgm:spPr/>
      <dgm:t>
        <a:bodyPr/>
        <a:lstStyle/>
        <a:p>
          <a:endParaRPr lang="en-US"/>
        </a:p>
      </dgm:t>
    </dgm:pt>
    <dgm:pt modelId="{43247913-3604-407D-82CC-2DE0452CC7F7}" type="sibTrans" cxnId="{1483647A-7F12-4B8E-90B5-CFA65A5F3F1D}">
      <dgm:prSet/>
      <dgm:spPr/>
      <dgm:t>
        <a:bodyPr/>
        <a:lstStyle/>
        <a:p>
          <a:endParaRPr lang="en-US"/>
        </a:p>
      </dgm:t>
    </dgm:pt>
    <dgm:pt modelId="{F066E5CA-B528-477A-B4FD-941827E88512}">
      <dgm:prSet phldrT="[Text]"/>
      <dgm:spPr/>
      <dgm:t>
        <a:bodyPr/>
        <a:lstStyle/>
        <a:p>
          <a:r>
            <a:rPr lang="en-US"/>
            <a:t>Exercises</a:t>
          </a:r>
        </a:p>
      </dgm:t>
    </dgm:pt>
    <dgm:pt modelId="{220C0085-F95E-4651-8CE6-B406FB912B13}" type="parTrans" cxnId="{86F20665-8CC7-40A0-8401-3482BBEAB95F}">
      <dgm:prSet/>
      <dgm:spPr/>
      <dgm:t>
        <a:bodyPr/>
        <a:lstStyle/>
        <a:p>
          <a:endParaRPr lang="en-US"/>
        </a:p>
      </dgm:t>
    </dgm:pt>
    <dgm:pt modelId="{BCB38309-BE3B-43DC-B626-7BCC8323AE4B}" type="sibTrans" cxnId="{86F20665-8CC7-40A0-8401-3482BBEAB95F}">
      <dgm:prSet/>
      <dgm:spPr/>
      <dgm:t>
        <a:bodyPr/>
        <a:lstStyle/>
        <a:p>
          <a:endParaRPr lang="en-US"/>
        </a:p>
      </dgm:t>
    </dgm:pt>
    <dgm:pt modelId="{7ED19D33-455F-4BC0-A25F-C7685F98F7E1}" type="pres">
      <dgm:prSet presAssocID="{D6768819-D493-443D-94B2-754FE0CA9C68}" presName="Name0" presStyleCnt="0">
        <dgm:presLayoutVars>
          <dgm:dir/>
          <dgm:animLvl val="lvl"/>
          <dgm:resizeHandles val="exact"/>
        </dgm:presLayoutVars>
      </dgm:prSet>
      <dgm:spPr/>
    </dgm:pt>
    <dgm:pt modelId="{C2A75B40-0978-49BE-A140-43881E7CCA44}" type="pres">
      <dgm:prSet presAssocID="{D6768819-D493-443D-94B2-754FE0CA9C68}" presName="tSp" presStyleCnt="0"/>
      <dgm:spPr/>
    </dgm:pt>
    <dgm:pt modelId="{6DF57673-3FD2-41E7-868E-852A2DC8CA8F}" type="pres">
      <dgm:prSet presAssocID="{D6768819-D493-443D-94B2-754FE0CA9C68}" presName="bSp" presStyleCnt="0"/>
      <dgm:spPr/>
    </dgm:pt>
    <dgm:pt modelId="{9F3DDBAD-B363-40D3-A087-29C30A004E8B}" type="pres">
      <dgm:prSet presAssocID="{D6768819-D493-443D-94B2-754FE0CA9C68}" presName="process" presStyleCnt="0"/>
      <dgm:spPr/>
    </dgm:pt>
    <dgm:pt modelId="{81B83B55-0245-47BA-8776-4B9F977D80FA}" type="pres">
      <dgm:prSet presAssocID="{29889D4D-6538-4069-A2D8-8063DB2D2EB6}" presName="composite1" presStyleCnt="0"/>
      <dgm:spPr/>
    </dgm:pt>
    <dgm:pt modelId="{0CE69002-FFB8-41DC-88ED-C6B98C272BBB}" type="pres">
      <dgm:prSet presAssocID="{29889D4D-6538-4069-A2D8-8063DB2D2EB6}" presName="dummyNode1" presStyleLbl="node1" presStyleIdx="0" presStyleCnt="4"/>
      <dgm:spPr/>
    </dgm:pt>
    <dgm:pt modelId="{61EDFC8E-F714-4327-A30D-D85C6E1ED233}" type="pres">
      <dgm:prSet presAssocID="{29889D4D-6538-4069-A2D8-8063DB2D2EB6}" presName="childNode1" presStyleLbl="bgAcc1" presStyleIdx="0" presStyleCnt="4">
        <dgm:presLayoutVars>
          <dgm:bulletEnabled val="1"/>
        </dgm:presLayoutVars>
      </dgm:prSet>
      <dgm:spPr/>
    </dgm:pt>
    <dgm:pt modelId="{0FA58ADE-2C40-49D2-A211-382A91904C5C}" type="pres">
      <dgm:prSet presAssocID="{29889D4D-6538-4069-A2D8-8063DB2D2EB6}" presName="childNode1tx" presStyleLbl="bgAcc1" presStyleIdx="0" presStyleCnt="4">
        <dgm:presLayoutVars>
          <dgm:bulletEnabled val="1"/>
        </dgm:presLayoutVars>
      </dgm:prSet>
      <dgm:spPr/>
    </dgm:pt>
    <dgm:pt modelId="{8A0BCFDB-D560-4E4F-AC0C-C6B318D851A7}" type="pres">
      <dgm:prSet presAssocID="{29889D4D-6538-4069-A2D8-8063DB2D2EB6}" presName="parentNode1" presStyleLbl="node1" presStyleIdx="0" presStyleCnt="4">
        <dgm:presLayoutVars>
          <dgm:chMax val="1"/>
          <dgm:bulletEnabled val="1"/>
        </dgm:presLayoutVars>
      </dgm:prSet>
      <dgm:spPr/>
    </dgm:pt>
    <dgm:pt modelId="{660E6FD7-9A63-43A2-B69D-3DE5D28126F6}" type="pres">
      <dgm:prSet presAssocID="{29889D4D-6538-4069-A2D8-8063DB2D2EB6}" presName="connSite1" presStyleCnt="0"/>
      <dgm:spPr/>
    </dgm:pt>
    <dgm:pt modelId="{55BB7646-3E01-42C9-A2BF-AE503462F542}" type="pres">
      <dgm:prSet presAssocID="{DBF5AE97-66F0-41CC-8BF0-4AC648E2766D}" presName="Name9" presStyleLbl="sibTrans2D1" presStyleIdx="0" presStyleCnt="3"/>
      <dgm:spPr/>
    </dgm:pt>
    <dgm:pt modelId="{BCB08899-B124-46B9-B9CD-FFC99C448C00}" type="pres">
      <dgm:prSet presAssocID="{ABFD576B-1EBE-43A0-B20D-2D3A96B5A68E}" presName="composite2" presStyleCnt="0"/>
      <dgm:spPr/>
    </dgm:pt>
    <dgm:pt modelId="{B7D7FFF0-BC99-40A4-9C57-4CE4953E7B68}" type="pres">
      <dgm:prSet presAssocID="{ABFD576B-1EBE-43A0-B20D-2D3A96B5A68E}" presName="dummyNode2" presStyleLbl="node1" presStyleIdx="0" presStyleCnt="4"/>
      <dgm:spPr/>
    </dgm:pt>
    <dgm:pt modelId="{56659FF1-8A52-4E0C-8B0B-1BE1490186CB}" type="pres">
      <dgm:prSet presAssocID="{ABFD576B-1EBE-43A0-B20D-2D3A96B5A68E}" presName="childNode2" presStyleLbl="bgAcc1" presStyleIdx="1" presStyleCnt="4">
        <dgm:presLayoutVars>
          <dgm:bulletEnabled val="1"/>
        </dgm:presLayoutVars>
      </dgm:prSet>
      <dgm:spPr/>
    </dgm:pt>
    <dgm:pt modelId="{443597AC-FB5E-492D-9377-8B447D27C376}" type="pres">
      <dgm:prSet presAssocID="{ABFD576B-1EBE-43A0-B20D-2D3A96B5A68E}" presName="childNode2tx" presStyleLbl="bgAcc1" presStyleIdx="1" presStyleCnt="4">
        <dgm:presLayoutVars>
          <dgm:bulletEnabled val="1"/>
        </dgm:presLayoutVars>
      </dgm:prSet>
      <dgm:spPr/>
    </dgm:pt>
    <dgm:pt modelId="{C2E67900-C941-4818-B802-C55613A25D29}" type="pres">
      <dgm:prSet presAssocID="{ABFD576B-1EBE-43A0-B20D-2D3A96B5A68E}" presName="parentNode2" presStyleLbl="node1" presStyleIdx="1" presStyleCnt="4">
        <dgm:presLayoutVars>
          <dgm:chMax val="0"/>
          <dgm:bulletEnabled val="1"/>
        </dgm:presLayoutVars>
      </dgm:prSet>
      <dgm:spPr/>
    </dgm:pt>
    <dgm:pt modelId="{F240F7EE-E007-41A9-9DF7-83CA3FF29FC0}" type="pres">
      <dgm:prSet presAssocID="{ABFD576B-1EBE-43A0-B20D-2D3A96B5A68E}" presName="connSite2" presStyleCnt="0"/>
      <dgm:spPr/>
    </dgm:pt>
    <dgm:pt modelId="{8F2F3E50-0565-43EF-8C03-66CFBD8E6218}" type="pres">
      <dgm:prSet presAssocID="{43247913-3604-407D-82CC-2DE0452CC7F7}" presName="Name18" presStyleLbl="sibTrans2D1" presStyleIdx="1" presStyleCnt="3"/>
      <dgm:spPr/>
    </dgm:pt>
    <dgm:pt modelId="{8DE56CE9-9DDB-4545-A3B5-3020ECB7961A}" type="pres">
      <dgm:prSet presAssocID="{F066E5CA-B528-477A-B4FD-941827E88512}" presName="composite1" presStyleCnt="0"/>
      <dgm:spPr/>
    </dgm:pt>
    <dgm:pt modelId="{BBFC170D-18AC-4AE2-9914-8D1925FD174F}" type="pres">
      <dgm:prSet presAssocID="{F066E5CA-B528-477A-B4FD-941827E88512}" presName="dummyNode1" presStyleLbl="node1" presStyleIdx="1" presStyleCnt="4"/>
      <dgm:spPr/>
    </dgm:pt>
    <dgm:pt modelId="{E839A57F-938F-4B9C-9EEA-604F9756DAF1}" type="pres">
      <dgm:prSet presAssocID="{F066E5CA-B528-477A-B4FD-941827E88512}" presName="childNode1" presStyleLbl="bgAcc1" presStyleIdx="2" presStyleCnt="4">
        <dgm:presLayoutVars>
          <dgm:bulletEnabled val="1"/>
        </dgm:presLayoutVars>
      </dgm:prSet>
      <dgm:spPr/>
    </dgm:pt>
    <dgm:pt modelId="{79569F29-238F-4C61-9BFF-22E040986F7B}" type="pres">
      <dgm:prSet presAssocID="{F066E5CA-B528-477A-B4FD-941827E88512}" presName="childNode1tx" presStyleLbl="bgAcc1" presStyleIdx="2" presStyleCnt="4">
        <dgm:presLayoutVars>
          <dgm:bulletEnabled val="1"/>
        </dgm:presLayoutVars>
      </dgm:prSet>
      <dgm:spPr/>
    </dgm:pt>
    <dgm:pt modelId="{C4F8F27C-E6A3-4FEE-A4F3-644678790F27}" type="pres">
      <dgm:prSet presAssocID="{F066E5CA-B528-477A-B4FD-941827E88512}" presName="parentNode1" presStyleLbl="node1" presStyleIdx="2" presStyleCnt="4">
        <dgm:presLayoutVars>
          <dgm:chMax val="1"/>
          <dgm:bulletEnabled val="1"/>
        </dgm:presLayoutVars>
      </dgm:prSet>
      <dgm:spPr/>
    </dgm:pt>
    <dgm:pt modelId="{74C4EC0F-B829-48AE-9468-2D0D85A5C9E0}" type="pres">
      <dgm:prSet presAssocID="{F066E5CA-B528-477A-B4FD-941827E88512}" presName="connSite1" presStyleCnt="0"/>
      <dgm:spPr/>
    </dgm:pt>
    <dgm:pt modelId="{790B5F03-36DF-4C8E-8466-5868DE6372B5}" type="pres">
      <dgm:prSet presAssocID="{BCB38309-BE3B-43DC-B626-7BCC8323AE4B}" presName="Name9" presStyleLbl="sibTrans2D1" presStyleIdx="2" presStyleCnt="3"/>
      <dgm:spPr/>
    </dgm:pt>
    <dgm:pt modelId="{80923709-3D03-4D10-BB0A-014ED7FAE018}" type="pres">
      <dgm:prSet presAssocID="{918585D6-AC14-4EE9-A5E4-EB263D1C67D6}" presName="composite2" presStyleCnt="0"/>
      <dgm:spPr/>
    </dgm:pt>
    <dgm:pt modelId="{789F1356-3637-4807-B585-6C7394B2CBE7}" type="pres">
      <dgm:prSet presAssocID="{918585D6-AC14-4EE9-A5E4-EB263D1C67D6}" presName="dummyNode2" presStyleLbl="node1" presStyleIdx="2" presStyleCnt="4"/>
      <dgm:spPr/>
    </dgm:pt>
    <dgm:pt modelId="{E1174393-AE0A-4907-B00F-24C5ED796F8A}" type="pres">
      <dgm:prSet presAssocID="{918585D6-AC14-4EE9-A5E4-EB263D1C67D6}" presName="childNode2" presStyleLbl="bgAcc1" presStyleIdx="3" presStyleCnt="4">
        <dgm:presLayoutVars>
          <dgm:bulletEnabled val="1"/>
        </dgm:presLayoutVars>
      </dgm:prSet>
      <dgm:spPr/>
    </dgm:pt>
    <dgm:pt modelId="{A95AEACE-BCC6-48C7-BC18-7649A77011D9}" type="pres">
      <dgm:prSet presAssocID="{918585D6-AC14-4EE9-A5E4-EB263D1C67D6}" presName="childNode2tx" presStyleLbl="bgAcc1" presStyleIdx="3" presStyleCnt="4">
        <dgm:presLayoutVars>
          <dgm:bulletEnabled val="1"/>
        </dgm:presLayoutVars>
      </dgm:prSet>
      <dgm:spPr/>
    </dgm:pt>
    <dgm:pt modelId="{19DFD5D1-C7A4-46AB-9D68-3BD89BE3C3A6}" type="pres">
      <dgm:prSet presAssocID="{918585D6-AC14-4EE9-A5E4-EB263D1C67D6}" presName="parentNode2" presStyleLbl="node1" presStyleIdx="3" presStyleCnt="4">
        <dgm:presLayoutVars>
          <dgm:chMax val="0"/>
          <dgm:bulletEnabled val="1"/>
        </dgm:presLayoutVars>
      </dgm:prSet>
      <dgm:spPr/>
    </dgm:pt>
    <dgm:pt modelId="{CEEF583E-33D6-4B2A-AE3B-B11B57E13C1F}" type="pres">
      <dgm:prSet presAssocID="{918585D6-AC14-4EE9-A5E4-EB263D1C67D6}" presName="connSite2" presStyleCnt="0"/>
      <dgm:spPr/>
    </dgm:pt>
  </dgm:ptLst>
  <dgm:cxnLst>
    <dgm:cxn modelId="{8D4ECB2D-24AE-48C4-92E3-51A7045E372B}" srcId="{D6768819-D493-443D-94B2-754FE0CA9C68}" destId="{29889D4D-6538-4069-A2D8-8063DB2D2EB6}" srcOrd="0" destOrd="0" parTransId="{FFE477C7-A851-4A00-B3F9-2A45F5F4D89B}" sibTransId="{DBF5AE97-66F0-41CC-8BF0-4AC648E2766D}"/>
    <dgm:cxn modelId="{F38B2936-B4E4-4F8E-AA89-8F210B79AC95}" srcId="{D6768819-D493-443D-94B2-754FE0CA9C68}" destId="{918585D6-AC14-4EE9-A5E4-EB263D1C67D6}" srcOrd="3" destOrd="0" parTransId="{D0128904-15B3-4EE9-96BA-92AA4331436A}" sibTransId="{65105EB6-3317-4831-8242-79092F27D6F0}"/>
    <dgm:cxn modelId="{86F20665-8CC7-40A0-8401-3482BBEAB95F}" srcId="{D6768819-D493-443D-94B2-754FE0CA9C68}" destId="{F066E5CA-B528-477A-B4FD-941827E88512}" srcOrd="2" destOrd="0" parTransId="{220C0085-F95E-4651-8CE6-B406FB912B13}" sibTransId="{BCB38309-BE3B-43DC-B626-7BCC8323AE4B}"/>
    <dgm:cxn modelId="{0D24116C-921F-402B-B1D4-D0D8A15AC99A}" type="presOf" srcId="{DBF5AE97-66F0-41CC-8BF0-4AC648E2766D}" destId="{55BB7646-3E01-42C9-A2BF-AE503462F542}" srcOrd="0" destOrd="0" presId="urn:microsoft.com/office/officeart/2005/8/layout/hProcess4"/>
    <dgm:cxn modelId="{1154864D-1985-4F85-A0F8-720A7AC65771}" type="presOf" srcId="{43247913-3604-407D-82CC-2DE0452CC7F7}" destId="{8F2F3E50-0565-43EF-8C03-66CFBD8E6218}" srcOrd="0" destOrd="0" presId="urn:microsoft.com/office/officeart/2005/8/layout/hProcess4"/>
    <dgm:cxn modelId="{076DE970-61A6-4818-A878-F7B7A21DC023}" type="presOf" srcId="{BCB38309-BE3B-43DC-B626-7BCC8323AE4B}" destId="{790B5F03-36DF-4C8E-8466-5868DE6372B5}" srcOrd="0" destOrd="0" presId="urn:microsoft.com/office/officeart/2005/8/layout/hProcess4"/>
    <dgm:cxn modelId="{357EA772-B352-45A7-8BCE-35AB05E3234C}" type="presOf" srcId="{29889D4D-6538-4069-A2D8-8063DB2D2EB6}" destId="{8A0BCFDB-D560-4E4F-AC0C-C6B318D851A7}" srcOrd="0" destOrd="0" presId="urn:microsoft.com/office/officeart/2005/8/layout/hProcess4"/>
    <dgm:cxn modelId="{1483647A-7F12-4B8E-90B5-CFA65A5F3F1D}" srcId="{D6768819-D493-443D-94B2-754FE0CA9C68}" destId="{ABFD576B-1EBE-43A0-B20D-2D3A96B5A68E}" srcOrd="1" destOrd="0" parTransId="{8F58B5C9-F76E-488F-B9C1-23E54C22234D}" sibTransId="{43247913-3604-407D-82CC-2DE0452CC7F7}"/>
    <dgm:cxn modelId="{BFD087A2-4248-4F13-866B-9CA1B8748408}" type="presOf" srcId="{918585D6-AC14-4EE9-A5E4-EB263D1C67D6}" destId="{19DFD5D1-C7A4-46AB-9D68-3BD89BE3C3A6}" srcOrd="0" destOrd="0" presId="urn:microsoft.com/office/officeart/2005/8/layout/hProcess4"/>
    <dgm:cxn modelId="{3EF024DC-F742-4375-ABAD-3285FC0C789F}" type="presOf" srcId="{D6768819-D493-443D-94B2-754FE0CA9C68}" destId="{7ED19D33-455F-4BC0-A25F-C7685F98F7E1}" srcOrd="0" destOrd="0" presId="urn:microsoft.com/office/officeart/2005/8/layout/hProcess4"/>
    <dgm:cxn modelId="{A09F43E4-5ACA-40B4-8CA5-2010804B968A}" type="presOf" srcId="{ABFD576B-1EBE-43A0-B20D-2D3A96B5A68E}" destId="{C2E67900-C941-4818-B802-C55613A25D29}" srcOrd="0" destOrd="0" presId="urn:microsoft.com/office/officeart/2005/8/layout/hProcess4"/>
    <dgm:cxn modelId="{36089EE5-723C-4EC2-BE08-8064CD95CC97}" type="presOf" srcId="{F066E5CA-B528-477A-B4FD-941827E88512}" destId="{C4F8F27C-E6A3-4FEE-A4F3-644678790F27}" srcOrd="0" destOrd="0" presId="urn:microsoft.com/office/officeart/2005/8/layout/hProcess4"/>
    <dgm:cxn modelId="{39953634-DFCE-4A5F-9E24-E5C677E9F058}" type="presParOf" srcId="{7ED19D33-455F-4BC0-A25F-C7685F98F7E1}" destId="{C2A75B40-0978-49BE-A140-43881E7CCA44}" srcOrd="0" destOrd="0" presId="urn:microsoft.com/office/officeart/2005/8/layout/hProcess4"/>
    <dgm:cxn modelId="{0C14DBE3-8C90-4D65-8D85-675B40E5A73C}" type="presParOf" srcId="{7ED19D33-455F-4BC0-A25F-C7685F98F7E1}" destId="{6DF57673-3FD2-41E7-868E-852A2DC8CA8F}" srcOrd="1" destOrd="0" presId="urn:microsoft.com/office/officeart/2005/8/layout/hProcess4"/>
    <dgm:cxn modelId="{7F343671-B82E-40C9-8679-E05CFF7E5DBE}" type="presParOf" srcId="{7ED19D33-455F-4BC0-A25F-C7685F98F7E1}" destId="{9F3DDBAD-B363-40D3-A087-29C30A004E8B}" srcOrd="2" destOrd="0" presId="urn:microsoft.com/office/officeart/2005/8/layout/hProcess4"/>
    <dgm:cxn modelId="{20AE5FC4-5909-48DA-AAE2-203D3DBBD8B6}" type="presParOf" srcId="{9F3DDBAD-B363-40D3-A087-29C30A004E8B}" destId="{81B83B55-0245-47BA-8776-4B9F977D80FA}" srcOrd="0" destOrd="0" presId="urn:microsoft.com/office/officeart/2005/8/layout/hProcess4"/>
    <dgm:cxn modelId="{9D76B797-3A6D-45EE-99B3-A8E97654BFEB}" type="presParOf" srcId="{81B83B55-0245-47BA-8776-4B9F977D80FA}" destId="{0CE69002-FFB8-41DC-88ED-C6B98C272BBB}" srcOrd="0" destOrd="0" presId="urn:microsoft.com/office/officeart/2005/8/layout/hProcess4"/>
    <dgm:cxn modelId="{BFB69B27-00A1-4FDF-AB97-982A8E6AFE3B}" type="presParOf" srcId="{81B83B55-0245-47BA-8776-4B9F977D80FA}" destId="{61EDFC8E-F714-4327-A30D-D85C6E1ED233}" srcOrd="1" destOrd="0" presId="urn:microsoft.com/office/officeart/2005/8/layout/hProcess4"/>
    <dgm:cxn modelId="{7C40878B-8FC1-4928-8F27-1EBB36A2D797}" type="presParOf" srcId="{81B83B55-0245-47BA-8776-4B9F977D80FA}" destId="{0FA58ADE-2C40-49D2-A211-382A91904C5C}" srcOrd="2" destOrd="0" presId="urn:microsoft.com/office/officeart/2005/8/layout/hProcess4"/>
    <dgm:cxn modelId="{FD55040D-0103-4B31-99AC-D7DCEDF62AAC}" type="presParOf" srcId="{81B83B55-0245-47BA-8776-4B9F977D80FA}" destId="{8A0BCFDB-D560-4E4F-AC0C-C6B318D851A7}" srcOrd="3" destOrd="0" presId="urn:microsoft.com/office/officeart/2005/8/layout/hProcess4"/>
    <dgm:cxn modelId="{C7C93E95-C8C7-412A-9CD7-10CD4789439A}" type="presParOf" srcId="{81B83B55-0245-47BA-8776-4B9F977D80FA}" destId="{660E6FD7-9A63-43A2-B69D-3DE5D28126F6}" srcOrd="4" destOrd="0" presId="urn:microsoft.com/office/officeart/2005/8/layout/hProcess4"/>
    <dgm:cxn modelId="{DAE2BC65-BF4B-4797-8A14-DE9B84F962F3}" type="presParOf" srcId="{9F3DDBAD-B363-40D3-A087-29C30A004E8B}" destId="{55BB7646-3E01-42C9-A2BF-AE503462F542}" srcOrd="1" destOrd="0" presId="urn:microsoft.com/office/officeart/2005/8/layout/hProcess4"/>
    <dgm:cxn modelId="{9091408B-E17E-45C6-8629-388803753D37}" type="presParOf" srcId="{9F3DDBAD-B363-40D3-A087-29C30A004E8B}" destId="{BCB08899-B124-46B9-B9CD-FFC99C448C00}" srcOrd="2" destOrd="0" presId="urn:microsoft.com/office/officeart/2005/8/layout/hProcess4"/>
    <dgm:cxn modelId="{18DD8C32-FE14-4DD0-83A1-666F146178BE}" type="presParOf" srcId="{BCB08899-B124-46B9-B9CD-FFC99C448C00}" destId="{B7D7FFF0-BC99-40A4-9C57-4CE4953E7B68}" srcOrd="0" destOrd="0" presId="urn:microsoft.com/office/officeart/2005/8/layout/hProcess4"/>
    <dgm:cxn modelId="{DCCBC354-34E0-4EA8-9A0E-410A02DCA239}" type="presParOf" srcId="{BCB08899-B124-46B9-B9CD-FFC99C448C00}" destId="{56659FF1-8A52-4E0C-8B0B-1BE1490186CB}" srcOrd="1" destOrd="0" presId="urn:microsoft.com/office/officeart/2005/8/layout/hProcess4"/>
    <dgm:cxn modelId="{42D78886-BEF7-4786-80F9-D136DFA2D0AF}" type="presParOf" srcId="{BCB08899-B124-46B9-B9CD-FFC99C448C00}" destId="{443597AC-FB5E-492D-9377-8B447D27C376}" srcOrd="2" destOrd="0" presId="urn:microsoft.com/office/officeart/2005/8/layout/hProcess4"/>
    <dgm:cxn modelId="{826E46FB-2520-487D-BB77-8D4029194D36}" type="presParOf" srcId="{BCB08899-B124-46B9-B9CD-FFC99C448C00}" destId="{C2E67900-C941-4818-B802-C55613A25D29}" srcOrd="3" destOrd="0" presId="urn:microsoft.com/office/officeart/2005/8/layout/hProcess4"/>
    <dgm:cxn modelId="{EB5018A0-0545-4150-8314-21C0DC6D2C57}" type="presParOf" srcId="{BCB08899-B124-46B9-B9CD-FFC99C448C00}" destId="{F240F7EE-E007-41A9-9DF7-83CA3FF29FC0}" srcOrd="4" destOrd="0" presId="urn:microsoft.com/office/officeart/2005/8/layout/hProcess4"/>
    <dgm:cxn modelId="{D94B91FB-566C-479B-8537-C6A98A31D6AD}" type="presParOf" srcId="{9F3DDBAD-B363-40D3-A087-29C30A004E8B}" destId="{8F2F3E50-0565-43EF-8C03-66CFBD8E6218}" srcOrd="3" destOrd="0" presId="urn:microsoft.com/office/officeart/2005/8/layout/hProcess4"/>
    <dgm:cxn modelId="{FD3A32AC-F6AD-438C-9A48-9BAD6184E138}" type="presParOf" srcId="{9F3DDBAD-B363-40D3-A087-29C30A004E8B}" destId="{8DE56CE9-9DDB-4545-A3B5-3020ECB7961A}" srcOrd="4" destOrd="0" presId="urn:microsoft.com/office/officeart/2005/8/layout/hProcess4"/>
    <dgm:cxn modelId="{22DC919D-DB7F-4B4F-A15E-71F49D564714}" type="presParOf" srcId="{8DE56CE9-9DDB-4545-A3B5-3020ECB7961A}" destId="{BBFC170D-18AC-4AE2-9914-8D1925FD174F}" srcOrd="0" destOrd="0" presId="urn:microsoft.com/office/officeart/2005/8/layout/hProcess4"/>
    <dgm:cxn modelId="{17ED75DF-6AA4-425F-AA6C-B7A24A2DEDAE}" type="presParOf" srcId="{8DE56CE9-9DDB-4545-A3B5-3020ECB7961A}" destId="{E839A57F-938F-4B9C-9EEA-604F9756DAF1}" srcOrd="1" destOrd="0" presId="urn:microsoft.com/office/officeart/2005/8/layout/hProcess4"/>
    <dgm:cxn modelId="{4C35BFC3-9D62-403D-8464-4358DF204F28}" type="presParOf" srcId="{8DE56CE9-9DDB-4545-A3B5-3020ECB7961A}" destId="{79569F29-238F-4C61-9BFF-22E040986F7B}" srcOrd="2" destOrd="0" presId="urn:microsoft.com/office/officeart/2005/8/layout/hProcess4"/>
    <dgm:cxn modelId="{0563DCC8-BC8F-4F38-89F7-4E377BFB3E1A}" type="presParOf" srcId="{8DE56CE9-9DDB-4545-A3B5-3020ECB7961A}" destId="{C4F8F27C-E6A3-4FEE-A4F3-644678790F27}" srcOrd="3" destOrd="0" presId="urn:microsoft.com/office/officeart/2005/8/layout/hProcess4"/>
    <dgm:cxn modelId="{B8AAFFF2-B6A0-468E-8711-947CE7328596}" type="presParOf" srcId="{8DE56CE9-9DDB-4545-A3B5-3020ECB7961A}" destId="{74C4EC0F-B829-48AE-9468-2D0D85A5C9E0}" srcOrd="4" destOrd="0" presId="urn:microsoft.com/office/officeart/2005/8/layout/hProcess4"/>
    <dgm:cxn modelId="{6C72DA0E-A282-49D1-9275-DE86DA6D71BF}" type="presParOf" srcId="{9F3DDBAD-B363-40D3-A087-29C30A004E8B}" destId="{790B5F03-36DF-4C8E-8466-5868DE6372B5}" srcOrd="5" destOrd="0" presId="urn:microsoft.com/office/officeart/2005/8/layout/hProcess4"/>
    <dgm:cxn modelId="{AEC6F74F-8A88-466B-A32B-6F1B1117B132}" type="presParOf" srcId="{9F3DDBAD-B363-40D3-A087-29C30A004E8B}" destId="{80923709-3D03-4D10-BB0A-014ED7FAE018}" srcOrd="6" destOrd="0" presId="urn:microsoft.com/office/officeart/2005/8/layout/hProcess4"/>
    <dgm:cxn modelId="{C7439B2D-BB23-4A15-9C82-9830CC6A7751}" type="presParOf" srcId="{80923709-3D03-4D10-BB0A-014ED7FAE018}" destId="{789F1356-3637-4807-B585-6C7394B2CBE7}" srcOrd="0" destOrd="0" presId="urn:microsoft.com/office/officeart/2005/8/layout/hProcess4"/>
    <dgm:cxn modelId="{A6E9A67B-62E8-4B6F-B90C-3A06BFAEA253}" type="presParOf" srcId="{80923709-3D03-4D10-BB0A-014ED7FAE018}" destId="{E1174393-AE0A-4907-B00F-24C5ED796F8A}" srcOrd="1" destOrd="0" presId="urn:microsoft.com/office/officeart/2005/8/layout/hProcess4"/>
    <dgm:cxn modelId="{4F541662-DDE1-427C-9FA1-C705A8515DB2}" type="presParOf" srcId="{80923709-3D03-4D10-BB0A-014ED7FAE018}" destId="{A95AEACE-BCC6-48C7-BC18-7649A77011D9}" srcOrd="2" destOrd="0" presId="urn:microsoft.com/office/officeart/2005/8/layout/hProcess4"/>
    <dgm:cxn modelId="{5B35C2EE-EB91-40E0-840C-BED7FCF0892F}" type="presParOf" srcId="{80923709-3D03-4D10-BB0A-014ED7FAE018}" destId="{19DFD5D1-C7A4-46AB-9D68-3BD89BE3C3A6}" srcOrd="3" destOrd="0" presId="urn:microsoft.com/office/officeart/2005/8/layout/hProcess4"/>
    <dgm:cxn modelId="{7F7E325F-6FAA-4068-B2E0-2F5267701EE0}" type="presParOf" srcId="{80923709-3D03-4D10-BB0A-014ED7FAE018}" destId="{CEEF583E-33D6-4B2A-AE3B-B11B57E13C1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53B1CA72-E00D-4BFD-9CE9-FECD00858E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CEB20FE-D42A-4C47-A940-81094B317E79}">
      <dgm:prSet/>
      <dgm:spPr/>
      <dgm:t>
        <a:bodyPr/>
        <a:lstStyle/>
        <a:p>
          <a:r>
            <a:rPr lang="en-US" baseline="0"/>
            <a:t>Supplies picked onto the cart are listed and reflected on the packing slip.</a:t>
          </a:r>
          <a:endParaRPr lang="en-US"/>
        </a:p>
      </dgm:t>
    </dgm:pt>
    <dgm:pt modelId="{AE8B591C-A9B2-45E7-BA7F-57F08EEAE349}" type="parTrans" cxnId="{6172AE49-5AE5-4814-B05A-41678D86B593}">
      <dgm:prSet/>
      <dgm:spPr/>
      <dgm:t>
        <a:bodyPr/>
        <a:lstStyle/>
        <a:p>
          <a:endParaRPr lang="en-US"/>
        </a:p>
      </dgm:t>
    </dgm:pt>
    <dgm:pt modelId="{60ECF66F-541E-413D-8E9A-04CE26FDB0A2}" type="sibTrans" cxnId="{6172AE49-5AE5-4814-B05A-41678D86B593}">
      <dgm:prSet/>
      <dgm:spPr/>
      <dgm:t>
        <a:bodyPr/>
        <a:lstStyle/>
        <a:p>
          <a:endParaRPr lang="en-US"/>
        </a:p>
      </dgm:t>
    </dgm:pt>
    <dgm:pt modelId="{1735382C-8540-435B-8E8E-54F1739C1926}">
      <dgm:prSet/>
      <dgm:spPr/>
      <dgm:t>
        <a:bodyPr/>
        <a:lstStyle/>
        <a:p>
          <a:r>
            <a:rPr lang="en-US" baseline="0"/>
            <a:t>Items marked as open on the preference card are marked as </a:t>
          </a:r>
          <a:r>
            <a:rPr lang="en-US" b="0" baseline="0"/>
            <a:t>used</a:t>
          </a:r>
          <a:r>
            <a:rPr lang="en-US" baseline="0"/>
            <a:t>.</a:t>
          </a:r>
          <a:endParaRPr lang="en-US"/>
        </a:p>
      </dgm:t>
    </dgm:pt>
    <dgm:pt modelId="{7F30B47D-8000-48DB-8E20-36509EF25E55}" type="parTrans" cxnId="{4506162E-9471-468A-A6AC-D057A832CC96}">
      <dgm:prSet/>
      <dgm:spPr/>
      <dgm:t>
        <a:bodyPr/>
        <a:lstStyle/>
        <a:p>
          <a:endParaRPr lang="en-US"/>
        </a:p>
      </dgm:t>
    </dgm:pt>
    <dgm:pt modelId="{A6B98585-2845-4BCA-AFF6-29A978531005}" type="sibTrans" cxnId="{4506162E-9471-468A-A6AC-D057A832CC96}">
      <dgm:prSet/>
      <dgm:spPr/>
      <dgm:t>
        <a:bodyPr/>
        <a:lstStyle/>
        <a:p>
          <a:endParaRPr lang="en-US"/>
        </a:p>
      </dgm:t>
    </dgm:pt>
    <dgm:pt modelId="{358F75CB-9699-4F53-9CAB-1D498B936764}">
      <dgm:prSet/>
      <dgm:spPr/>
      <dgm:t>
        <a:bodyPr/>
        <a:lstStyle/>
        <a:p>
          <a:r>
            <a:rPr lang="en-US" baseline="0"/>
            <a:t>As needed or hold items are marked as </a:t>
          </a:r>
          <a:r>
            <a:rPr lang="en-US" b="0" baseline="0"/>
            <a:t>PRN</a:t>
          </a:r>
          <a:r>
            <a:rPr lang="en-US" baseline="0"/>
            <a:t>.</a:t>
          </a:r>
          <a:endParaRPr lang="en-US"/>
        </a:p>
      </dgm:t>
    </dgm:pt>
    <dgm:pt modelId="{8773DC07-3290-4A52-9ED9-E450B9C7233E}" type="parTrans" cxnId="{7FEC3F6C-C690-465F-B75D-9270CD35FC9B}">
      <dgm:prSet/>
      <dgm:spPr/>
      <dgm:t>
        <a:bodyPr/>
        <a:lstStyle/>
        <a:p>
          <a:endParaRPr lang="en-US"/>
        </a:p>
      </dgm:t>
    </dgm:pt>
    <dgm:pt modelId="{CEFBD47C-E2F9-403F-9D68-8D454759F81F}" type="sibTrans" cxnId="{7FEC3F6C-C690-465F-B75D-9270CD35FC9B}">
      <dgm:prSet/>
      <dgm:spPr/>
      <dgm:t>
        <a:bodyPr/>
        <a:lstStyle/>
        <a:p>
          <a:endParaRPr lang="en-US"/>
        </a:p>
      </dgm:t>
    </dgm:pt>
    <dgm:pt modelId="{5D9E36AC-427D-4553-BC02-F9E6AB8C5E9D}" type="pres">
      <dgm:prSet presAssocID="{53B1CA72-E00D-4BFD-9CE9-FECD00858E75}" presName="linear" presStyleCnt="0">
        <dgm:presLayoutVars>
          <dgm:animLvl val="lvl"/>
          <dgm:resizeHandles val="exact"/>
        </dgm:presLayoutVars>
      </dgm:prSet>
      <dgm:spPr/>
    </dgm:pt>
    <dgm:pt modelId="{1D1DBBBF-598B-44A8-882E-A93B6D9E32F9}" type="pres">
      <dgm:prSet presAssocID="{6CEB20FE-D42A-4C47-A940-81094B317E79}" presName="parentText" presStyleLbl="node1" presStyleIdx="0" presStyleCnt="3">
        <dgm:presLayoutVars>
          <dgm:chMax val="0"/>
          <dgm:bulletEnabled val="1"/>
        </dgm:presLayoutVars>
      </dgm:prSet>
      <dgm:spPr/>
    </dgm:pt>
    <dgm:pt modelId="{7FF189D5-AAB2-4225-BF0E-402C9189A835}" type="pres">
      <dgm:prSet presAssocID="{60ECF66F-541E-413D-8E9A-04CE26FDB0A2}" presName="spacer" presStyleCnt="0"/>
      <dgm:spPr/>
    </dgm:pt>
    <dgm:pt modelId="{0185D931-EF36-463B-B452-82951470BB92}" type="pres">
      <dgm:prSet presAssocID="{1735382C-8540-435B-8E8E-54F1739C1926}" presName="parentText" presStyleLbl="node1" presStyleIdx="1" presStyleCnt="3">
        <dgm:presLayoutVars>
          <dgm:chMax val="0"/>
          <dgm:bulletEnabled val="1"/>
        </dgm:presLayoutVars>
      </dgm:prSet>
      <dgm:spPr/>
    </dgm:pt>
    <dgm:pt modelId="{DFE92978-E6FD-4866-A090-927A15D92CBB}" type="pres">
      <dgm:prSet presAssocID="{A6B98585-2845-4BCA-AFF6-29A978531005}" presName="spacer" presStyleCnt="0"/>
      <dgm:spPr/>
    </dgm:pt>
    <dgm:pt modelId="{7012591A-7230-4FA8-9B86-18D3A994818E}" type="pres">
      <dgm:prSet presAssocID="{358F75CB-9699-4F53-9CAB-1D498B936764}" presName="parentText" presStyleLbl="node1" presStyleIdx="2" presStyleCnt="3">
        <dgm:presLayoutVars>
          <dgm:chMax val="0"/>
          <dgm:bulletEnabled val="1"/>
        </dgm:presLayoutVars>
      </dgm:prSet>
      <dgm:spPr/>
    </dgm:pt>
  </dgm:ptLst>
  <dgm:cxnLst>
    <dgm:cxn modelId="{4506162E-9471-468A-A6AC-D057A832CC96}" srcId="{53B1CA72-E00D-4BFD-9CE9-FECD00858E75}" destId="{1735382C-8540-435B-8E8E-54F1739C1926}" srcOrd="1" destOrd="0" parTransId="{7F30B47D-8000-48DB-8E20-36509EF25E55}" sibTransId="{A6B98585-2845-4BCA-AFF6-29A978531005}"/>
    <dgm:cxn modelId="{8A0A6531-A6DA-4ED8-83AA-F49460F411E7}" type="presOf" srcId="{53B1CA72-E00D-4BFD-9CE9-FECD00858E75}" destId="{5D9E36AC-427D-4553-BC02-F9E6AB8C5E9D}" srcOrd="0" destOrd="0" presId="urn:microsoft.com/office/officeart/2005/8/layout/vList2"/>
    <dgm:cxn modelId="{6172AE49-5AE5-4814-B05A-41678D86B593}" srcId="{53B1CA72-E00D-4BFD-9CE9-FECD00858E75}" destId="{6CEB20FE-D42A-4C47-A940-81094B317E79}" srcOrd="0" destOrd="0" parTransId="{AE8B591C-A9B2-45E7-BA7F-57F08EEAE349}" sibTransId="{60ECF66F-541E-413D-8E9A-04CE26FDB0A2}"/>
    <dgm:cxn modelId="{7FEC3F6C-C690-465F-B75D-9270CD35FC9B}" srcId="{53B1CA72-E00D-4BFD-9CE9-FECD00858E75}" destId="{358F75CB-9699-4F53-9CAB-1D498B936764}" srcOrd="2" destOrd="0" parTransId="{8773DC07-3290-4A52-9ED9-E450B9C7233E}" sibTransId="{CEFBD47C-E2F9-403F-9D68-8D454759F81F}"/>
    <dgm:cxn modelId="{52CFEC50-E52B-45AA-BEB3-0A8D57C747C4}" type="presOf" srcId="{6CEB20FE-D42A-4C47-A940-81094B317E79}" destId="{1D1DBBBF-598B-44A8-882E-A93B6D9E32F9}" srcOrd="0" destOrd="0" presId="urn:microsoft.com/office/officeart/2005/8/layout/vList2"/>
    <dgm:cxn modelId="{A7CB8255-A902-4B01-8B27-F51EDA784149}" type="presOf" srcId="{1735382C-8540-435B-8E8E-54F1739C1926}" destId="{0185D931-EF36-463B-B452-82951470BB92}" srcOrd="0" destOrd="0" presId="urn:microsoft.com/office/officeart/2005/8/layout/vList2"/>
    <dgm:cxn modelId="{8B9029FF-C04B-4010-9D45-7A40FF2213A7}" type="presOf" srcId="{358F75CB-9699-4F53-9CAB-1D498B936764}" destId="{7012591A-7230-4FA8-9B86-18D3A994818E}" srcOrd="0" destOrd="0" presId="urn:microsoft.com/office/officeart/2005/8/layout/vList2"/>
    <dgm:cxn modelId="{0D287742-AFB0-414F-8F34-E153DA34B12F}" type="presParOf" srcId="{5D9E36AC-427D-4553-BC02-F9E6AB8C5E9D}" destId="{1D1DBBBF-598B-44A8-882E-A93B6D9E32F9}" srcOrd="0" destOrd="0" presId="urn:microsoft.com/office/officeart/2005/8/layout/vList2"/>
    <dgm:cxn modelId="{CB856A45-8B00-44AE-AFC3-C60DC833DDC9}" type="presParOf" srcId="{5D9E36AC-427D-4553-BC02-F9E6AB8C5E9D}" destId="{7FF189D5-AAB2-4225-BF0E-402C9189A835}" srcOrd="1" destOrd="0" presId="urn:microsoft.com/office/officeart/2005/8/layout/vList2"/>
    <dgm:cxn modelId="{6D2C315F-51B7-439F-8B3F-DE6F64DA8A6B}" type="presParOf" srcId="{5D9E36AC-427D-4553-BC02-F9E6AB8C5E9D}" destId="{0185D931-EF36-463B-B452-82951470BB92}" srcOrd="2" destOrd="0" presId="urn:microsoft.com/office/officeart/2005/8/layout/vList2"/>
    <dgm:cxn modelId="{D4ACDCF8-D278-4AB9-B7DE-8E8BFAB6459E}" type="presParOf" srcId="{5D9E36AC-427D-4553-BC02-F9E6AB8C5E9D}" destId="{DFE92978-E6FD-4866-A090-927A15D92CBB}" srcOrd="3" destOrd="0" presId="urn:microsoft.com/office/officeart/2005/8/layout/vList2"/>
    <dgm:cxn modelId="{6E16747A-EAF9-4639-AC97-5E1C375210BD}" type="presParOf" srcId="{5D9E36AC-427D-4553-BC02-F9E6AB8C5E9D}" destId="{7012591A-7230-4FA8-9B86-18D3A99481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E9AAF8-7725-4AFA-83BA-C1F1CCB88E6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39D8EC-CD86-4ABF-A618-9C3FCDD37A99}">
      <dgm:prSet/>
      <dgm:spPr>
        <a:solidFill>
          <a:schemeClr val="accent2"/>
        </a:solidFill>
      </dgm:spPr>
      <dgm:t>
        <a:bodyPr/>
        <a:lstStyle/>
        <a:p>
          <a:r>
            <a:rPr lang="en-US" baseline="0"/>
            <a:t>Select the “</a:t>
          </a:r>
          <a:r>
            <a:rPr lang="en-US" b="1" baseline="0"/>
            <a:t>+</a:t>
          </a:r>
          <a:r>
            <a:rPr lang="en-US" baseline="0"/>
            <a:t>” icon next to the number in the waste column.</a:t>
          </a:r>
          <a:endParaRPr lang="en-US"/>
        </a:p>
      </dgm:t>
    </dgm:pt>
    <dgm:pt modelId="{044CD2F2-0CA4-4EBA-9768-11C5D861864A}" type="parTrans" cxnId="{330C8396-4BF6-444D-9493-6B359CD9E6A3}">
      <dgm:prSet/>
      <dgm:spPr/>
      <dgm:t>
        <a:bodyPr/>
        <a:lstStyle/>
        <a:p>
          <a:endParaRPr lang="en-US"/>
        </a:p>
      </dgm:t>
    </dgm:pt>
    <dgm:pt modelId="{C34CCE0A-4EA5-4A8F-ABC6-640B6CA6465F}" type="sibTrans" cxnId="{330C8396-4BF6-444D-9493-6B359CD9E6A3}">
      <dgm:prSet/>
      <dgm:spPr/>
      <dgm:t>
        <a:bodyPr/>
        <a:lstStyle/>
        <a:p>
          <a:endParaRPr lang="en-US"/>
        </a:p>
      </dgm:t>
    </dgm:pt>
    <dgm:pt modelId="{41BF5316-6D1D-4C3B-9141-6A17B4C5A58F}">
      <dgm:prSet/>
      <dgm:spPr>
        <a:solidFill>
          <a:schemeClr val="accent2"/>
        </a:solidFill>
      </dgm:spPr>
      <dgm:t>
        <a:bodyPr/>
        <a:lstStyle/>
        <a:p>
          <a:r>
            <a:rPr lang="en-US" baseline="0"/>
            <a:t>To waste all supplies listed, select </a:t>
          </a:r>
          <a:r>
            <a:rPr lang="en-US" b="1" baseline="0"/>
            <a:t>Waste All</a:t>
          </a:r>
          <a:r>
            <a:rPr lang="en-US" baseline="0"/>
            <a:t>.</a:t>
          </a:r>
          <a:endParaRPr lang="en-US"/>
        </a:p>
      </dgm:t>
    </dgm:pt>
    <dgm:pt modelId="{EBBE7C27-6C5B-4397-B55D-8BC7CCE82B24}" type="parTrans" cxnId="{562BA52C-129D-4F74-8DF3-82745517D21B}">
      <dgm:prSet/>
      <dgm:spPr/>
      <dgm:t>
        <a:bodyPr/>
        <a:lstStyle/>
        <a:p>
          <a:endParaRPr lang="en-US"/>
        </a:p>
      </dgm:t>
    </dgm:pt>
    <dgm:pt modelId="{B975A943-544F-4964-85F4-350776D342C2}" type="sibTrans" cxnId="{562BA52C-129D-4F74-8DF3-82745517D21B}">
      <dgm:prSet/>
      <dgm:spPr/>
      <dgm:t>
        <a:bodyPr/>
        <a:lstStyle/>
        <a:p>
          <a:endParaRPr lang="en-US"/>
        </a:p>
      </dgm:t>
    </dgm:pt>
    <dgm:pt modelId="{08461EBF-F17E-48D1-908F-73D46EAB1F3F}">
      <dgm:prSet/>
      <dgm:spPr>
        <a:solidFill>
          <a:schemeClr val="accent2"/>
        </a:solidFill>
      </dgm:spPr>
      <dgm:t>
        <a:bodyPr/>
        <a:lstStyle/>
        <a:p>
          <a:r>
            <a:rPr lang="en-US" baseline="0"/>
            <a:t>Specify the waste reason.</a:t>
          </a:r>
          <a:endParaRPr lang="en-US"/>
        </a:p>
      </dgm:t>
    </dgm:pt>
    <dgm:pt modelId="{91BD1FDF-D845-4008-A65B-242B768259F0}" type="parTrans" cxnId="{E5E4872F-9E6F-42C1-9DAA-BD57CBD50342}">
      <dgm:prSet/>
      <dgm:spPr/>
      <dgm:t>
        <a:bodyPr/>
        <a:lstStyle/>
        <a:p>
          <a:endParaRPr lang="en-US"/>
        </a:p>
      </dgm:t>
    </dgm:pt>
    <dgm:pt modelId="{FBF82895-51A7-4A6A-B8F0-E7A5E8494A2C}" type="sibTrans" cxnId="{E5E4872F-9E6F-42C1-9DAA-BD57CBD50342}">
      <dgm:prSet/>
      <dgm:spPr/>
      <dgm:t>
        <a:bodyPr/>
        <a:lstStyle/>
        <a:p>
          <a:endParaRPr lang="en-US"/>
        </a:p>
      </dgm:t>
    </dgm:pt>
    <dgm:pt modelId="{9D65DBCE-92FD-4858-8BB7-451E719B19CD}" type="pres">
      <dgm:prSet presAssocID="{58E9AAF8-7725-4AFA-83BA-C1F1CCB88E60}" presName="CompostProcess" presStyleCnt="0">
        <dgm:presLayoutVars>
          <dgm:dir/>
          <dgm:resizeHandles val="exact"/>
        </dgm:presLayoutVars>
      </dgm:prSet>
      <dgm:spPr/>
    </dgm:pt>
    <dgm:pt modelId="{4A8E7AC3-BC45-42F9-9368-A08CB39EF5B6}" type="pres">
      <dgm:prSet presAssocID="{58E9AAF8-7725-4AFA-83BA-C1F1CCB88E60}" presName="arrow" presStyleLbl="bgShp" presStyleIdx="0" presStyleCnt="1"/>
      <dgm:spPr/>
    </dgm:pt>
    <dgm:pt modelId="{2C960A2F-C0E0-4349-908C-9EE3843D0866}" type="pres">
      <dgm:prSet presAssocID="{58E9AAF8-7725-4AFA-83BA-C1F1CCB88E60}" presName="linearProcess" presStyleCnt="0"/>
      <dgm:spPr/>
    </dgm:pt>
    <dgm:pt modelId="{AD3FE9C6-ADEE-421F-A91D-AAA85F771BD0}" type="pres">
      <dgm:prSet presAssocID="{D139D8EC-CD86-4ABF-A618-9C3FCDD37A99}" presName="textNode" presStyleLbl="node1" presStyleIdx="0" presStyleCnt="3">
        <dgm:presLayoutVars>
          <dgm:bulletEnabled val="1"/>
        </dgm:presLayoutVars>
      </dgm:prSet>
      <dgm:spPr/>
    </dgm:pt>
    <dgm:pt modelId="{66C9DD6F-197F-4610-99CA-B5D80A1DFDEE}" type="pres">
      <dgm:prSet presAssocID="{C34CCE0A-4EA5-4A8F-ABC6-640B6CA6465F}" presName="sibTrans" presStyleCnt="0"/>
      <dgm:spPr/>
    </dgm:pt>
    <dgm:pt modelId="{3EFBC630-7E65-40D1-847C-1A79DF90AE1F}" type="pres">
      <dgm:prSet presAssocID="{41BF5316-6D1D-4C3B-9141-6A17B4C5A58F}" presName="textNode" presStyleLbl="node1" presStyleIdx="1" presStyleCnt="3">
        <dgm:presLayoutVars>
          <dgm:bulletEnabled val="1"/>
        </dgm:presLayoutVars>
      </dgm:prSet>
      <dgm:spPr/>
    </dgm:pt>
    <dgm:pt modelId="{1C4E0685-FF14-4024-B7ED-405E6CE62DB9}" type="pres">
      <dgm:prSet presAssocID="{B975A943-544F-4964-85F4-350776D342C2}" presName="sibTrans" presStyleCnt="0"/>
      <dgm:spPr/>
    </dgm:pt>
    <dgm:pt modelId="{EF400989-4397-4F6A-AC78-9BC30F4EDBF5}" type="pres">
      <dgm:prSet presAssocID="{08461EBF-F17E-48D1-908F-73D46EAB1F3F}" presName="textNode" presStyleLbl="node1" presStyleIdx="2" presStyleCnt="3">
        <dgm:presLayoutVars>
          <dgm:bulletEnabled val="1"/>
        </dgm:presLayoutVars>
      </dgm:prSet>
      <dgm:spPr/>
    </dgm:pt>
  </dgm:ptLst>
  <dgm:cxnLst>
    <dgm:cxn modelId="{562BA52C-129D-4F74-8DF3-82745517D21B}" srcId="{58E9AAF8-7725-4AFA-83BA-C1F1CCB88E60}" destId="{41BF5316-6D1D-4C3B-9141-6A17B4C5A58F}" srcOrd="1" destOrd="0" parTransId="{EBBE7C27-6C5B-4397-B55D-8BC7CCE82B24}" sibTransId="{B975A943-544F-4964-85F4-350776D342C2}"/>
    <dgm:cxn modelId="{E5E4872F-9E6F-42C1-9DAA-BD57CBD50342}" srcId="{58E9AAF8-7725-4AFA-83BA-C1F1CCB88E60}" destId="{08461EBF-F17E-48D1-908F-73D46EAB1F3F}" srcOrd="2" destOrd="0" parTransId="{91BD1FDF-D845-4008-A65B-242B768259F0}" sibTransId="{FBF82895-51A7-4A6A-B8F0-E7A5E8494A2C}"/>
    <dgm:cxn modelId="{9909C02F-E4E5-450B-B442-62A9265ABDA2}" type="presOf" srcId="{41BF5316-6D1D-4C3B-9141-6A17B4C5A58F}" destId="{3EFBC630-7E65-40D1-847C-1A79DF90AE1F}" srcOrd="0" destOrd="0" presId="urn:microsoft.com/office/officeart/2005/8/layout/hProcess9"/>
    <dgm:cxn modelId="{C1095C63-351E-4C83-ADF9-F6B6F1226D81}" type="presOf" srcId="{58E9AAF8-7725-4AFA-83BA-C1F1CCB88E60}" destId="{9D65DBCE-92FD-4858-8BB7-451E719B19CD}" srcOrd="0" destOrd="0" presId="urn:microsoft.com/office/officeart/2005/8/layout/hProcess9"/>
    <dgm:cxn modelId="{CEBF6B65-23A4-4AC7-94B9-03B24F099AF9}" type="presOf" srcId="{D139D8EC-CD86-4ABF-A618-9C3FCDD37A99}" destId="{AD3FE9C6-ADEE-421F-A91D-AAA85F771BD0}" srcOrd="0" destOrd="0" presId="urn:microsoft.com/office/officeart/2005/8/layout/hProcess9"/>
    <dgm:cxn modelId="{21FBF14F-A8C4-4E21-8AB9-1EB145A7EBFA}" type="presOf" srcId="{08461EBF-F17E-48D1-908F-73D46EAB1F3F}" destId="{EF400989-4397-4F6A-AC78-9BC30F4EDBF5}" srcOrd="0" destOrd="0" presId="urn:microsoft.com/office/officeart/2005/8/layout/hProcess9"/>
    <dgm:cxn modelId="{330C8396-4BF6-444D-9493-6B359CD9E6A3}" srcId="{58E9AAF8-7725-4AFA-83BA-C1F1CCB88E60}" destId="{D139D8EC-CD86-4ABF-A618-9C3FCDD37A99}" srcOrd="0" destOrd="0" parTransId="{044CD2F2-0CA4-4EBA-9768-11C5D861864A}" sibTransId="{C34CCE0A-4EA5-4A8F-ABC6-640B6CA6465F}"/>
    <dgm:cxn modelId="{2B85BB74-70C0-49B3-888E-808E2154AC96}" type="presParOf" srcId="{9D65DBCE-92FD-4858-8BB7-451E719B19CD}" destId="{4A8E7AC3-BC45-42F9-9368-A08CB39EF5B6}" srcOrd="0" destOrd="0" presId="urn:microsoft.com/office/officeart/2005/8/layout/hProcess9"/>
    <dgm:cxn modelId="{4090EE6B-DD27-4F99-A19A-5D824A81BB97}" type="presParOf" srcId="{9D65DBCE-92FD-4858-8BB7-451E719B19CD}" destId="{2C960A2F-C0E0-4349-908C-9EE3843D0866}" srcOrd="1" destOrd="0" presId="urn:microsoft.com/office/officeart/2005/8/layout/hProcess9"/>
    <dgm:cxn modelId="{9BB60841-D6F6-411E-9984-B733277CDE4D}" type="presParOf" srcId="{2C960A2F-C0E0-4349-908C-9EE3843D0866}" destId="{AD3FE9C6-ADEE-421F-A91D-AAA85F771BD0}" srcOrd="0" destOrd="0" presId="urn:microsoft.com/office/officeart/2005/8/layout/hProcess9"/>
    <dgm:cxn modelId="{467F4A23-4757-431A-BF0E-BC46BBD7FC06}" type="presParOf" srcId="{2C960A2F-C0E0-4349-908C-9EE3843D0866}" destId="{66C9DD6F-197F-4610-99CA-B5D80A1DFDEE}" srcOrd="1" destOrd="0" presId="urn:microsoft.com/office/officeart/2005/8/layout/hProcess9"/>
    <dgm:cxn modelId="{56B89FD5-BFFD-40CC-8C72-2DCDB89A6C53}" type="presParOf" srcId="{2C960A2F-C0E0-4349-908C-9EE3843D0866}" destId="{3EFBC630-7E65-40D1-847C-1A79DF90AE1F}" srcOrd="2" destOrd="0" presId="urn:microsoft.com/office/officeart/2005/8/layout/hProcess9"/>
    <dgm:cxn modelId="{24B96035-B25A-4BDE-BA53-EE45C01D17D0}" type="presParOf" srcId="{2C960A2F-C0E0-4349-908C-9EE3843D0866}" destId="{1C4E0685-FF14-4024-B7ED-405E6CE62DB9}" srcOrd="3" destOrd="0" presId="urn:microsoft.com/office/officeart/2005/8/layout/hProcess9"/>
    <dgm:cxn modelId="{FA400BB5-55E4-47EC-9076-659EA7799FF4}" type="presParOf" srcId="{2C960A2F-C0E0-4349-908C-9EE3843D0866}" destId="{EF400989-4397-4F6A-AC78-9BC30F4EDBF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3A6925-2462-47F3-9DC1-E393C147ED0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5D6913F-5F23-4892-B61A-568E45F2566E}">
      <dgm:prSet/>
      <dgm:spPr/>
      <dgm:t>
        <a:bodyPr/>
        <a:lstStyle/>
        <a:p>
          <a:r>
            <a:rPr lang="en-US" baseline="0"/>
            <a:t>Not marked as used until documented</a:t>
          </a:r>
          <a:endParaRPr lang="en-US"/>
        </a:p>
      </dgm:t>
    </dgm:pt>
    <dgm:pt modelId="{D3012980-FC99-4D07-8084-8CCD977AF2E3}" type="parTrans" cxnId="{06C9FEC8-C267-4249-AAF8-E56B6ED9C17C}">
      <dgm:prSet/>
      <dgm:spPr/>
      <dgm:t>
        <a:bodyPr/>
        <a:lstStyle/>
        <a:p>
          <a:endParaRPr lang="en-US"/>
        </a:p>
      </dgm:t>
    </dgm:pt>
    <dgm:pt modelId="{E413C3D4-7962-49DA-AE83-503E26D3915D}" type="sibTrans" cxnId="{06C9FEC8-C267-4249-AAF8-E56B6ED9C17C}">
      <dgm:prSet/>
      <dgm:spPr/>
      <dgm:t>
        <a:bodyPr/>
        <a:lstStyle/>
        <a:p>
          <a:endParaRPr lang="en-US"/>
        </a:p>
      </dgm:t>
    </dgm:pt>
    <dgm:pt modelId="{EA2C3B69-1620-483E-AC52-ADC122821A39}">
      <dgm:prSet/>
      <dgm:spPr/>
      <dgm:t>
        <a:bodyPr/>
        <a:lstStyle/>
        <a:p>
          <a:r>
            <a:rPr lang="en-US" baseline="0" dirty="0"/>
            <a:t>Not currently picked in advance</a:t>
          </a:r>
          <a:endParaRPr lang="en-US" dirty="0"/>
        </a:p>
      </dgm:t>
    </dgm:pt>
    <dgm:pt modelId="{7D2DCA13-72F6-411D-AEFD-3AD80E89F382}" type="parTrans" cxnId="{164A5220-26A0-43F9-A6E4-2B2A22CFE875}">
      <dgm:prSet/>
      <dgm:spPr/>
      <dgm:t>
        <a:bodyPr/>
        <a:lstStyle/>
        <a:p>
          <a:endParaRPr lang="en-US"/>
        </a:p>
      </dgm:t>
    </dgm:pt>
    <dgm:pt modelId="{7DE8018D-E4D9-45DF-9A63-18C946D16F67}" type="sibTrans" cxnId="{164A5220-26A0-43F9-A6E4-2B2A22CFE875}">
      <dgm:prSet/>
      <dgm:spPr/>
      <dgm:t>
        <a:bodyPr/>
        <a:lstStyle/>
        <a:p>
          <a:endParaRPr lang="en-US"/>
        </a:p>
      </dgm:t>
    </dgm:pt>
    <dgm:pt modelId="{D7F992A7-9569-4824-97A3-5EB3A2A63D34}" type="pres">
      <dgm:prSet presAssocID="{DE3A6925-2462-47F3-9DC1-E393C147ED0A}" presName="vert0" presStyleCnt="0">
        <dgm:presLayoutVars>
          <dgm:dir/>
          <dgm:animOne val="branch"/>
          <dgm:animLvl val="lvl"/>
        </dgm:presLayoutVars>
      </dgm:prSet>
      <dgm:spPr/>
    </dgm:pt>
    <dgm:pt modelId="{C781EEC4-5D21-45B2-8F8E-201D88F2C9D6}" type="pres">
      <dgm:prSet presAssocID="{EA2C3B69-1620-483E-AC52-ADC122821A39}" presName="thickLine" presStyleLbl="alignNode1" presStyleIdx="0" presStyleCnt="2"/>
      <dgm:spPr/>
    </dgm:pt>
    <dgm:pt modelId="{C2CF9427-51EB-4B78-9BAB-68B6A1FC0A44}" type="pres">
      <dgm:prSet presAssocID="{EA2C3B69-1620-483E-AC52-ADC122821A39}" presName="horz1" presStyleCnt="0"/>
      <dgm:spPr/>
    </dgm:pt>
    <dgm:pt modelId="{A3AA9230-2388-40AE-8035-1D803C07CEDA}" type="pres">
      <dgm:prSet presAssocID="{EA2C3B69-1620-483E-AC52-ADC122821A39}" presName="tx1" presStyleLbl="revTx" presStyleIdx="0" presStyleCnt="2"/>
      <dgm:spPr/>
    </dgm:pt>
    <dgm:pt modelId="{497DA15D-A59A-493C-B121-D46490F4659B}" type="pres">
      <dgm:prSet presAssocID="{EA2C3B69-1620-483E-AC52-ADC122821A39}" presName="vert1" presStyleCnt="0"/>
      <dgm:spPr/>
    </dgm:pt>
    <dgm:pt modelId="{B13580ED-9F58-4780-B48B-436492D73F03}" type="pres">
      <dgm:prSet presAssocID="{E5D6913F-5F23-4892-B61A-568E45F2566E}" presName="thickLine" presStyleLbl="alignNode1" presStyleIdx="1" presStyleCnt="2"/>
      <dgm:spPr/>
    </dgm:pt>
    <dgm:pt modelId="{226CD2AA-8876-4F72-94EC-22AA81FA8AAE}" type="pres">
      <dgm:prSet presAssocID="{E5D6913F-5F23-4892-B61A-568E45F2566E}" presName="horz1" presStyleCnt="0"/>
      <dgm:spPr/>
    </dgm:pt>
    <dgm:pt modelId="{F34BDF95-C8F8-4221-A41F-44C6034BFA24}" type="pres">
      <dgm:prSet presAssocID="{E5D6913F-5F23-4892-B61A-568E45F2566E}" presName="tx1" presStyleLbl="revTx" presStyleIdx="1" presStyleCnt="2"/>
      <dgm:spPr/>
    </dgm:pt>
    <dgm:pt modelId="{8F7088C0-4BA7-4B88-B1A1-945C237F969D}" type="pres">
      <dgm:prSet presAssocID="{E5D6913F-5F23-4892-B61A-568E45F2566E}" presName="vert1" presStyleCnt="0"/>
      <dgm:spPr/>
    </dgm:pt>
  </dgm:ptLst>
  <dgm:cxnLst>
    <dgm:cxn modelId="{164A5220-26A0-43F9-A6E4-2B2A22CFE875}" srcId="{DE3A6925-2462-47F3-9DC1-E393C147ED0A}" destId="{EA2C3B69-1620-483E-AC52-ADC122821A39}" srcOrd="0" destOrd="0" parTransId="{7D2DCA13-72F6-411D-AEFD-3AD80E89F382}" sibTransId="{7DE8018D-E4D9-45DF-9A63-18C946D16F67}"/>
    <dgm:cxn modelId="{3AE91024-5765-499D-A5F4-AB367DFDDB45}" type="presOf" srcId="{DE3A6925-2462-47F3-9DC1-E393C147ED0A}" destId="{D7F992A7-9569-4824-97A3-5EB3A2A63D34}" srcOrd="0" destOrd="0" presId="urn:microsoft.com/office/officeart/2008/layout/LinedList"/>
    <dgm:cxn modelId="{5FCA9432-211B-4E37-A7BD-3618C4F99D73}" type="presOf" srcId="{E5D6913F-5F23-4892-B61A-568E45F2566E}" destId="{F34BDF95-C8F8-4221-A41F-44C6034BFA24}" srcOrd="0" destOrd="0" presId="urn:microsoft.com/office/officeart/2008/layout/LinedList"/>
    <dgm:cxn modelId="{D8557DB0-180F-46C4-A190-30BCE3A3E4F7}" type="presOf" srcId="{EA2C3B69-1620-483E-AC52-ADC122821A39}" destId="{A3AA9230-2388-40AE-8035-1D803C07CEDA}" srcOrd="0" destOrd="0" presId="urn:microsoft.com/office/officeart/2008/layout/LinedList"/>
    <dgm:cxn modelId="{06C9FEC8-C267-4249-AAF8-E56B6ED9C17C}" srcId="{DE3A6925-2462-47F3-9DC1-E393C147ED0A}" destId="{E5D6913F-5F23-4892-B61A-568E45F2566E}" srcOrd="1" destOrd="0" parTransId="{D3012980-FC99-4D07-8084-8CCD977AF2E3}" sibTransId="{E413C3D4-7962-49DA-AE83-503E26D3915D}"/>
    <dgm:cxn modelId="{8AC8C116-3530-4F8F-B364-5772175AC9C7}" type="presParOf" srcId="{D7F992A7-9569-4824-97A3-5EB3A2A63D34}" destId="{C781EEC4-5D21-45B2-8F8E-201D88F2C9D6}" srcOrd="0" destOrd="0" presId="urn:microsoft.com/office/officeart/2008/layout/LinedList"/>
    <dgm:cxn modelId="{00007649-F327-4739-9CEE-4D4E0486B40A}" type="presParOf" srcId="{D7F992A7-9569-4824-97A3-5EB3A2A63D34}" destId="{C2CF9427-51EB-4B78-9BAB-68B6A1FC0A44}" srcOrd="1" destOrd="0" presId="urn:microsoft.com/office/officeart/2008/layout/LinedList"/>
    <dgm:cxn modelId="{22C39973-661A-4D38-A15C-2BB7C605803F}" type="presParOf" srcId="{C2CF9427-51EB-4B78-9BAB-68B6A1FC0A44}" destId="{A3AA9230-2388-40AE-8035-1D803C07CEDA}" srcOrd="0" destOrd="0" presId="urn:microsoft.com/office/officeart/2008/layout/LinedList"/>
    <dgm:cxn modelId="{40070142-ADFA-4CEE-A36A-7BC45193EDD2}" type="presParOf" srcId="{C2CF9427-51EB-4B78-9BAB-68B6A1FC0A44}" destId="{497DA15D-A59A-493C-B121-D46490F4659B}" srcOrd="1" destOrd="0" presId="urn:microsoft.com/office/officeart/2008/layout/LinedList"/>
    <dgm:cxn modelId="{E909CF1E-B3ED-40E5-AF8A-6B15175167CF}" type="presParOf" srcId="{D7F992A7-9569-4824-97A3-5EB3A2A63D34}" destId="{B13580ED-9F58-4780-B48B-436492D73F03}" srcOrd="2" destOrd="0" presId="urn:microsoft.com/office/officeart/2008/layout/LinedList"/>
    <dgm:cxn modelId="{77AAC927-64C7-4D08-9E41-E281924114C3}" type="presParOf" srcId="{D7F992A7-9569-4824-97A3-5EB3A2A63D34}" destId="{226CD2AA-8876-4F72-94EC-22AA81FA8AAE}" srcOrd="3" destOrd="0" presId="urn:microsoft.com/office/officeart/2008/layout/LinedList"/>
    <dgm:cxn modelId="{6B82E6C3-3879-44AF-AF1F-4CAADB156480}" type="presParOf" srcId="{226CD2AA-8876-4F72-94EC-22AA81FA8AAE}" destId="{F34BDF95-C8F8-4221-A41F-44C6034BFA24}" srcOrd="0" destOrd="0" presId="urn:microsoft.com/office/officeart/2008/layout/LinedList"/>
    <dgm:cxn modelId="{2486E752-2EDE-446E-A83F-9216FF0BD6E0}" type="presParOf" srcId="{226CD2AA-8876-4F72-94EC-22AA81FA8AAE}" destId="{8F7088C0-4BA7-4B88-B1A1-945C237F969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0704AD-CF4F-4786-86ED-741006F754C2}"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7BFDA2B0-19A1-44A4-B9FC-441C746A333C}">
      <dgm:prSet phldrT="[Text]"/>
      <dgm:spPr/>
      <dgm:t>
        <a:bodyPr/>
        <a:lstStyle/>
        <a:p>
          <a:pPr>
            <a:buFont typeface="Wingdings" panose="05000000000000000000" pitchFamily="2" charset="2"/>
            <a:buChar char="§"/>
          </a:pPr>
          <a:r>
            <a:rPr lang="en-US"/>
            <a:t>Tissue will be managed as an Implant for replenishment purposes. </a:t>
          </a:r>
        </a:p>
      </dgm:t>
    </dgm:pt>
    <dgm:pt modelId="{5F310CD4-F3B2-4357-AE4D-5B3DC09624CF}" type="parTrans" cxnId="{3B1F0830-3498-45A9-8BCE-29526E8EDF6F}">
      <dgm:prSet/>
      <dgm:spPr/>
      <dgm:t>
        <a:bodyPr/>
        <a:lstStyle/>
        <a:p>
          <a:endParaRPr lang="en-US"/>
        </a:p>
      </dgm:t>
    </dgm:pt>
    <dgm:pt modelId="{6C69B7E6-287E-4883-B998-B6B1FD0FF612}" type="sibTrans" cxnId="{3B1F0830-3498-45A9-8BCE-29526E8EDF6F}">
      <dgm:prSet/>
      <dgm:spPr/>
      <dgm:t>
        <a:bodyPr/>
        <a:lstStyle/>
        <a:p>
          <a:endParaRPr lang="en-US"/>
        </a:p>
      </dgm:t>
    </dgm:pt>
    <dgm:pt modelId="{D917686B-D8BE-43A3-B108-38C6EAC32E67}">
      <dgm:prSet/>
      <dgm:spPr/>
      <dgm:t>
        <a:bodyPr/>
        <a:lstStyle/>
        <a:p>
          <a:r>
            <a:rPr lang="en-US"/>
            <a:t>However, continue to use the existing tissue documentation process.</a:t>
          </a:r>
        </a:p>
      </dgm:t>
    </dgm:pt>
    <dgm:pt modelId="{1B713E7D-334E-4C4C-B892-350AB7D775F3}" type="parTrans" cxnId="{B97CE768-A7A2-492C-83AB-6C39E9277692}">
      <dgm:prSet/>
      <dgm:spPr/>
      <dgm:t>
        <a:bodyPr/>
        <a:lstStyle/>
        <a:p>
          <a:endParaRPr lang="en-US"/>
        </a:p>
      </dgm:t>
    </dgm:pt>
    <dgm:pt modelId="{5B1BF854-1CD0-45C7-B711-2EBDEADE7BCA}" type="sibTrans" cxnId="{B97CE768-A7A2-492C-83AB-6C39E9277692}">
      <dgm:prSet/>
      <dgm:spPr/>
      <dgm:t>
        <a:bodyPr/>
        <a:lstStyle/>
        <a:p>
          <a:endParaRPr lang="en-US"/>
        </a:p>
      </dgm:t>
    </dgm:pt>
    <dgm:pt modelId="{0DDA8AEB-4A5B-4957-8DB5-6D82DF77D251}" type="pres">
      <dgm:prSet presAssocID="{BF0704AD-CF4F-4786-86ED-741006F754C2}" presName="Name0" presStyleCnt="0">
        <dgm:presLayoutVars>
          <dgm:dir/>
          <dgm:resizeHandles val="exact"/>
        </dgm:presLayoutVars>
      </dgm:prSet>
      <dgm:spPr/>
    </dgm:pt>
    <dgm:pt modelId="{611EA9C5-C5C7-4BF8-9AAA-F26D29C00604}" type="pres">
      <dgm:prSet presAssocID="{7BFDA2B0-19A1-44A4-B9FC-441C746A333C}" presName="composite" presStyleCnt="0"/>
      <dgm:spPr/>
    </dgm:pt>
    <dgm:pt modelId="{23B7244E-FFD6-4DC6-8055-E8BE8EF43B50}" type="pres">
      <dgm:prSet presAssocID="{7BFDA2B0-19A1-44A4-B9FC-441C746A333C}" presName="rect1" presStyleLbl="trAlignAcc1" presStyleIdx="0" presStyleCnt="2">
        <dgm:presLayoutVars>
          <dgm:bulletEnabled val="1"/>
        </dgm:presLayoutVars>
      </dgm:prSet>
      <dgm:spPr/>
    </dgm:pt>
    <dgm:pt modelId="{C43FAC9D-5EA7-4234-8A4A-AC57497329B1}" type="pres">
      <dgm:prSet presAssocID="{7BFDA2B0-19A1-44A4-B9FC-441C746A333C}"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Exclamation mark with solid fill"/>
        </a:ext>
      </dgm:extLst>
    </dgm:pt>
    <dgm:pt modelId="{B00F01D9-D33B-4C2F-826A-648475E733EA}" type="pres">
      <dgm:prSet presAssocID="{6C69B7E6-287E-4883-B998-B6B1FD0FF612}" presName="sibTrans" presStyleCnt="0"/>
      <dgm:spPr/>
    </dgm:pt>
    <dgm:pt modelId="{DDBF96D9-048C-490B-9560-59E1512A92B1}" type="pres">
      <dgm:prSet presAssocID="{D917686B-D8BE-43A3-B108-38C6EAC32E67}" presName="composite" presStyleCnt="0"/>
      <dgm:spPr/>
    </dgm:pt>
    <dgm:pt modelId="{536EAF7E-FEE3-4205-AE34-A58FAF2A7A6C}" type="pres">
      <dgm:prSet presAssocID="{D917686B-D8BE-43A3-B108-38C6EAC32E67}" presName="rect1" presStyleLbl="trAlignAcc1" presStyleIdx="1" presStyleCnt="2">
        <dgm:presLayoutVars>
          <dgm:bulletEnabled val="1"/>
        </dgm:presLayoutVars>
      </dgm:prSet>
      <dgm:spPr/>
    </dgm:pt>
    <dgm:pt modelId="{C8BC360B-8FB4-4B04-A6BC-79FE45AE4837}" type="pres">
      <dgm:prSet presAssocID="{D917686B-D8BE-43A3-B108-38C6EAC32E67}" presName="rect2"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lipboard with solid fill"/>
        </a:ext>
      </dgm:extLst>
    </dgm:pt>
  </dgm:ptLst>
  <dgm:cxnLst>
    <dgm:cxn modelId="{3B1F0830-3498-45A9-8BCE-29526E8EDF6F}" srcId="{BF0704AD-CF4F-4786-86ED-741006F754C2}" destId="{7BFDA2B0-19A1-44A4-B9FC-441C746A333C}" srcOrd="0" destOrd="0" parTransId="{5F310CD4-F3B2-4357-AE4D-5B3DC09624CF}" sibTransId="{6C69B7E6-287E-4883-B998-B6B1FD0FF612}"/>
    <dgm:cxn modelId="{B97CE768-A7A2-492C-83AB-6C39E9277692}" srcId="{BF0704AD-CF4F-4786-86ED-741006F754C2}" destId="{D917686B-D8BE-43A3-B108-38C6EAC32E67}" srcOrd="1" destOrd="0" parTransId="{1B713E7D-334E-4C4C-B892-350AB7D775F3}" sibTransId="{5B1BF854-1CD0-45C7-B711-2EBDEADE7BCA}"/>
    <dgm:cxn modelId="{AA589B56-41E7-4BF3-8413-CAE72B63524F}" type="presOf" srcId="{D917686B-D8BE-43A3-B108-38C6EAC32E67}" destId="{536EAF7E-FEE3-4205-AE34-A58FAF2A7A6C}" srcOrd="0" destOrd="0" presId="urn:microsoft.com/office/officeart/2008/layout/PictureStrips"/>
    <dgm:cxn modelId="{8F63C7A6-6C47-4B1B-ADDD-2EC34049E493}" type="presOf" srcId="{BF0704AD-CF4F-4786-86ED-741006F754C2}" destId="{0DDA8AEB-4A5B-4957-8DB5-6D82DF77D251}" srcOrd="0" destOrd="0" presId="urn:microsoft.com/office/officeart/2008/layout/PictureStrips"/>
    <dgm:cxn modelId="{FFD808EE-538E-4964-BB2D-670FDD4052D0}" type="presOf" srcId="{7BFDA2B0-19A1-44A4-B9FC-441C746A333C}" destId="{23B7244E-FFD6-4DC6-8055-E8BE8EF43B50}" srcOrd="0" destOrd="0" presId="urn:microsoft.com/office/officeart/2008/layout/PictureStrips"/>
    <dgm:cxn modelId="{E2C67CEE-A094-42A0-AAEC-75084A1C5BEC}" type="presParOf" srcId="{0DDA8AEB-4A5B-4957-8DB5-6D82DF77D251}" destId="{611EA9C5-C5C7-4BF8-9AAA-F26D29C00604}" srcOrd="0" destOrd="0" presId="urn:microsoft.com/office/officeart/2008/layout/PictureStrips"/>
    <dgm:cxn modelId="{6BF9F21C-BC17-4B95-94B8-77A602127082}" type="presParOf" srcId="{611EA9C5-C5C7-4BF8-9AAA-F26D29C00604}" destId="{23B7244E-FFD6-4DC6-8055-E8BE8EF43B50}" srcOrd="0" destOrd="0" presId="urn:microsoft.com/office/officeart/2008/layout/PictureStrips"/>
    <dgm:cxn modelId="{5F89E6FF-EAF2-48F9-8323-555BEC1269EF}" type="presParOf" srcId="{611EA9C5-C5C7-4BF8-9AAA-F26D29C00604}" destId="{C43FAC9D-5EA7-4234-8A4A-AC57497329B1}" srcOrd="1" destOrd="0" presId="urn:microsoft.com/office/officeart/2008/layout/PictureStrips"/>
    <dgm:cxn modelId="{CA5D52E4-C598-4850-B5C6-ADB32F73FD6E}" type="presParOf" srcId="{0DDA8AEB-4A5B-4957-8DB5-6D82DF77D251}" destId="{B00F01D9-D33B-4C2F-826A-648475E733EA}" srcOrd="1" destOrd="0" presId="urn:microsoft.com/office/officeart/2008/layout/PictureStrips"/>
    <dgm:cxn modelId="{03591A52-C960-49AC-B194-956C6FF2C228}" type="presParOf" srcId="{0DDA8AEB-4A5B-4957-8DB5-6D82DF77D251}" destId="{DDBF96D9-048C-490B-9560-59E1512A92B1}" srcOrd="2" destOrd="0" presId="urn:microsoft.com/office/officeart/2008/layout/PictureStrips"/>
    <dgm:cxn modelId="{2D7A8BDE-E9FB-46C5-B20C-B47F4E3783A9}" type="presParOf" srcId="{DDBF96D9-048C-490B-9560-59E1512A92B1}" destId="{536EAF7E-FEE3-4205-AE34-A58FAF2A7A6C}" srcOrd="0" destOrd="0" presId="urn:microsoft.com/office/officeart/2008/layout/PictureStrips"/>
    <dgm:cxn modelId="{7CAA62B9-EA90-49A9-85AD-A74963DE1289}" type="presParOf" srcId="{DDBF96D9-048C-490B-9560-59E1512A92B1}" destId="{C8BC360B-8FB4-4B04-A6BC-79FE45AE483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B42212-5215-4C0F-AAB8-D173F0FC34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B454A4-205C-4213-970C-8F4186E3BF7B}">
      <dgm:prSet/>
      <dgm:spPr>
        <a:solidFill>
          <a:schemeClr val="accent2"/>
        </a:solidFill>
      </dgm:spPr>
      <dgm:t>
        <a:bodyPr/>
        <a:lstStyle/>
        <a:p>
          <a:r>
            <a:rPr lang="en-US" baseline="0"/>
            <a:t>Used to default implant information for the procedure</a:t>
          </a:r>
          <a:endParaRPr lang="en-US"/>
        </a:p>
      </dgm:t>
    </dgm:pt>
    <dgm:pt modelId="{E2E76C52-BBCE-4F19-B6C3-0AD37AD6C706}" type="parTrans" cxnId="{D2BB62DD-EF4E-48E7-AAB0-C9D9CE5FBDBF}">
      <dgm:prSet/>
      <dgm:spPr/>
      <dgm:t>
        <a:bodyPr/>
        <a:lstStyle/>
        <a:p>
          <a:endParaRPr lang="en-US"/>
        </a:p>
      </dgm:t>
    </dgm:pt>
    <dgm:pt modelId="{6C28541D-DF3D-4D3B-B9C5-E86A0333F3A9}" type="sibTrans" cxnId="{D2BB62DD-EF4E-48E7-AAB0-C9D9CE5FBDBF}">
      <dgm:prSet/>
      <dgm:spPr/>
      <dgm:t>
        <a:bodyPr/>
        <a:lstStyle/>
        <a:p>
          <a:endParaRPr lang="en-US"/>
        </a:p>
      </dgm:t>
    </dgm:pt>
    <dgm:pt modelId="{556FA2C3-9343-4AF3-9FE5-5F654F6AA0F3}">
      <dgm:prSet/>
      <dgm:spPr/>
      <dgm:t>
        <a:bodyPr/>
        <a:lstStyle/>
        <a:p>
          <a:r>
            <a:rPr lang="en-US" b="0" baseline="0"/>
            <a:t>Implants added will have the implant default values but this information can be changed for any implant</a:t>
          </a:r>
          <a:endParaRPr lang="en-US"/>
        </a:p>
      </dgm:t>
    </dgm:pt>
    <dgm:pt modelId="{A6DAFD56-4AA3-4FC8-89D0-C5A3708FEA1E}" type="parTrans" cxnId="{E5249B85-DD11-4A5E-8CB2-761611F9B1C9}">
      <dgm:prSet/>
      <dgm:spPr/>
      <dgm:t>
        <a:bodyPr/>
        <a:lstStyle/>
        <a:p>
          <a:endParaRPr lang="en-US"/>
        </a:p>
      </dgm:t>
    </dgm:pt>
    <dgm:pt modelId="{7027E106-9E41-4ED5-BEE2-248BF77C5A10}" type="sibTrans" cxnId="{E5249B85-DD11-4A5E-8CB2-761611F9B1C9}">
      <dgm:prSet/>
      <dgm:spPr/>
      <dgm:t>
        <a:bodyPr/>
        <a:lstStyle/>
        <a:p>
          <a:endParaRPr lang="en-US"/>
        </a:p>
      </dgm:t>
    </dgm:pt>
    <dgm:pt modelId="{19B0B630-DF86-4C38-B0F1-828B2F7929D6}" type="pres">
      <dgm:prSet presAssocID="{84B42212-5215-4C0F-AAB8-D173F0FC3458}" presName="linear" presStyleCnt="0">
        <dgm:presLayoutVars>
          <dgm:animLvl val="lvl"/>
          <dgm:resizeHandles val="exact"/>
        </dgm:presLayoutVars>
      </dgm:prSet>
      <dgm:spPr/>
    </dgm:pt>
    <dgm:pt modelId="{9FA9A7E8-48D7-484A-A1B1-BC310BE2D905}" type="pres">
      <dgm:prSet presAssocID="{3FB454A4-205C-4213-970C-8F4186E3BF7B}" presName="parentText" presStyleLbl="node1" presStyleIdx="0" presStyleCnt="2">
        <dgm:presLayoutVars>
          <dgm:chMax val="0"/>
          <dgm:bulletEnabled val="1"/>
        </dgm:presLayoutVars>
      </dgm:prSet>
      <dgm:spPr/>
    </dgm:pt>
    <dgm:pt modelId="{AB74BFBD-8B01-4733-8F11-8AF76427BA8A}" type="pres">
      <dgm:prSet presAssocID="{6C28541D-DF3D-4D3B-B9C5-E86A0333F3A9}" presName="spacer" presStyleCnt="0"/>
      <dgm:spPr/>
    </dgm:pt>
    <dgm:pt modelId="{D156B2F1-C8F8-4B5E-A9D3-DF2C1E7D3BD9}" type="pres">
      <dgm:prSet presAssocID="{556FA2C3-9343-4AF3-9FE5-5F654F6AA0F3}" presName="parentText" presStyleLbl="node1" presStyleIdx="1" presStyleCnt="2">
        <dgm:presLayoutVars>
          <dgm:chMax val="0"/>
          <dgm:bulletEnabled val="1"/>
        </dgm:presLayoutVars>
      </dgm:prSet>
      <dgm:spPr/>
    </dgm:pt>
  </dgm:ptLst>
  <dgm:cxnLst>
    <dgm:cxn modelId="{88F21E08-111F-4EF9-B641-06AAB674DCDE}" type="presOf" srcId="{556FA2C3-9343-4AF3-9FE5-5F654F6AA0F3}" destId="{D156B2F1-C8F8-4B5E-A9D3-DF2C1E7D3BD9}" srcOrd="0" destOrd="0" presId="urn:microsoft.com/office/officeart/2005/8/layout/vList2"/>
    <dgm:cxn modelId="{D4B37849-6727-4895-9795-0DAE53C91D22}" type="presOf" srcId="{3FB454A4-205C-4213-970C-8F4186E3BF7B}" destId="{9FA9A7E8-48D7-484A-A1B1-BC310BE2D905}" srcOrd="0" destOrd="0" presId="urn:microsoft.com/office/officeart/2005/8/layout/vList2"/>
    <dgm:cxn modelId="{E5249B85-DD11-4A5E-8CB2-761611F9B1C9}" srcId="{84B42212-5215-4C0F-AAB8-D173F0FC3458}" destId="{556FA2C3-9343-4AF3-9FE5-5F654F6AA0F3}" srcOrd="1" destOrd="0" parTransId="{A6DAFD56-4AA3-4FC8-89D0-C5A3708FEA1E}" sibTransId="{7027E106-9E41-4ED5-BEE2-248BF77C5A10}"/>
    <dgm:cxn modelId="{69C8B6C1-C4C1-45A1-B9DB-8D84F7BF9E49}" type="presOf" srcId="{84B42212-5215-4C0F-AAB8-D173F0FC3458}" destId="{19B0B630-DF86-4C38-B0F1-828B2F7929D6}" srcOrd="0" destOrd="0" presId="urn:microsoft.com/office/officeart/2005/8/layout/vList2"/>
    <dgm:cxn modelId="{D2BB62DD-EF4E-48E7-AAB0-C9D9CE5FBDBF}" srcId="{84B42212-5215-4C0F-AAB8-D173F0FC3458}" destId="{3FB454A4-205C-4213-970C-8F4186E3BF7B}" srcOrd="0" destOrd="0" parTransId="{E2E76C52-BBCE-4F19-B6C3-0AD37AD6C706}" sibTransId="{6C28541D-DF3D-4D3B-B9C5-E86A0333F3A9}"/>
    <dgm:cxn modelId="{C38B5F6E-885B-4B61-8340-896E4203C25B}" type="presParOf" srcId="{19B0B630-DF86-4C38-B0F1-828B2F7929D6}" destId="{9FA9A7E8-48D7-484A-A1B1-BC310BE2D905}" srcOrd="0" destOrd="0" presId="urn:microsoft.com/office/officeart/2005/8/layout/vList2"/>
    <dgm:cxn modelId="{B2D8A5BF-11CF-4C48-BAA5-91E401453498}" type="presParOf" srcId="{19B0B630-DF86-4C38-B0F1-828B2F7929D6}" destId="{AB74BFBD-8B01-4733-8F11-8AF76427BA8A}" srcOrd="1" destOrd="0" presId="urn:microsoft.com/office/officeart/2005/8/layout/vList2"/>
    <dgm:cxn modelId="{C8ABCEEC-B79D-4BFE-9DE5-A031DFEBAD50}" type="presParOf" srcId="{19B0B630-DF86-4C38-B0F1-828B2F7929D6}" destId="{D156B2F1-C8F8-4B5E-A9D3-DF2C1E7D3BD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FAC83D-2B08-48BA-B0A9-17C111DE0E8A}" type="doc">
      <dgm:prSet loTypeId="urn:microsoft.com/office/officeart/2008/layout/CaptionedPictures" loCatId="picture" qsTypeId="urn:microsoft.com/office/officeart/2005/8/quickstyle/simple1" qsCatId="simple" csTypeId="urn:microsoft.com/office/officeart/2005/8/colors/colorful1" csCatId="colorful" phldr="1"/>
      <dgm:spPr/>
      <dgm:t>
        <a:bodyPr/>
        <a:lstStyle/>
        <a:p>
          <a:endParaRPr lang="en-US"/>
        </a:p>
      </dgm:t>
    </dgm:pt>
    <dgm:pt modelId="{A8179C3D-4C58-40F0-A8D1-F2EBC012CE11}">
      <dgm:prSet phldrT="[Text]"/>
      <dgm:spPr/>
      <dgm:t>
        <a:bodyPr/>
        <a:lstStyle/>
        <a:p>
          <a:r>
            <a:rPr lang="en-US"/>
            <a:t>Case Documentation User Interface (CDUI)</a:t>
          </a:r>
        </a:p>
      </dgm:t>
    </dgm:pt>
    <dgm:pt modelId="{4BCC7792-5E44-4E83-99A6-1A29F6F14205}" type="parTrans" cxnId="{231124F7-EFB8-4C02-AD62-DE5F56474FC0}">
      <dgm:prSet/>
      <dgm:spPr/>
      <dgm:t>
        <a:bodyPr/>
        <a:lstStyle/>
        <a:p>
          <a:endParaRPr lang="en-US"/>
        </a:p>
      </dgm:t>
    </dgm:pt>
    <dgm:pt modelId="{3B80E744-FEEB-46B6-B5C4-06261F5CBAB7}" type="sibTrans" cxnId="{231124F7-EFB8-4C02-AD62-DE5F56474FC0}">
      <dgm:prSet/>
      <dgm:spPr/>
      <dgm:t>
        <a:bodyPr/>
        <a:lstStyle/>
        <a:p>
          <a:endParaRPr lang="en-US"/>
        </a:p>
      </dgm:t>
    </dgm:pt>
    <dgm:pt modelId="{5C32F4E1-479C-484D-969A-0446EEA95079}">
      <dgm:prSet/>
      <dgm:spPr/>
      <dgm:t>
        <a:bodyPr/>
        <a:lstStyle/>
        <a:p>
          <a:r>
            <a:rPr lang="en-US"/>
            <a:t>Supply Source Configuration</a:t>
          </a:r>
        </a:p>
      </dgm:t>
    </dgm:pt>
    <dgm:pt modelId="{5357D356-505E-42A2-B0C4-8774C59E97B0}" type="parTrans" cxnId="{1947F6FE-B854-4C72-A41E-0762A5155EC1}">
      <dgm:prSet/>
      <dgm:spPr/>
      <dgm:t>
        <a:bodyPr/>
        <a:lstStyle/>
        <a:p>
          <a:endParaRPr lang="en-US"/>
        </a:p>
      </dgm:t>
    </dgm:pt>
    <dgm:pt modelId="{3EB06145-C633-404C-8BCD-725F958504C9}" type="sibTrans" cxnId="{1947F6FE-B854-4C72-A41E-0762A5155EC1}">
      <dgm:prSet/>
      <dgm:spPr/>
      <dgm:t>
        <a:bodyPr/>
        <a:lstStyle/>
        <a:p>
          <a:endParaRPr lang="en-US"/>
        </a:p>
      </dgm:t>
    </dgm:pt>
    <dgm:pt modelId="{DD021D21-29BC-433B-A483-F2344A326C6E}">
      <dgm:prSet/>
      <dgm:spPr/>
      <dgm:t>
        <a:bodyPr/>
        <a:lstStyle/>
        <a:p>
          <a:r>
            <a:rPr lang="en-US"/>
            <a:t>CDUI Features</a:t>
          </a:r>
        </a:p>
      </dgm:t>
    </dgm:pt>
    <dgm:pt modelId="{5A41E435-D27F-415E-884F-AB3086F729BA}" type="parTrans" cxnId="{A2ABC4F4-4663-4995-9923-D4C27505A5EC}">
      <dgm:prSet/>
      <dgm:spPr/>
      <dgm:t>
        <a:bodyPr/>
        <a:lstStyle/>
        <a:p>
          <a:endParaRPr lang="en-US"/>
        </a:p>
      </dgm:t>
    </dgm:pt>
    <dgm:pt modelId="{3BB287A5-920C-4CB2-BC13-D396F6477465}" type="sibTrans" cxnId="{A2ABC4F4-4663-4995-9923-D4C27505A5EC}">
      <dgm:prSet/>
      <dgm:spPr/>
      <dgm:t>
        <a:bodyPr/>
        <a:lstStyle/>
        <a:p>
          <a:endParaRPr lang="en-US"/>
        </a:p>
      </dgm:t>
    </dgm:pt>
    <dgm:pt modelId="{8E867016-03D9-4988-9150-88FEB9CC3344}">
      <dgm:prSet/>
      <dgm:spPr/>
      <dgm:t>
        <a:bodyPr/>
        <a:lstStyle/>
        <a:p>
          <a:r>
            <a:rPr lang="en-US"/>
            <a:t>Changes Made</a:t>
          </a:r>
        </a:p>
      </dgm:t>
    </dgm:pt>
    <dgm:pt modelId="{ECF80D75-32CC-43C6-A779-3EE5048716EE}" type="parTrans" cxnId="{088A2A58-744C-4765-8A89-2B48968B4822}">
      <dgm:prSet/>
      <dgm:spPr/>
      <dgm:t>
        <a:bodyPr/>
        <a:lstStyle/>
        <a:p>
          <a:endParaRPr lang="en-US"/>
        </a:p>
      </dgm:t>
    </dgm:pt>
    <dgm:pt modelId="{4C022C7E-3635-44AD-AC61-9FC64158C178}" type="sibTrans" cxnId="{088A2A58-744C-4765-8A89-2B48968B4822}">
      <dgm:prSet/>
      <dgm:spPr/>
      <dgm:t>
        <a:bodyPr/>
        <a:lstStyle/>
        <a:p>
          <a:endParaRPr lang="en-US"/>
        </a:p>
      </dgm:t>
    </dgm:pt>
    <dgm:pt modelId="{C5E8A5D4-3716-4003-9E1F-FB415A34ACBD}">
      <dgm:prSet/>
      <dgm:spPr/>
      <dgm:t>
        <a:bodyPr/>
        <a:lstStyle/>
        <a:p>
          <a:r>
            <a:rPr lang="en-US"/>
            <a:t>Supplies</a:t>
          </a:r>
        </a:p>
      </dgm:t>
    </dgm:pt>
    <dgm:pt modelId="{CF120167-6160-4410-BDB2-0B98F1613F96}" type="parTrans" cxnId="{5FC05F58-8C13-4A08-8A30-68401A227C46}">
      <dgm:prSet/>
      <dgm:spPr/>
      <dgm:t>
        <a:bodyPr/>
        <a:lstStyle/>
        <a:p>
          <a:endParaRPr lang="en-US"/>
        </a:p>
      </dgm:t>
    </dgm:pt>
    <dgm:pt modelId="{E5170DDC-1E42-4F4D-9A56-56DFA50654C4}" type="sibTrans" cxnId="{5FC05F58-8C13-4A08-8A30-68401A227C46}">
      <dgm:prSet/>
      <dgm:spPr/>
      <dgm:t>
        <a:bodyPr/>
        <a:lstStyle/>
        <a:p>
          <a:endParaRPr lang="en-US"/>
        </a:p>
      </dgm:t>
    </dgm:pt>
    <dgm:pt modelId="{425173DD-219C-478F-ACA4-C5184605044D}">
      <dgm:prSet/>
      <dgm:spPr/>
      <dgm:t>
        <a:bodyPr/>
        <a:lstStyle/>
        <a:p>
          <a:r>
            <a:rPr lang="en-US"/>
            <a:t>Implant Log</a:t>
          </a:r>
        </a:p>
      </dgm:t>
    </dgm:pt>
    <dgm:pt modelId="{A169DD32-6A54-4DE6-9CFA-D4DAA77869D6}" type="parTrans" cxnId="{A46B2BFE-89EF-4302-9523-0407A3154D91}">
      <dgm:prSet/>
      <dgm:spPr/>
      <dgm:t>
        <a:bodyPr/>
        <a:lstStyle/>
        <a:p>
          <a:endParaRPr lang="en-US"/>
        </a:p>
      </dgm:t>
    </dgm:pt>
    <dgm:pt modelId="{04A6FDF6-B1BE-4403-84F4-F3FCB27A1394}" type="sibTrans" cxnId="{A46B2BFE-89EF-4302-9523-0407A3154D91}">
      <dgm:prSet/>
      <dgm:spPr/>
      <dgm:t>
        <a:bodyPr/>
        <a:lstStyle/>
        <a:p>
          <a:endParaRPr lang="en-US"/>
        </a:p>
      </dgm:t>
    </dgm:pt>
    <dgm:pt modelId="{4C31F608-AB30-419A-9023-DA0CE7A2097D}" type="pres">
      <dgm:prSet presAssocID="{C3FAC83D-2B08-48BA-B0A9-17C111DE0E8A}" presName="Name0" presStyleCnt="0">
        <dgm:presLayoutVars>
          <dgm:chMax/>
          <dgm:chPref/>
          <dgm:dir/>
        </dgm:presLayoutVars>
      </dgm:prSet>
      <dgm:spPr/>
    </dgm:pt>
    <dgm:pt modelId="{36855CC8-6AB9-4AEF-B9A9-A87A875C6CA7}" type="pres">
      <dgm:prSet presAssocID="{A8179C3D-4C58-40F0-A8D1-F2EBC012CE11}" presName="composite" presStyleCnt="0">
        <dgm:presLayoutVars>
          <dgm:chMax val="1"/>
          <dgm:chPref val="1"/>
        </dgm:presLayoutVars>
      </dgm:prSet>
      <dgm:spPr/>
    </dgm:pt>
    <dgm:pt modelId="{53347A80-66B7-4C67-8D73-C51F4E5A4F11}" type="pres">
      <dgm:prSet presAssocID="{A8179C3D-4C58-40F0-A8D1-F2EBC012CE11}" presName="Accent" presStyleLbl="trAlignAcc1" presStyleIdx="0" presStyleCnt="6">
        <dgm:presLayoutVars>
          <dgm:chMax val="0"/>
          <dgm:chPref val="0"/>
        </dgm:presLayoutVars>
      </dgm:prSet>
      <dgm:spPr/>
    </dgm:pt>
    <dgm:pt modelId="{AE16A9EA-F066-4BD9-8D27-A2CF7E8837B9}" type="pres">
      <dgm:prSet presAssocID="{A8179C3D-4C58-40F0-A8D1-F2EBC012CE11}" presName="Image" presStyleLbl="alignImgPlace1" presStyleIdx="0" presStyleCnt="6">
        <dgm:presLayoutVars>
          <dgm:chMax val="0"/>
          <dgm:chPref val="0"/>
        </dgm:presLayoutVars>
      </dgm:prSet>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Checkmark with solid fill"/>
        </a:ext>
      </dgm:extLst>
    </dgm:pt>
    <dgm:pt modelId="{62296836-78D2-439F-AF28-4DE159AE6684}" type="pres">
      <dgm:prSet presAssocID="{A8179C3D-4C58-40F0-A8D1-F2EBC012CE11}" presName="ChildComposite" presStyleCnt="0"/>
      <dgm:spPr/>
    </dgm:pt>
    <dgm:pt modelId="{932CA594-E510-468E-9794-ED8F1FEE29B7}" type="pres">
      <dgm:prSet presAssocID="{A8179C3D-4C58-40F0-A8D1-F2EBC012CE11}" presName="Child" presStyleLbl="node1" presStyleIdx="0" presStyleCnt="0">
        <dgm:presLayoutVars>
          <dgm:chMax val="0"/>
          <dgm:chPref val="0"/>
          <dgm:bulletEnabled val="1"/>
        </dgm:presLayoutVars>
      </dgm:prSet>
      <dgm:spPr/>
    </dgm:pt>
    <dgm:pt modelId="{8ACDFB47-0825-42AB-8B6C-164022B491D9}" type="pres">
      <dgm:prSet presAssocID="{A8179C3D-4C58-40F0-A8D1-F2EBC012CE11}" presName="Parent" presStyleLbl="revTx" presStyleIdx="0" presStyleCnt="6">
        <dgm:presLayoutVars>
          <dgm:chMax val="1"/>
          <dgm:chPref val="0"/>
          <dgm:bulletEnabled val="1"/>
        </dgm:presLayoutVars>
      </dgm:prSet>
      <dgm:spPr/>
    </dgm:pt>
    <dgm:pt modelId="{C536F621-88F2-4695-A149-3EEE09AC5ED7}" type="pres">
      <dgm:prSet presAssocID="{3B80E744-FEEB-46B6-B5C4-06261F5CBAB7}" presName="sibTrans" presStyleCnt="0"/>
      <dgm:spPr/>
    </dgm:pt>
    <dgm:pt modelId="{B8883B56-A544-457E-BD81-A4610332B143}" type="pres">
      <dgm:prSet presAssocID="{DD021D21-29BC-433B-A483-F2344A326C6E}" presName="composite" presStyleCnt="0">
        <dgm:presLayoutVars>
          <dgm:chMax val="1"/>
          <dgm:chPref val="1"/>
        </dgm:presLayoutVars>
      </dgm:prSet>
      <dgm:spPr/>
    </dgm:pt>
    <dgm:pt modelId="{07E31A19-60BD-461E-B058-C64D605875C0}" type="pres">
      <dgm:prSet presAssocID="{DD021D21-29BC-433B-A483-F2344A326C6E}" presName="Accent" presStyleLbl="trAlignAcc1" presStyleIdx="1" presStyleCnt="6">
        <dgm:presLayoutVars>
          <dgm:chMax val="0"/>
          <dgm:chPref val="0"/>
        </dgm:presLayoutVars>
      </dgm:prSet>
      <dgm:spPr/>
    </dgm:pt>
    <dgm:pt modelId="{0F674D1D-C33C-431F-AFA0-10E7CDF197F7}" type="pres">
      <dgm:prSet presAssocID="{DD021D21-29BC-433B-A483-F2344A326C6E}" presName="Image" presStyleLbl="alignImgPlace1" presStyleIdx="1" presStyleCnt="6">
        <dgm:presLayoutVars>
          <dgm:chMax val="0"/>
          <dgm:chPref val="0"/>
        </dgm:presLayoutVars>
      </dgm:prSet>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pt>
    <dgm:pt modelId="{FFBE4E65-78A8-44A6-A9F0-6B8E4AD3644A}" type="pres">
      <dgm:prSet presAssocID="{DD021D21-29BC-433B-A483-F2344A326C6E}" presName="ChildComposite" presStyleCnt="0"/>
      <dgm:spPr/>
    </dgm:pt>
    <dgm:pt modelId="{3F41421A-6DF1-4ABA-A4D3-9BB1FD300D59}" type="pres">
      <dgm:prSet presAssocID="{DD021D21-29BC-433B-A483-F2344A326C6E}" presName="Child" presStyleLbl="node1" presStyleIdx="0" presStyleCnt="0">
        <dgm:presLayoutVars>
          <dgm:chMax val="0"/>
          <dgm:chPref val="0"/>
          <dgm:bulletEnabled val="1"/>
        </dgm:presLayoutVars>
      </dgm:prSet>
      <dgm:spPr/>
    </dgm:pt>
    <dgm:pt modelId="{278095CC-B2BC-4A32-BBAB-E654F303C9C7}" type="pres">
      <dgm:prSet presAssocID="{DD021D21-29BC-433B-A483-F2344A326C6E}" presName="Parent" presStyleLbl="revTx" presStyleIdx="1" presStyleCnt="6">
        <dgm:presLayoutVars>
          <dgm:chMax val="1"/>
          <dgm:chPref val="0"/>
          <dgm:bulletEnabled val="1"/>
        </dgm:presLayoutVars>
      </dgm:prSet>
      <dgm:spPr/>
    </dgm:pt>
    <dgm:pt modelId="{5D2B0456-F48A-41FF-AABE-A69B7058F8BC}" type="pres">
      <dgm:prSet presAssocID="{3BB287A5-920C-4CB2-BC13-D396F6477465}" presName="sibTrans" presStyleCnt="0"/>
      <dgm:spPr/>
    </dgm:pt>
    <dgm:pt modelId="{F5AFDA9E-2FFC-4B3C-8DD0-3A29B60C200D}" type="pres">
      <dgm:prSet presAssocID="{5C32F4E1-479C-484D-969A-0446EEA95079}" presName="composite" presStyleCnt="0">
        <dgm:presLayoutVars>
          <dgm:chMax val="1"/>
          <dgm:chPref val="1"/>
        </dgm:presLayoutVars>
      </dgm:prSet>
      <dgm:spPr/>
    </dgm:pt>
    <dgm:pt modelId="{97A752B3-5ED0-4C71-8E25-39E3E80C1362}" type="pres">
      <dgm:prSet presAssocID="{5C32F4E1-479C-484D-969A-0446EEA95079}" presName="Accent" presStyleLbl="trAlignAcc1" presStyleIdx="2" presStyleCnt="6">
        <dgm:presLayoutVars>
          <dgm:chMax val="0"/>
          <dgm:chPref val="0"/>
        </dgm:presLayoutVars>
      </dgm:prSet>
      <dgm:spPr/>
    </dgm:pt>
    <dgm:pt modelId="{231EF849-3373-4E2D-9C82-11DBFA19972E}" type="pres">
      <dgm:prSet presAssocID="{5C32F4E1-479C-484D-969A-0446EEA95079}" presName="Image" presStyleLbl="alignImgPlace1" presStyleIdx="2" presStyleCnt="6">
        <dgm:presLayoutVars>
          <dgm:chMax val="0"/>
          <dgm:chPref val="0"/>
        </dgm:presLayoutVars>
      </dgm:prSet>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pt>
    <dgm:pt modelId="{CD394256-AFD0-4442-909E-1796A519BD49}" type="pres">
      <dgm:prSet presAssocID="{5C32F4E1-479C-484D-969A-0446EEA95079}" presName="ChildComposite" presStyleCnt="0"/>
      <dgm:spPr/>
    </dgm:pt>
    <dgm:pt modelId="{D11974E9-86A6-476E-8C4F-A6905BE74158}" type="pres">
      <dgm:prSet presAssocID="{5C32F4E1-479C-484D-969A-0446EEA95079}" presName="Child" presStyleLbl="node1" presStyleIdx="0" presStyleCnt="0">
        <dgm:presLayoutVars>
          <dgm:chMax val="0"/>
          <dgm:chPref val="0"/>
          <dgm:bulletEnabled val="1"/>
        </dgm:presLayoutVars>
      </dgm:prSet>
      <dgm:spPr/>
    </dgm:pt>
    <dgm:pt modelId="{0AF60278-2BC8-4145-93C1-6EDEA9DF3AB4}" type="pres">
      <dgm:prSet presAssocID="{5C32F4E1-479C-484D-969A-0446EEA95079}" presName="Parent" presStyleLbl="revTx" presStyleIdx="2" presStyleCnt="6">
        <dgm:presLayoutVars>
          <dgm:chMax val="1"/>
          <dgm:chPref val="0"/>
          <dgm:bulletEnabled val="1"/>
        </dgm:presLayoutVars>
      </dgm:prSet>
      <dgm:spPr/>
    </dgm:pt>
    <dgm:pt modelId="{F36B582A-2F7F-49B6-97D1-D9B68294E81B}" type="pres">
      <dgm:prSet presAssocID="{3EB06145-C633-404C-8BCD-725F958504C9}" presName="sibTrans" presStyleCnt="0"/>
      <dgm:spPr/>
    </dgm:pt>
    <dgm:pt modelId="{11D8437F-4201-4D41-92F7-D7879DFFF1F3}" type="pres">
      <dgm:prSet presAssocID="{8E867016-03D9-4988-9150-88FEB9CC3344}" presName="composite" presStyleCnt="0">
        <dgm:presLayoutVars>
          <dgm:chMax val="1"/>
          <dgm:chPref val="1"/>
        </dgm:presLayoutVars>
      </dgm:prSet>
      <dgm:spPr/>
    </dgm:pt>
    <dgm:pt modelId="{2C6226D3-BD65-4FE0-AFC8-E3338385BEE0}" type="pres">
      <dgm:prSet presAssocID="{8E867016-03D9-4988-9150-88FEB9CC3344}" presName="Accent" presStyleLbl="trAlignAcc1" presStyleIdx="3" presStyleCnt="6">
        <dgm:presLayoutVars>
          <dgm:chMax val="0"/>
          <dgm:chPref val="0"/>
        </dgm:presLayoutVars>
      </dgm:prSet>
      <dgm:spPr/>
    </dgm:pt>
    <dgm:pt modelId="{4A607699-8E9A-43B6-ADA4-CC911F53A29E}" type="pres">
      <dgm:prSet presAssocID="{8E867016-03D9-4988-9150-88FEB9CC3344}" presName="Image" presStyleLbl="alignImgPlace1" presStyleIdx="3" presStyleCnt="6">
        <dgm:presLayoutVars>
          <dgm:chMax val="0"/>
          <dgm:chPref val="0"/>
        </dgm:presLayoutVars>
      </dgm:prSet>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pt>
    <dgm:pt modelId="{9FE524D3-8894-4C16-8A61-5952C83EB201}" type="pres">
      <dgm:prSet presAssocID="{8E867016-03D9-4988-9150-88FEB9CC3344}" presName="ChildComposite" presStyleCnt="0"/>
      <dgm:spPr/>
    </dgm:pt>
    <dgm:pt modelId="{7BEFA535-043B-45CB-908D-101C47C57A96}" type="pres">
      <dgm:prSet presAssocID="{8E867016-03D9-4988-9150-88FEB9CC3344}" presName="Child" presStyleLbl="node1" presStyleIdx="0" presStyleCnt="0">
        <dgm:presLayoutVars>
          <dgm:chMax val="0"/>
          <dgm:chPref val="0"/>
          <dgm:bulletEnabled val="1"/>
        </dgm:presLayoutVars>
      </dgm:prSet>
      <dgm:spPr/>
    </dgm:pt>
    <dgm:pt modelId="{2F792C50-80D2-4B8A-BF0D-479EE53242D7}" type="pres">
      <dgm:prSet presAssocID="{8E867016-03D9-4988-9150-88FEB9CC3344}" presName="Parent" presStyleLbl="revTx" presStyleIdx="3" presStyleCnt="6">
        <dgm:presLayoutVars>
          <dgm:chMax val="1"/>
          <dgm:chPref val="0"/>
          <dgm:bulletEnabled val="1"/>
        </dgm:presLayoutVars>
      </dgm:prSet>
      <dgm:spPr/>
    </dgm:pt>
    <dgm:pt modelId="{F5D4CBB7-9C94-4F33-A344-4389EB5B8CCB}" type="pres">
      <dgm:prSet presAssocID="{4C022C7E-3635-44AD-AC61-9FC64158C178}" presName="sibTrans" presStyleCnt="0"/>
      <dgm:spPr/>
    </dgm:pt>
    <dgm:pt modelId="{2A3B0133-583B-46C0-80A8-86AEF291753B}" type="pres">
      <dgm:prSet presAssocID="{C5E8A5D4-3716-4003-9E1F-FB415A34ACBD}" presName="composite" presStyleCnt="0">
        <dgm:presLayoutVars>
          <dgm:chMax val="1"/>
          <dgm:chPref val="1"/>
        </dgm:presLayoutVars>
      </dgm:prSet>
      <dgm:spPr/>
    </dgm:pt>
    <dgm:pt modelId="{03AB217A-5F7E-4E14-AAF1-248A195A46D7}" type="pres">
      <dgm:prSet presAssocID="{C5E8A5D4-3716-4003-9E1F-FB415A34ACBD}" presName="Accent" presStyleLbl="trAlignAcc1" presStyleIdx="4" presStyleCnt="6">
        <dgm:presLayoutVars>
          <dgm:chMax val="0"/>
          <dgm:chPref val="0"/>
        </dgm:presLayoutVars>
      </dgm:prSet>
      <dgm:spPr/>
    </dgm:pt>
    <dgm:pt modelId="{E6FEC4F6-6FE7-4D2F-80B4-1F5C43F5743E}" type="pres">
      <dgm:prSet presAssocID="{C5E8A5D4-3716-4003-9E1F-FB415A34ACBD}" presName="Image" presStyleLbl="alignImgPlace1" presStyleIdx="4" presStyleCnt="6">
        <dgm:presLayoutVars>
          <dgm:chMax val="0"/>
          <dgm:chPref val="0"/>
        </dgm:presLayoutVars>
      </dgm:prSet>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pt>
    <dgm:pt modelId="{6CC2179B-A234-4D47-A18C-FFDB497FDA0D}" type="pres">
      <dgm:prSet presAssocID="{C5E8A5D4-3716-4003-9E1F-FB415A34ACBD}" presName="ChildComposite" presStyleCnt="0"/>
      <dgm:spPr/>
    </dgm:pt>
    <dgm:pt modelId="{E32F217A-8F0C-4631-B77D-63E14CD2218A}" type="pres">
      <dgm:prSet presAssocID="{C5E8A5D4-3716-4003-9E1F-FB415A34ACBD}" presName="Child" presStyleLbl="node1" presStyleIdx="0" presStyleCnt="0">
        <dgm:presLayoutVars>
          <dgm:chMax val="0"/>
          <dgm:chPref val="0"/>
          <dgm:bulletEnabled val="1"/>
        </dgm:presLayoutVars>
      </dgm:prSet>
      <dgm:spPr/>
    </dgm:pt>
    <dgm:pt modelId="{F6B87C72-F648-47D8-950D-65AC2BC8DAC4}" type="pres">
      <dgm:prSet presAssocID="{C5E8A5D4-3716-4003-9E1F-FB415A34ACBD}" presName="Parent" presStyleLbl="revTx" presStyleIdx="4" presStyleCnt="6">
        <dgm:presLayoutVars>
          <dgm:chMax val="1"/>
          <dgm:chPref val="0"/>
          <dgm:bulletEnabled val="1"/>
        </dgm:presLayoutVars>
      </dgm:prSet>
      <dgm:spPr/>
    </dgm:pt>
    <dgm:pt modelId="{E893511D-9105-4EE1-B8ED-F5497868D4BC}" type="pres">
      <dgm:prSet presAssocID="{E5170DDC-1E42-4F4D-9A56-56DFA50654C4}" presName="sibTrans" presStyleCnt="0"/>
      <dgm:spPr/>
    </dgm:pt>
    <dgm:pt modelId="{EAD913A5-7DFA-42D2-9E4D-C281B990CBA0}" type="pres">
      <dgm:prSet presAssocID="{425173DD-219C-478F-ACA4-C5184605044D}" presName="composite" presStyleCnt="0">
        <dgm:presLayoutVars>
          <dgm:chMax val="1"/>
          <dgm:chPref val="1"/>
        </dgm:presLayoutVars>
      </dgm:prSet>
      <dgm:spPr/>
    </dgm:pt>
    <dgm:pt modelId="{2852FCD1-2041-4931-AC09-0C7EC0447B6C}" type="pres">
      <dgm:prSet presAssocID="{425173DD-219C-478F-ACA4-C5184605044D}" presName="Accent" presStyleLbl="trAlignAcc1" presStyleIdx="5" presStyleCnt="6">
        <dgm:presLayoutVars>
          <dgm:chMax val="0"/>
          <dgm:chPref val="0"/>
        </dgm:presLayoutVars>
      </dgm:prSet>
      <dgm:spPr/>
    </dgm:pt>
    <dgm:pt modelId="{BED7CC69-1AD6-4276-949E-671512E0D328}" type="pres">
      <dgm:prSet presAssocID="{425173DD-219C-478F-ACA4-C5184605044D}" presName="Image" presStyleLbl="alignImgPlace1" presStyleIdx="5" presStyleCnt="6">
        <dgm:presLayoutVars>
          <dgm:chMax val="0"/>
          <dgm:chPref val="0"/>
        </dgm:presLayoutVars>
      </dgm:prSet>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pt>
    <dgm:pt modelId="{615ACD86-9F3E-4474-9007-143A65400803}" type="pres">
      <dgm:prSet presAssocID="{425173DD-219C-478F-ACA4-C5184605044D}" presName="ChildComposite" presStyleCnt="0"/>
      <dgm:spPr/>
    </dgm:pt>
    <dgm:pt modelId="{8D0025AE-0154-46EF-8502-C2005AFBE225}" type="pres">
      <dgm:prSet presAssocID="{425173DD-219C-478F-ACA4-C5184605044D}" presName="Child" presStyleLbl="node1" presStyleIdx="0" presStyleCnt="0">
        <dgm:presLayoutVars>
          <dgm:chMax val="0"/>
          <dgm:chPref val="0"/>
          <dgm:bulletEnabled val="1"/>
        </dgm:presLayoutVars>
      </dgm:prSet>
      <dgm:spPr/>
    </dgm:pt>
    <dgm:pt modelId="{B72F84A3-4AF3-44D8-A00E-641D103C4602}" type="pres">
      <dgm:prSet presAssocID="{425173DD-219C-478F-ACA4-C5184605044D}" presName="Parent" presStyleLbl="revTx" presStyleIdx="5" presStyleCnt="6">
        <dgm:presLayoutVars>
          <dgm:chMax val="1"/>
          <dgm:chPref val="0"/>
          <dgm:bulletEnabled val="1"/>
        </dgm:presLayoutVars>
      </dgm:prSet>
      <dgm:spPr/>
    </dgm:pt>
  </dgm:ptLst>
  <dgm:cxnLst>
    <dgm:cxn modelId="{D031E028-D540-4929-A3C7-5074FE083B90}" type="presOf" srcId="{A8179C3D-4C58-40F0-A8D1-F2EBC012CE11}" destId="{8ACDFB47-0825-42AB-8B6C-164022B491D9}" srcOrd="0" destOrd="0" presId="urn:microsoft.com/office/officeart/2008/layout/CaptionedPictures"/>
    <dgm:cxn modelId="{088A2A58-744C-4765-8A89-2B48968B4822}" srcId="{C3FAC83D-2B08-48BA-B0A9-17C111DE0E8A}" destId="{8E867016-03D9-4988-9150-88FEB9CC3344}" srcOrd="3" destOrd="0" parTransId="{ECF80D75-32CC-43C6-A779-3EE5048716EE}" sibTransId="{4C022C7E-3635-44AD-AC61-9FC64158C178}"/>
    <dgm:cxn modelId="{5FC05F58-8C13-4A08-8A30-68401A227C46}" srcId="{C3FAC83D-2B08-48BA-B0A9-17C111DE0E8A}" destId="{C5E8A5D4-3716-4003-9E1F-FB415A34ACBD}" srcOrd="4" destOrd="0" parTransId="{CF120167-6160-4410-BDB2-0B98F1613F96}" sibTransId="{E5170DDC-1E42-4F4D-9A56-56DFA50654C4}"/>
    <dgm:cxn modelId="{7AD9E993-0FE3-447E-88FC-FF398362C4B4}" type="presOf" srcId="{5C32F4E1-479C-484D-969A-0446EEA95079}" destId="{0AF60278-2BC8-4145-93C1-6EDEA9DF3AB4}" srcOrd="0" destOrd="0" presId="urn:microsoft.com/office/officeart/2008/layout/CaptionedPictures"/>
    <dgm:cxn modelId="{D5C8B79B-0DFC-448F-9463-9F772CF11AE0}" type="presOf" srcId="{8E867016-03D9-4988-9150-88FEB9CC3344}" destId="{2F792C50-80D2-4B8A-BF0D-479EE53242D7}" srcOrd="0" destOrd="0" presId="urn:microsoft.com/office/officeart/2008/layout/CaptionedPictures"/>
    <dgm:cxn modelId="{28EF4A9D-3E01-4A02-9FD7-0F2C4287A3A5}" type="presOf" srcId="{DD021D21-29BC-433B-A483-F2344A326C6E}" destId="{278095CC-B2BC-4A32-BBAB-E654F303C9C7}" srcOrd="0" destOrd="0" presId="urn:microsoft.com/office/officeart/2008/layout/CaptionedPictures"/>
    <dgm:cxn modelId="{D9472DB2-CE30-4E5A-B07E-846EA0991131}" type="presOf" srcId="{C5E8A5D4-3716-4003-9E1F-FB415A34ACBD}" destId="{F6B87C72-F648-47D8-950D-65AC2BC8DAC4}" srcOrd="0" destOrd="0" presId="urn:microsoft.com/office/officeart/2008/layout/CaptionedPictures"/>
    <dgm:cxn modelId="{547C86B9-FB35-4B68-81E5-9AE0F114CCA6}" type="presOf" srcId="{425173DD-219C-478F-ACA4-C5184605044D}" destId="{B72F84A3-4AF3-44D8-A00E-641D103C4602}" srcOrd="0" destOrd="0" presId="urn:microsoft.com/office/officeart/2008/layout/CaptionedPictures"/>
    <dgm:cxn modelId="{8241CCBC-4B2E-4EBD-9E42-CD48473C159B}" type="presOf" srcId="{C3FAC83D-2B08-48BA-B0A9-17C111DE0E8A}" destId="{4C31F608-AB30-419A-9023-DA0CE7A2097D}" srcOrd="0" destOrd="0" presId="urn:microsoft.com/office/officeart/2008/layout/CaptionedPictures"/>
    <dgm:cxn modelId="{A2ABC4F4-4663-4995-9923-D4C27505A5EC}" srcId="{C3FAC83D-2B08-48BA-B0A9-17C111DE0E8A}" destId="{DD021D21-29BC-433B-A483-F2344A326C6E}" srcOrd="1" destOrd="0" parTransId="{5A41E435-D27F-415E-884F-AB3086F729BA}" sibTransId="{3BB287A5-920C-4CB2-BC13-D396F6477465}"/>
    <dgm:cxn modelId="{231124F7-EFB8-4C02-AD62-DE5F56474FC0}" srcId="{C3FAC83D-2B08-48BA-B0A9-17C111DE0E8A}" destId="{A8179C3D-4C58-40F0-A8D1-F2EBC012CE11}" srcOrd="0" destOrd="0" parTransId="{4BCC7792-5E44-4E83-99A6-1A29F6F14205}" sibTransId="{3B80E744-FEEB-46B6-B5C4-06261F5CBAB7}"/>
    <dgm:cxn modelId="{A46B2BFE-89EF-4302-9523-0407A3154D91}" srcId="{C3FAC83D-2B08-48BA-B0A9-17C111DE0E8A}" destId="{425173DD-219C-478F-ACA4-C5184605044D}" srcOrd="5" destOrd="0" parTransId="{A169DD32-6A54-4DE6-9CFA-D4DAA77869D6}" sibTransId="{04A6FDF6-B1BE-4403-84F4-F3FCB27A1394}"/>
    <dgm:cxn modelId="{1947F6FE-B854-4C72-A41E-0762A5155EC1}" srcId="{C3FAC83D-2B08-48BA-B0A9-17C111DE0E8A}" destId="{5C32F4E1-479C-484D-969A-0446EEA95079}" srcOrd="2" destOrd="0" parTransId="{5357D356-505E-42A2-B0C4-8774C59E97B0}" sibTransId="{3EB06145-C633-404C-8BCD-725F958504C9}"/>
    <dgm:cxn modelId="{15D8B219-0AAD-4B36-9669-77EBBF54FD40}" type="presParOf" srcId="{4C31F608-AB30-419A-9023-DA0CE7A2097D}" destId="{36855CC8-6AB9-4AEF-B9A9-A87A875C6CA7}" srcOrd="0" destOrd="0" presId="urn:microsoft.com/office/officeart/2008/layout/CaptionedPictures"/>
    <dgm:cxn modelId="{300B362B-00C7-4962-944D-5273B6546369}" type="presParOf" srcId="{36855CC8-6AB9-4AEF-B9A9-A87A875C6CA7}" destId="{53347A80-66B7-4C67-8D73-C51F4E5A4F11}" srcOrd="0" destOrd="0" presId="urn:microsoft.com/office/officeart/2008/layout/CaptionedPictures"/>
    <dgm:cxn modelId="{B08A87AC-4710-47A2-9DBE-CB13B796FA09}" type="presParOf" srcId="{36855CC8-6AB9-4AEF-B9A9-A87A875C6CA7}" destId="{AE16A9EA-F066-4BD9-8D27-A2CF7E8837B9}" srcOrd="1" destOrd="0" presId="urn:microsoft.com/office/officeart/2008/layout/CaptionedPictures"/>
    <dgm:cxn modelId="{DFC042A1-E3E2-407F-B43B-4EA037C7DB92}" type="presParOf" srcId="{36855CC8-6AB9-4AEF-B9A9-A87A875C6CA7}" destId="{62296836-78D2-439F-AF28-4DE159AE6684}" srcOrd="2" destOrd="0" presId="urn:microsoft.com/office/officeart/2008/layout/CaptionedPictures"/>
    <dgm:cxn modelId="{5F2B6EF0-8D1C-47B5-B6AE-AB16A1D4BE18}" type="presParOf" srcId="{62296836-78D2-439F-AF28-4DE159AE6684}" destId="{932CA594-E510-468E-9794-ED8F1FEE29B7}" srcOrd="0" destOrd="0" presId="urn:microsoft.com/office/officeart/2008/layout/CaptionedPictures"/>
    <dgm:cxn modelId="{3F7F83C2-8984-4127-BF4F-BA0CB4B6B3D8}" type="presParOf" srcId="{62296836-78D2-439F-AF28-4DE159AE6684}" destId="{8ACDFB47-0825-42AB-8B6C-164022B491D9}" srcOrd="1" destOrd="0" presId="urn:microsoft.com/office/officeart/2008/layout/CaptionedPictures"/>
    <dgm:cxn modelId="{1086BCC5-F230-4053-86E3-93F6D00B7ED9}" type="presParOf" srcId="{4C31F608-AB30-419A-9023-DA0CE7A2097D}" destId="{C536F621-88F2-4695-A149-3EEE09AC5ED7}" srcOrd="1" destOrd="0" presId="urn:microsoft.com/office/officeart/2008/layout/CaptionedPictures"/>
    <dgm:cxn modelId="{C0BB826D-4A24-4B7A-9EED-08449DA54BB9}" type="presParOf" srcId="{4C31F608-AB30-419A-9023-DA0CE7A2097D}" destId="{B8883B56-A544-457E-BD81-A4610332B143}" srcOrd="2" destOrd="0" presId="urn:microsoft.com/office/officeart/2008/layout/CaptionedPictures"/>
    <dgm:cxn modelId="{B21CB052-17CC-4697-B852-73C15EE71060}" type="presParOf" srcId="{B8883B56-A544-457E-BD81-A4610332B143}" destId="{07E31A19-60BD-461E-B058-C64D605875C0}" srcOrd="0" destOrd="0" presId="urn:microsoft.com/office/officeart/2008/layout/CaptionedPictures"/>
    <dgm:cxn modelId="{D1187ABD-D610-4B45-8BF4-CB2F92EFFF54}" type="presParOf" srcId="{B8883B56-A544-457E-BD81-A4610332B143}" destId="{0F674D1D-C33C-431F-AFA0-10E7CDF197F7}" srcOrd="1" destOrd="0" presId="urn:microsoft.com/office/officeart/2008/layout/CaptionedPictures"/>
    <dgm:cxn modelId="{0CDACF9F-59FD-414E-BD61-179996F9DA9B}" type="presParOf" srcId="{B8883B56-A544-457E-BD81-A4610332B143}" destId="{FFBE4E65-78A8-44A6-A9F0-6B8E4AD3644A}" srcOrd="2" destOrd="0" presId="urn:microsoft.com/office/officeart/2008/layout/CaptionedPictures"/>
    <dgm:cxn modelId="{860FBFC3-E25C-4933-A93D-4A5E25368A30}" type="presParOf" srcId="{FFBE4E65-78A8-44A6-A9F0-6B8E4AD3644A}" destId="{3F41421A-6DF1-4ABA-A4D3-9BB1FD300D59}" srcOrd="0" destOrd="0" presId="urn:microsoft.com/office/officeart/2008/layout/CaptionedPictures"/>
    <dgm:cxn modelId="{0817EF90-888E-4E38-884A-6BA04FBB1433}" type="presParOf" srcId="{FFBE4E65-78A8-44A6-A9F0-6B8E4AD3644A}" destId="{278095CC-B2BC-4A32-BBAB-E654F303C9C7}" srcOrd="1" destOrd="0" presId="urn:microsoft.com/office/officeart/2008/layout/CaptionedPictures"/>
    <dgm:cxn modelId="{529B329E-34FB-4D4F-AF7C-0CC75B86081C}" type="presParOf" srcId="{4C31F608-AB30-419A-9023-DA0CE7A2097D}" destId="{5D2B0456-F48A-41FF-AABE-A69B7058F8BC}" srcOrd="3" destOrd="0" presId="urn:microsoft.com/office/officeart/2008/layout/CaptionedPictures"/>
    <dgm:cxn modelId="{32B99DA2-C0F6-4D9B-B6ED-5EF3503FD1E3}" type="presParOf" srcId="{4C31F608-AB30-419A-9023-DA0CE7A2097D}" destId="{F5AFDA9E-2FFC-4B3C-8DD0-3A29B60C200D}" srcOrd="4" destOrd="0" presId="urn:microsoft.com/office/officeart/2008/layout/CaptionedPictures"/>
    <dgm:cxn modelId="{1B4DA362-FD71-4D91-9295-64D221B6BEF9}" type="presParOf" srcId="{F5AFDA9E-2FFC-4B3C-8DD0-3A29B60C200D}" destId="{97A752B3-5ED0-4C71-8E25-39E3E80C1362}" srcOrd="0" destOrd="0" presId="urn:microsoft.com/office/officeart/2008/layout/CaptionedPictures"/>
    <dgm:cxn modelId="{EA364306-B1B8-4BFE-9F8D-6BCFDCDF65B9}" type="presParOf" srcId="{F5AFDA9E-2FFC-4B3C-8DD0-3A29B60C200D}" destId="{231EF849-3373-4E2D-9C82-11DBFA19972E}" srcOrd="1" destOrd="0" presId="urn:microsoft.com/office/officeart/2008/layout/CaptionedPictures"/>
    <dgm:cxn modelId="{2CB33750-A077-45A4-9CF3-72F126D03799}" type="presParOf" srcId="{F5AFDA9E-2FFC-4B3C-8DD0-3A29B60C200D}" destId="{CD394256-AFD0-4442-909E-1796A519BD49}" srcOrd="2" destOrd="0" presId="urn:microsoft.com/office/officeart/2008/layout/CaptionedPictures"/>
    <dgm:cxn modelId="{A8E319CD-05C3-4EDD-9A3A-ED8935618B23}" type="presParOf" srcId="{CD394256-AFD0-4442-909E-1796A519BD49}" destId="{D11974E9-86A6-476E-8C4F-A6905BE74158}" srcOrd="0" destOrd="0" presId="urn:microsoft.com/office/officeart/2008/layout/CaptionedPictures"/>
    <dgm:cxn modelId="{E11D42FB-7A1A-44FF-A99B-C530324767C2}" type="presParOf" srcId="{CD394256-AFD0-4442-909E-1796A519BD49}" destId="{0AF60278-2BC8-4145-93C1-6EDEA9DF3AB4}" srcOrd="1" destOrd="0" presId="urn:microsoft.com/office/officeart/2008/layout/CaptionedPictures"/>
    <dgm:cxn modelId="{0DA36028-2E79-4EAB-A61D-AB3681EF4019}" type="presParOf" srcId="{4C31F608-AB30-419A-9023-DA0CE7A2097D}" destId="{F36B582A-2F7F-49B6-97D1-D9B68294E81B}" srcOrd="5" destOrd="0" presId="urn:microsoft.com/office/officeart/2008/layout/CaptionedPictures"/>
    <dgm:cxn modelId="{839E451E-BA50-41C0-9BA6-0B05B746C2A2}" type="presParOf" srcId="{4C31F608-AB30-419A-9023-DA0CE7A2097D}" destId="{11D8437F-4201-4D41-92F7-D7879DFFF1F3}" srcOrd="6" destOrd="0" presId="urn:microsoft.com/office/officeart/2008/layout/CaptionedPictures"/>
    <dgm:cxn modelId="{729FBFE3-6520-4418-8320-1E9486702014}" type="presParOf" srcId="{11D8437F-4201-4D41-92F7-D7879DFFF1F3}" destId="{2C6226D3-BD65-4FE0-AFC8-E3338385BEE0}" srcOrd="0" destOrd="0" presId="urn:microsoft.com/office/officeart/2008/layout/CaptionedPictures"/>
    <dgm:cxn modelId="{5D8C29B7-4A03-4DE4-9ABA-A88BEDFAA738}" type="presParOf" srcId="{11D8437F-4201-4D41-92F7-D7879DFFF1F3}" destId="{4A607699-8E9A-43B6-ADA4-CC911F53A29E}" srcOrd="1" destOrd="0" presId="urn:microsoft.com/office/officeart/2008/layout/CaptionedPictures"/>
    <dgm:cxn modelId="{72ED7245-EA7F-4438-8F9B-916C3358A1ED}" type="presParOf" srcId="{11D8437F-4201-4D41-92F7-D7879DFFF1F3}" destId="{9FE524D3-8894-4C16-8A61-5952C83EB201}" srcOrd="2" destOrd="0" presId="urn:microsoft.com/office/officeart/2008/layout/CaptionedPictures"/>
    <dgm:cxn modelId="{9CABAF52-F184-485A-92BF-5F1BC677798A}" type="presParOf" srcId="{9FE524D3-8894-4C16-8A61-5952C83EB201}" destId="{7BEFA535-043B-45CB-908D-101C47C57A96}" srcOrd="0" destOrd="0" presId="urn:microsoft.com/office/officeart/2008/layout/CaptionedPictures"/>
    <dgm:cxn modelId="{2BCCBD7C-5A5F-4C35-AB56-BB9D8C8F943C}" type="presParOf" srcId="{9FE524D3-8894-4C16-8A61-5952C83EB201}" destId="{2F792C50-80D2-4B8A-BF0D-479EE53242D7}" srcOrd="1" destOrd="0" presId="urn:microsoft.com/office/officeart/2008/layout/CaptionedPictures"/>
    <dgm:cxn modelId="{2793A50E-4758-469A-B6FB-2D82A1FE9678}" type="presParOf" srcId="{4C31F608-AB30-419A-9023-DA0CE7A2097D}" destId="{F5D4CBB7-9C94-4F33-A344-4389EB5B8CCB}" srcOrd="7" destOrd="0" presId="urn:microsoft.com/office/officeart/2008/layout/CaptionedPictures"/>
    <dgm:cxn modelId="{4F105332-30FC-4096-824B-C0337F9E9616}" type="presParOf" srcId="{4C31F608-AB30-419A-9023-DA0CE7A2097D}" destId="{2A3B0133-583B-46C0-80A8-86AEF291753B}" srcOrd="8" destOrd="0" presId="urn:microsoft.com/office/officeart/2008/layout/CaptionedPictures"/>
    <dgm:cxn modelId="{86CAE1F9-3A92-4917-9FD6-F15F39D3A10C}" type="presParOf" srcId="{2A3B0133-583B-46C0-80A8-86AEF291753B}" destId="{03AB217A-5F7E-4E14-AAF1-248A195A46D7}" srcOrd="0" destOrd="0" presId="urn:microsoft.com/office/officeart/2008/layout/CaptionedPictures"/>
    <dgm:cxn modelId="{0104B221-4E33-4B89-BC76-368F56594AD5}" type="presParOf" srcId="{2A3B0133-583B-46C0-80A8-86AEF291753B}" destId="{E6FEC4F6-6FE7-4D2F-80B4-1F5C43F5743E}" srcOrd="1" destOrd="0" presId="urn:microsoft.com/office/officeart/2008/layout/CaptionedPictures"/>
    <dgm:cxn modelId="{4AD6C32F-9CEB-4F07-B009-C45D271C89F1}" type="presParOf" srcId="{2A3B0133-583B-46C0-80A8-86AEF291753B}" destId="{6CC2179B-A234-4D47-A18C-FFDB497FDA0D}" srcOrd="2" destOrd="0" presId="urn:microsoft.com/office/officeart/2008/layout/CaptionedPictures"/>
    <dgm:cxn modelId="{2544EB08-CC49-4358-8180-66188A57F293}" type="presParOf" srcId="{6CC2179B-A234-4D47-A18C-FFDB497FDA0D}" destId="{E32F217A-8F0C-4631-B77D-63E14CD2218A}" srcOrd="0" destOrd="0" presId="urn:microsoft.com/office/officeart/2008/layout/CaptionedPictures"/>
    <dgm:cxn modelId="{9F1B1E09-CA68-46E6-9C07-EE0CEFD83848}" type="presParOf" srcId="{6CC2179B-A234-4D47-A18C-FFDB497FDA0D}" destId="{F6B87C72-F648-47D8-950D-65AC2BC8DAC4}" srcOrd="1" destOrd="0" presId="urn:microsoft.com/office/officeart/2008/layout/CaptionedPictures"/>
    <dgm:cxn modelId="{40819705-847E-4583-85CE-741AE36A5B35}" type="presParOf" srcId="{4C31F608-AB30-419A-9023-DA0CE7A2097D}" destId="{E893511D-9105-4EE1-B8ED-F5497868D4BC}" srcOrd="9" destOrd="0" presId="urn:microsoft.com/office/officeart/2008/layout/CaptionedPictures"/>
    <dgm:cxn modelId="{3CBE178A-23A6-4D09-BC0C-F4C497CCD0D2}" type="presParOf" srcId="{4C31F608-AB30-419A-9023-DA0CE7A2097D}" destId="{EAD913A5-7DFA-42D2-9E4D-C281B990CBA0}" srcOrd="10" destOrd="0" presId="urn:microsoft.com/office/officeart/2008/layout/CaptionedPictures"/>
    <dgm:cxn modelId="{233D0609-7854-4D37-A1A7-42CC7B4BBE43}" type="presParOf" srcId="{EAD913A5-7DFA-42D2-9E4D-C281B990CBA0}" destId="{2852FCD1-2041-4931-AC09-0C7EC0447B6C}" srcOrd="0" destOrd="0" presId="urn:microsoft.com/office/officeart/2008/layout/CaptionedPictures"/>
    <dgm:cxn modelId="{3195E3AF-3A07-48E8-BFEB-980B8266160C}" type="presParOf" srcId="{EAD913A5-7DFA-42D2-9E4D-C281B990CBA0}" destId="{BED7CC69-1AD6-4276-949E-671512E0D328}" srcOrd="1" destOrd="0" presId="urn:microsoft.com/office/officeart/2008/layout/CaptionedPictures"/>
    <dgm:cxn modelId="{A9A85E47-126B-4372-96AF-2237F7056555}" type="presParOf" srcId="{EAD913A5-7DFA-42D2-9E4D-C281B990CBA0}" destId="{615ACD86-9F3E-4474-9007-143A65400803}" srcOrd="2" destOrd="0" presId="urn:microsoft.com/office/officeart/2008/layout/CaptionedPictures"/>
    <dgm:cxn modelId="{E25381F5-26F8-4F47-86B7-BB6189031734}" type="presParOf" srcId="{615ACD86-9F3E-4474-9007-143A65400803}" destId="{8D0025AE-0154-46EF-8502-C2005AFBE225}" srcOrd="0" destOrd="0" presId="urn:microsoft.com/office/officeart/2008/layout/CaptionedPictures"/>
    <dgm:cxn modelId="{142FC9CA-66CF-46E9-87AE-D8BA58E0D8A6}" type="presParOf" srcId="{615ACD86-9F3E-4474-9007-143A65400803}" destId="{B72F84A3-4AF3-44D8-A00E-641D103C4602}"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35EB1-C7F6-44C2-8481-B5F5838EB6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118D1FD-1047-45CD-BC05-00F4D9430A30}">
      <dgm:prSet phldrT="[Text]"/>
      <dgm:spPr/>
      <dgm:t>
        <a:bodyPr/>
        <a:lstStyle/>
        <a:p>
          <a:r>
            <a:rPr lang="en-US" err="1"/>
            <a:t>Tecsys</a:t>
          </a:r>
          <a:endParaRPr lang="en-US"/>
        </a:p>
      </dgm:t>
    </dgm:pt>
    <dgm:pt modelId="{62C8BF5A-8CB8-41F4-8455-47CA3C1C641E}" type="parTrans" cxnId="{E0DE77B2-1C70-4AC9-9782-90C5D8BF86E9}">
      <dgm:prSet/>
      <dgm:spPr/>
      <dgm:t>
        <a:bodyPr/>
        <a:lstStyle/>
        <a:p>
          <a:endParaRPr lang="en-US"/>
        </a:p>
      </dgm:t>
    </dgm:pt>
    <dgm:pt modelId="{54D4F69C-83F4-4B61-95DE-89191AB52697}" type="sibTrans" cxnId="{E0DE77B2-1C70-4AC9-9782-90C5D8BF86E9}">
      <dgm:prSet/>
      <dgm:spPr/>
      <dgm:t>
        <a:bodyPr/>
        <a:lstStyle/>
        <a:p>
          <a:endParaRPr lang="en-US"/>
        </a:p>
      </dgm:t>
    </dgm:pt>
    <dgm:pt modelId="{3A4F14B8-6533-47D5-8EF5-13D5A9936E90}">
      <dgm:prSet/>
      <dgm:spPr/>
      <dgm:t>
        <a:bodyPr/>
        <a:lstStyle/>
        <a:p>
          <a:r>
            <a:rPr lang="en-US"/>
            <a:t>Epic</a:t>
          </a:r>
        </a:p>
      </dgm:t>
    </dgm:pt>
    <dgm:pt modelId="{3A53CC5B-852D-48E5-BD1D-1D37373A126B}" type="parTrans" cxnId="{122ADC0B-D5DD-4825-A330-2C0DD61B9F89}">
      <dgm:prSet/>
      <dgm:spPr/>
      <dgm:t>
        <a:bodyPr/>
        <a:lstStyle/>
        <a:p>
          <a:endParaRPr lang="en-US"/>
        </a:p>
      </dgm:t>
    </dgm:pt>
    <dgm:pt modelId="{001442D0-D86F-49A0-9EB9-BC2BBE793FE6}" type="sibTrans" cxnId="{122ADC0B-D5DD-4825-A330-2C0DD61B9F89}">
      <dgm:prSet/>
      <dgm:spPr/>
      <dgm:t>
        <a:bodyPr/>
        <a:lstStyle/>
        <a:p>
          <a:endParaRPr lang="en-US"/>
        </a:p>
      </dgm:t>
    </dgm:pt>
    <dgm:pt modelId="{47FAA19B-AF4D-4934-9466-4881187E6912}">
      <dgm:prSet/>
      <dgm:spPr/>
      <dgm:t>
        <a:bodyPr/>
        <a:lstStyle/>
        <a:p>
          <a:r>
            <a:rPr lang="en-US"/>
            <a:t>POU</a:t>
          </a:r>
        </a:p>
      </dgm:t>
    </dgm:pt>
    <dgm:pt modelId="{8BD7958F-FC05-46A0-BD79-21C036605D0E}" type="parTrans" cxnId="{9FF771B9-63E9-4B72-A740-75DD7E5F0739}">
      <dgm:prSet/>
      <dgm:spPr/>
      <dgm:t>
        <a:bodyPr/>
        <a:lstStyle/>
        <a:p>
          <a:endParaRPr lang="en-US"/>
        </a:p>
      </dgm:t>
    </dgm:pt>
    <dgm:pt modelId="{866DA053-439F-48B6-9AD8-6758D8C89A5F}" type="sibTrans" cxnId="{9FF771B9-63E9-4B72-A740-75DD7E5F0739}">
      <dgm:prSet/>
      <dgm:spPr/>
      <dgm:t>
        <a:bodyPr/>
        <a:lstStyle/>
        <a:p>
          <a:endParaRPr lang="en-US"/>
        </a:p>
      </dgm:t>
    </dgm:pt>
    <dgm:pt modelId="{5A9D0991-731B-4AB2-9602-22688724108B}">
      <dgm:prSet/>
      <dgm:spPr/>
      <dgm:t>
        <a:bodyPr/>
        <a:lstStyle/>
        <a:p>
          <a:r>
            <a:rPr lang="en-US"/>
            <a:t>CDUI</a:t>
          </a:r>
        </a:p>
      </dgm:t>
    </dgm:pt>
    <dgm:pt modelId="{BDE5D516-B499-4372-9F30-34DB5AF75903}" type="parTrans" cxnId="{E2B1075C-85A9-4A63-9151-3EC97C69BC18}">
      <dgm:prSet/>
      <dgm:spPr/>
      <dgm:t>
        <a:bodyPr/>
        <a:lstStyle/>
        <a:p>
          <a:endParaRPr lang="en-US"/>
        </a:p>
      </dgm:t>
    </dgm:pt>
    <dgm:pt modelId="{E26A2998-4C0B-415D-B828-F2B5993093FB}" type="sibTrans" cxnId="{E2B1075C-85A9-4A63-9151-3EC97C69BC18}">
      <dgm:prSet/>
      <dgm:spPr/>
      <dgm:t>
        <a:bodyPr/>
        <a:lstStyle/>
        <a:p>
          <a:endParaRPr lang="en-US"/>
        </a:p>
      </dgm:t>
    </dgm:pt>
    <dgm:pt modelId="{D6D67DBC-8729-4412-B9B9-036A234EAD26}">
      <dgm:prSet phldrT="[Text]"/>
      <dgm:spPr/>
      <dgm:t>
        <a:bodyPr/>
        <a:lstStyle/>
        <a:p>
          <a:r>
            <a:rPr lang="en-US">
              <a:solidFill>
                <a:schemeClr val="accent1"/>
              </a:solidFill>
            </a:rPr>
            <a:t>Software Company</a:t>
          </a:r>
        </a:p>
      </dgm:t>
    </dgm:pt>
    <dgm:pt modelId="{82EBDF56-0C85-47DC-9501-06444FFAA89A}" type="parTrans" cxnId="{1BF40547-2E06-4ED6-8C6E-90492C41AD29}">
      <dgm:prSet/>
      <dgm:spPr/>
      <dgm:t>
        <a:bodyPr/>
        <a:lstStyle/>
        <a:p>
          <a:endParaRPr lang="en-US"/>
        </a:p>
      </dgm:t>
    </dgm:pt>
    <dgm:pt modelId="{4D8D7EF0-60F5-4106-A643-04EF715E449E}" type="sibTrans" cxnId="{1BF40547-2E06-4ED6-8C6E-90492C41AD29}">
      <dgm:prSet/>
      <dgm:spPr/>
      <dgm:t>
        <a:bodyPr/>
        <a:lstStyle/>
        <a:p>
          <a:endParaRPr lang="en-US"/>
        </a:p>
      </dgm:t>
    </dgm:pt>
    <dgm:pt modelId="{C239D29C-7460-4A6F-9D6B-3D441E722AE0}">
      <dgm:prSet/>
      <dgm:spPr/>
      <dgm:t>
        <a:bodyPr/>
        <a:lstStyle/>
        <a:p>
          <a:r>
            <a:rPr lang="en-US">
              <a:solidFill>
                <a:schemeClr val="accent1"/>
              </a:solidFill>
            </a:rPr>
            <a:t>Electronic Medical Record Software Application</a:t>
          </a:r>
        </a:p>
      </dgm:t>
    </dgm:pt>
    <dgm:pt modelId="{8C5C1762-014B-4656-B67A-FE4B21622F2C}" type="parTrans" cxnId="{E8710F5B-DA9B-4420-B756-E739830773BF}">
      <dgm:prSet/>
      <dgm:spPr/>
      <dgm:t>
        <a:bodyPr/>
        <a:lstStyle/>
        <a:p>
          <a:endParaRPr lang="en-US"/>
        </a:p>
      </dgm:t>
    </dgm:pt>
    <dgm:pt modelId="{CF50820E-8193-44E8-A77D-6AC53920A520}" type="sibTrans" cxnId="{E8710F5B-DA9B-4420-B756-E739830773BF}">
      <dgm:prSet/>
      <dgm:spPr/>
      <dgm:t>
        <a:bodyPr/>
        <a:lstStyle/>
        <a:p>
          <a:endParaRPr lang="en-US"/>
        </a:p>
      </dgm:t>
    </dgm:pt>
    <dgm:pt modelId="{E3DF637D-F55B-4299-866F-21D84D2B9F92}">
      <dgm:prSet/>
      <dgm:spPr/>
      <dgm:t>
        <a:bodyPr/>
        <a:lstStyle/>
        <a:p>
          <a:r>
            <a:rPr lang="en-US">
              <a:solidFill>
                <a:schemeClr val="accent1"/>
              </a:solidFill>
            </a:rPr>
            <a:t>Point Of Use Management System – Module being implemented</a:t>
          </a:r>
        </a:p>
      </dgm:t>
    </dgm:pt>
    <dgm:pt modelId="{75ED1BA4-03B4-4A9E-AA00-F41AE7CC3A5D}" type="parTrans" cxnId="{F6B9445E-B15D-4F36-9590-664515AF5A76}">
      <dgm:prSet/>
      <dgm:spPr/>
      <dgm:t>
        <a:bodyPr/>
        <a:lstStyle/>
        <a:p>
          <a:endParaRPr lang="en-US"/>
        </a:p>
      </dgm:t>
    </dgm:pt>
    <dgm:pt modelId="{E66F9257-B3FF-4EDC-B268-D4D3F9C293FD}" type="sibTrans" cxnId="{F6B9445E-B15D-4F36-9590-664515AF5A76}">
      <dgm:prSet/>
      <dgm:spPr/>
      <dgm:t>
        <a:bodyPr/>
        <a:lstStyle/>
        <a:p>
          <a:endParaRPr lang="en-US"/>
        </a:p>
      </dgm:t>
    </dgm:pt>
    <dgm:pt modelId="{D5DD4682-B817-4D75-91C5-754557BB8CA2}">
      <dgm:prSet/>
      <dgm:spPr/>
      <dgm:t>
        <a:bodyPr/>
        <a:lstStyle/>
        <a:p>
          <a:r>
            <a:rPr lang="en-US">
              <a:solidFill>
                <a:schemeClr val="accent1"/>
              </a:solidFill>
            </a:rPr>
            <a:t>Case Documentation User Interface</a:t>
          </a:r>
        </a:p>
      </dgm:t>
    </dgm:pt>
    <dgm:pt modelId="{88731021-E12A-4ABE-A167-5AA6CA746762}" type="parTrans" cxnId="{C0A9CE22-29CB-4640-888C-BD677DE32478}">
      <dgm:prSet/>
      <dgm:spPr/>
      <dgm:t>
        <a:bodyPr/>
        <a:lstStyle/>
        <a:p>
          <a:endParaRPr lang="en-US"/>
        </a:p>
      </dgm:t>
    </dgm:pt>
    <dgm:pt modelId="{1DD663BD-441F-4F5C-B025-8910721B9B08}" type="sibTrans" cxnId="{C0A9CE22-29CB-4640-888C-BD677DE32478}">
      <dgm:prSet/>
      <dgm:spPr/>
      <dgm:t>
        <a:bodyPr/>
        <a:lstStyle/>
        <a:p>
          <a:endParaRPr lang="en-US"/>
        </a:p>
      </dgm:t>
    </dgm:pt>
    <dgm:pt modelId="{1F6EB7BF-8337-4ADC-8B90-3D8C05D8AE1D}" type="pres">
      <dgm:prSet presAssocID="{9F035EB1-C7F6-44C2-8481-B5F5838EB6D3}" presName="Name0" presStyleCnt="0">
        <dgm:presLayoutVars>
          <dgm:dir/>
          <dgm:animLvl val="lvl"/>
          <dgm:resizeHandles val="exact"/>
        </dgm:presLayoutVars>
      </dgm:prSet>
      <dgm:spPr/>
    </dgm:pt>
    <dgm:pt modelId="{934CE36B-7433-44BF-8543-627290ED3EC1}" type="pres">
      <dgm:prSet presAssocID="{8118D1FD-1047-45CD-BC05-00F4D9430A30}" presName="linNode" presStyleCnt="0"/>
      <dgm:spPr/>
    </dgm:pt>
    <dgm:pt modelId="{8EFE6E23-9643-43EB-AD06-D4FB15C189EA}" type="pres">
      <dgm:prSet presAssocID="{8118D1FD-1047-45CD-BC05-00F4D9430A30}" presName="parentText" presStyleLbl="node1" presStyleIdx="0" presStyleCnt="4">
        <dgm:presLayoutVars>
          <dgm:chMax val="1"/>
          <dgm:bulletEnabled val="1"/>
        </dgm:presLayoutVars>
      </dgm:prSet>
      <dgm:spPr/>
    </dgm:pt>
    <dgm:pt modelId="{DF1B9197-507D-47A9-9A48-94003E316245}" type="pres">
      <dgm:prSet presAssocID="{8118D1FD-1047-45CD-BC05-00F4D9430A30}" presName="descendantText" presStyleLbl="alignAccFollowNode1" presStyleIdx="0" presStyleCnt="4">
        <dgm:presLayoutVars>
          <dgm:bulletEnabled val="1"/>
        </dgm:presLayoutVars>
      </dgm:prSet>
      <dgm:spPr/>
    </dgm:pt>
    <dgm:pt modelId="{B91C6F77-D911-411D-B4AA-5E256FB3DF6F}" type="pres">
      <dgm:prSet presAssocID="{54D4F69C-83F4-4B61-95DE-89191AB52697}" presName="sp" presStyleCnt="0"/>
      <dgm:spPr/>
    </dgm:pt>
    <dgm:pt modelId="{DAB0A5A6-5548-497E-8085-33BF70D6BD41}" type="pres">
      <dgm:prSet presAssocID="{3A4F14B8-6533-47D5-8EF5-13D5A9936E90}" presName="linNode" presStyleCnt="0"/>
      <dgm:spPr/>
    </dgm:pt>
    <dgm:pt modelId="{CBA1C532-2E72-4339-B44D-E408AACDD326}" type="pres">
      <dgm:prSet presAssocID="{3A4F14B8-6533-47D5-8EF5-13D5A9936E90}" presName="parentText" presStyleLbl="node1" presStyleIdx="1" presStyleCnt="4">
        <dgm:presLayoutVars>
          <dgm:chMax val="1"/>
          <dgm:bulletEnabled val="1"/>
        </dgm:presLayoutVars>
      </dgm:prSet>
      <dgm:spPr/>
    </dgm:pt>
    <dgm:pt modelId="{50ACA44F-EF8C-4779-9767-46F261BCE97E}" type="pres">
      <dgm:prSet presAssocID="{3A4F14B8-6533-47D5-8EF5-13D5A9936E90}" presName="descendantText" presStyleLbl="alignAccFollowNode1" presStyleIdx="1" presStyleCnt="4">
        <dgm:presLayoutVars>
          <dgm:bulletEnabled val="1"/>
        </dgm:presLayoutVars>
      </dgm:prSet>
      <dgm:spPr/>
    </dgm:pt>
    <dgm:pt modelId="{E005C165-E28F-41EC-898F-1D21BA9DFD28}" type="pres">
      <dgm:prSet presAssocID="{001442D0-D86F-49A0-9EB9-BC2BBE793FE6}" presName="sp" presStyleCnt="0"/>
      <dgm:spPr/>
    </dgm:pt>
    <dgm:pt modelId="{D76AB2A2-64C6-428F-8B14-EB8335631206}" type="pres">
      <dgm:prSet presAssocID="{47FAA19B-AF4D-4934-9466-4881187E6912}" presName="linNode" presStyleCnt="0"/>
      <dgm:spPr/>
    </dgm:pt>
    <dgm:pt modelId="{08FAEC8F-11E6-4675-B723-147C11F82E74}" type="pres">
      <dgm:prSet presAssocID="{47FAA19B-AF4D-4934-9466-4881187E6912}" presName="parentText" presStyleLbl="node1" presStyleIdx="2" presStyleCnt="4">
        <dgm:presLayoutVars>
          <dgm:chMax val="1"/>
          <dgm:bulletEnabled val="1"/>
        </dgm:presLayoutVars>
      </dgm:prSet>
      <dgm:spPr/>
    </dgm:pt>
    <dgm:pt modelId="{CD8BB3AD-B4F9-4EEF-BD26-9BB5F3FA23CE}" type="pres">
      <dgm:prSet presAssocID="{47FAA19B-AF4D-4934-9466-4881187E6912}" presName="descendantText" presStyleLbl="alignAccFollowNode1" presStyleIdx="2" presStyleCnt="4">
        <dgm:presLayoutVars>
          <dgm:bulletEnabled val="1"/>
        </dgm:presLayoutVars>
      </dgm:prSet>
      <dgm:spPr/>
    </dgm:pt>
    <dgm:pt modelId="{B5A3BC21-8C0A-488B-9DF4-0DD97F54A4C6}" type="pres">
      <dgm:prSet presAssocID="{866DA053-439F-48B6-9AD8-6758D8C89A5F}" presName="sp" presStyleCnt="0"/>
      <dgm:spPr/>
    </dgm:pt>
    <dgm:pt modelId="{C63B6FAE-2DAF-4665-9369-48007CEC2ABC}" type="pres">
      <dgm:prSet presAssocID="{5A9D0991-731B-4AB2-9602-22688724108B}" presName="linNode" presStyleCnt="0"/>
      <dgm:spPr/>
    </dgm:pt>
    <dgm:pt modelId="{F40F1714-12A0-49AC-9B72-1ADE0AA7548C}" type="pres">
      <dgm:prSet presAssocID="{5A9D0991-731B-4AB2-9602-22688724108B}" presName="parentText" presStyleLbl="node1" presStyleIdx="3" presStyleCnt="4">
        <dgm:presLayoutVars>
          <dgm:chMax val="1"/>
          <dgm:bulletEnabled val="1"/>
        </dgm:presLayoutVars>
      </dgm:prSet>
      <dgm:spPr/>
    </dgm:pt>
    <dgm:pt modelId="{70F68A05-9C95-494E-ADEB-BB6941975DC8}" type="pres">
      <dgm:prSet presAssocID="{5A9D0991-731B-4AB2-9602-22688724108B}" presName="descendantText" presStyleLbl="alignAccFollowNode1" presStyleIdx="3" presStyleCnt="4">
        <dgm:presLayoutVars>
          <dgm:bulletEnabled val="1"/>
        </dgm:presLayoutVars>
      </dgm:prSet>
      <dgm:spPr/>
    </dgm:pt>
  </dgm:ptLst>
  <dgm:cxnLst>
    <dgm:cxn modelId="{122ADC0B-D5DD-4825-A330-2C0DD61B9F89}" srcId="{9F035EB1-C7F6-44C2-8481-B5F5838EB6D3}" destId="{3A4F14B8-6533-47D5-8EF5-13D5A9936E90}" srcOrd="1" destOrd="0" parTransId="{3A53CC5B-852D-48E5-BD1D-1D37373A126B}" sibTransId="{001442D0-D86F-49A0-9EB9-BC2BBE793FE6}"/>
    <dgm:cxn modelId="{C0A9CE22-29CB-4640-888C-BD677DE32478}" srcId="{5A9D0991-731B-4AB2-9602-22688724108B}" destId="{D5DD4682-B817-4D75-91C5-754557BB8CA2}" srcOrd="0" destOrd="0" parTransId="{88731021-E12A-4ABE-A167-5AA6CA746762}" sibTransId="{1DD663BD-441F-4F5C-B025-8910721B9B08}"/>
    <dgm:cxn modelId="{E8710F5B-DA9B-4420-B756-E739830773BF}" srcId="{3A4F14B8-6533-47D5-8EF5-13D5A9936E90}" destId="{C239D29C-7460-4A6F-9D6B-3D441E722AE0}" srcOrd="0" destOrd="0" parTransId="{8C5C1762-014B-4656-B67A-FE4B21622F2C}" sibTransId="{CF50820E-8193-44E8-A77D-6AC53920A520}"/>
    <dgm:cxn modelId="{E2B1075C-85A9-4A63-9151-3EC97C69BC18}" srcId="{9F035EB1-C7F6-44C2-8481-B5F5838EB6D3}" destId="{5A9D0991-731B-4AB2-9602-22688724108B}" srcOrd="3" destOrd="0" parTransId="{BDE5D516-B499-4372-9F30-34DB5AF75903}" sibTransId="{E26A2998-4C0B-415D-B828-F2B5993093FB}"/>
    <dgm:cxn modelId="{F6B9445E-B15D-4F36-9590-664515AF5A76}" srcId="{47FAA19B-AF4D-4934-9466-4881187E6912}" destId="{E3DF637D-F55B-4299-866F-21D84D2B9F92}" srcOrd="0" destOrd="0" parTransId="{75ED1BA4-03B4-4A9E-AA00-F41AE7CC3A5D}" sibTransId="{E66F9257-B3FF-4EDC-B268-D4D3F9C293FD}"/>
    <dgm:cxn modelId="{D4005C41-931B-4FE8-86EE-0E7390CA0A62}" type="presOf" srcId="{47FAA19B-AF4D-4934-9466-4881187E6912}" destId="{08FAEC8F-11E6-4675-B723-147C11F82E74}" srcOrd="0" destOrd="0" presId="urn:microsoft.com/office/officeart/2005/8/layout/vList5"/>
    <dgm:cxn modelId="{5D5F0F63-78D8-4F86-A8A7-CFD2F1DA1E46}" type="presOf" srcId="{8118D1FD-1047-45CD-BC05-00F4D9430A30}" destId="{8EFE6E23-9643-43EB-AD06-D4FB15C189EA}" srcOrd="0" destOrd="0" presId="urn:microsoft.com/office/officeart/2005/8/layout/vList5"/>
    <dgm:cxn modelId="{1BF40547-2E06-4ED6-8C6E-90492C41AD29}" srcId="{8118D1FD-1047-45CD-BC05-00F4D9430A30}" destId="{D6D67DBC-8729-4412-B9B9-036A234EAD26}" srcOrd="0" destOrd="0" parTransId="{82EBDF56-0C85-47DC-9501-06444FFAA89A}" sibTransId="{4D8D7EF0-60F5-4106-A643-04EF715E449E}"/>
    <dgm:cxn modelId="{E8988953-C348-4FA0-A619-518ADB1BC110}" type="presOf" srcId="{3A4F14B8-6533-47D5-8EF5-13D5A9936E90}" destId="{CBA1C532-2E72-4339-B44D-E408AACDD326}" srcOrd="0" destOrd="0" presId="urn:microsoft.com/office/officeart/2005/8/layout/vList5"/>
    <dgm:cxn modelId="{2C514774-D65B-4CCA-A27D-816BBA431265}" type="presOf" srcId="{5A9D0991-731B-4AB2-9602-22688724108B}" destId="{F40F1714-12A0-49AC-9B72-1ADE0AA7548C}" srcOrd="0" destOrd="0" presId="urn:microsoft.com/office/officeart/2005/8/layout/vList5"/>
    <dgm:cxn modelId="{1CDAB17B-7616-4D99-AC58-FE65AC40E496}" type="presOf" srcId="{D5DD4682-B817-4D75-91C5-754557BB8CA2}" destId="{70F68A05-9C95-494E-ADEB-BB6941975DC8}" srcOrd="0" destOrd="0" presId="urn:microsoft.com/office/officeart/2005/8/layout/vList5"/>
    <dgm:cxn modelId="{E0DE77B2-1C70-4AC9-9782-90C5D8BF86E9}" srcId="{9F035EB1-C7F6-44C2-8481-B5F5838EB6D3}" destId="{8118D1FD-1047-45CD-BC05-00F4D9430A30}" srcOrd="0" destOrd="0" parTransId="{62C8BF5A-8CB8-41F4-8455-47CA3C1C641E}" sibTransId="{54D4F69C-83F4-4B61-95DE-89191AB52697}"/>
    <dgm:cxn modelId="{9FF771B9-63E9-4B72-A740-75DD7E5F0739}" srcId="{9F035EB1-C7F6-44C2-8481-B5F5838EB6D3}" destId="{47FAA19B-AF4D-4934-9466-4881187E6912}" srcOrd="2" destOrd="0" parTransId="{8BD7958F-FC05-46A0-BD79-21C036605D0E}" sibTransId="{866DA053-439F-48B6-9AD8-6758D8C89A5F}"/>
    <dgm:cxn modelId="{122C28CA-E8DE-43BF-BEED-AEE0EB8D6D93}" type="presOf" srcId="{D6D67DBC-8729-4412-B9B9-036A234EAD26}" destId="{DF1B9197-507D-47A9-9A48-94003E316245}" srcOrd="0" destOrd="0" presId="urn:microsoft.com/office/officeart/2005/8/layout/vList5"/>
    <dgm:cxn modelId="{2B308FD0-E5A9-4B2E-BE5E-CD030ACBEB92}" type="presOf" srcId="{9F035EB1-C7F6-44C2-8481-B5F5838EB6D3}" destId="{1F6EB7BF-8337-4ADC-8B90-3D8C05D8AE1D}" srcOrd="0" destOrd="0" presId="urn:microsoft.com/office/officeart/2005/8/layout/vList5"/>
    <dgm:cxn modelId="{1EAB3BE5-E5EF-4AE6-A164-26F9570B21CD}" type="presOf" srcId="{C239D29C-7460-4A6F-9D6B-3D441E722AE0}" destId="{50ACA44F-EF8C-4779-9767-46F261BCE97E}" srcOrd="0" destOrd="0" presId="urn:microsoft.com/office/officeart/2005/8/layout/vList5"/>
    <dgm:cxn modelId="{E4A2D0F3-4907-4948-8CAF-A90BFE971C39}" type="presOf" srcId="{E3DF637D-F55B-4299-866F-21D84D2B9F92}" destId="{CD8BB3AD-B4F9-4EEF-BD26-9BB5F3FA23CE}" srcOrd="0" destOrd="0" presId="urn:microsoft.com/office/officeart/2005/8/layout/vList5"/>
    <dgm:cxn modelId="{932F2FAA-DA9C-4720-9442-E3974C85EADC}" type="presParOf" srcId="{1F6EB7BF-8337-4ADC-8B90-3D8C05D8AE1D}" destId="{934CE36B-7433-44BF-8543-627290ED3EC1}" srcOrd="0" destOrd="0" presId="urn:microsoft.com/office/officeart/2005/8/layout/vList5"/>
    <dgm:cxn modelId="{1BBAF070-8D25-4B67-90A7-5D2A5ECA3C6F}" type="presParOf" srcId="{934CE36B-7433-44BF-8543-627290ED3EC1}" destId="{8EFE6E23-9643-43EB-AD06-D4FB15C189EA}" srcOrd="0" destOrd="0" presId="urn:microsoft.com/office/officeart/2005/8/layout/vList5"/>
    <dgm:cxn modelId="{E7287A2F-B990-4AF1-8E20-FDF124A133FE}" type="presParOf" srcId="{934CE36B-7433-44BF-8543-627290ED3EC1}" destId="{DF1B9197-507D-47A9-9A48-94003E316245}" srcOrd="1" destOrd="0" presId="urn:microsoft.com/office/officeart/2005/8/layout/vList5"/>
    <dgm:cxn modelId="{CD5F2CE8-8376-46BD-B308-F261F2F019AD}" type="presParOf" srcId="{1F6EB7BF-8337-4ADC-8B90-3D8C05D8AE1D}" destId="{B91C6F77-D911-411D-B4AA-5E256FB3DF6F}" srcOrd="1" destOrd="0" presId="urn:microsoft.com/office/officeart/2005/8/layout/vList5"/>
    <dgm:cxn modelId="{561FC659-132A-4190-AD49-D78DF0EAE7C6}" type="presParOf" srcId="{1F6EB7BF-8337-4ADC-8B90-3D8C05D8AE1D}" destId="{DAB0A5A6-5548-497E-8085-33BF70D6BD41}" srcOrd="2" destOrd="0" presId="urn:microsoft.com/office/officeart/2005/8/layout/vList5"/>
    <dgm:cxn modelId="{2B9A3B08-EC38-4127-A41F-8D83B5758DA8}" type="presParOf" srcId="{DAB0A5A6-5548-497E-8085-33BF70D6BD41}" destId="{CBA1C532-2E72-4339-B44D-E408AACDD326}" srcOrd="0" destOrd="0" presId="urn:microsoft.com/office/officeart/2005/8/layout/vList5"/>
    <dgm:cxn modelId="{F80FC99A-4224-42AD-8925-ADA97F896EB8}" type="presParOf" srcId="{DAB0A5A6-5548-497E-8085-33BF70D6BD41}" destId="{50ACA44F-EF8C-4779-9767-46F261BCE97E}" srcOrd="1" destOrd="0" presId="urn:microsoft.com/office/officeart/2005/8/layout/vList5"/>
    <dgm:cxn modelId="{0823BA23-8DE6-41CA-85F9-41A4FF915517}" type="presParOf" srcId="{1F6EB7BF-8337-4ADC-8B90-3D8C05D8AE1D}" destId="{E005C165-E28F-41EC-898F-1D21BA9DFD28}" srcOrd="3" destOrd="0" presId="urn:microsoft.com/office/officeart/2005/8/layout/vList5"/>
    <dgm:cxn modelId="{DD3E549D-885D-4DAD-BF67-3CD20D84A7BC}" type="presParOf" srcId="{1F6EB7BF-8337-4ADC-8B90-3D8C05D8AE1D}" destId="{D76AB2A2-64C6-428F-8B14-EB8335631206}" srcOrd="4" destOrd="0" presId="urn:microsoft.com/office/officeart/2005/8/layout/vList5"/>
    <dgm:cxn modelId="{AAFC4E82-9B4F-4A88-9719-A9C1D5EF9696}" type="presParOf" srcId="{D76AB2A2-64C6-428F-8B14-EB8335631206}" destId="{08FAEC8F-11E6-4675-B723-147C11F82E74}" srcOrd="0" destOrd="0" presId="urn:microsoft.com/office/officeart/2005/8/layout/vList5"/>
    <dgm:cxn modelId="{8CB1C277-1DF8-4B8F-9C93-D96105241114}" type="presParOf" srcId="{D76AB2A2-64C6-428F-8B14-EB8335631206}" destId="{CD8BB3AD-B4F9-4EEF-BD26-9BB5F3FA23CE}" srcOrd="1" destOrd="0" presId="urn:microsoft.com/office/officeart/2005/8/layout/vList5"/>
    <dgm:cxn modelId="{2D3555BA-3A85-45C3-AEC4-F26E364D18E3}" type="presParOf" srcId="{1F6EB7BF-8337-4ADC-8B90-3D8C05D8AE1D}" destId="{B5A3BC21-8C0A-488B-9DF4-0DD97F54A4C6}" srcOrd="5" destOrd="0" presId="urn:microsoft.com/office/officeart/2005/8/layout/vList5"/>
    <dgm:cxn modelId="{40172601-25CC-475F-ABBD-5E9459963A54}" type="presParOf" srcId="{1F6EB7BF-8337-4ADC-8B90-3D8C05D8AE1D}" destId="{C63B6FAE-2DAF-4665-9369-48007CEC2ABC}" srcOrd="6" destOrd="0" presId="urn:microsoft.com/office/officeart/2005/8/layout/vList5"/>
    <dgm:cxn modelId="{0EA3C8B9-1D1F-4C50-B79A-0948D7C4AFBA}" type="presParOf" srcId="{C63B6FAE-2DAF-4665-9369-48007CEC2ABC}" destId="{F40F1714-12A0-49AC-9B72-1ADE0AA7548C}" srcOrd="0" destOrd="0" presId="urn:microsoft.com/office/officeart/2005/8/layout/vList5"/>
    <dgm:cxn modelId="{6A995851-5915-4F95-BBA5-67BB6F58E339}" type="presParOf" srcId="{C63B6FAE-2DAF-4665-9369-48007CEC2ABC}" destId="{70F68A05-9C95-494E-ADEB-BB6941975DC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7DD09E-AA67-49CC-B567-F3178824B92B}"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880973A7-204C-43A3-B820-CA81195AFA6F}">
      <dgm:prSet phldrT="[Text]"/>
      <dgm:spPr/>
      <dgm:t>
        <a:bodyPr/>
        <a:lstStyle/>
        <a:p>
          <a:pPr>
            <a:buFont typeface="Wingdings" panose="05000000000000000000" pitchFamily="2" charset="2"/>
            <a:buChar char="§"/>
          </a:pPr>
          <a:r>
            <a:rPr lang="en-US" b="1">
              <a:latin typeface="Segoe UI"/>
              <a:cs typeface="Segoe UI"/>
            </a:rPr>
            <a:t>Add </a:t>
          </a:r>
          <a:r>
            <a:rPr lang="en-US">
              <a:latin typeface="Segoe UI"/>
              <a:cs typeface="Segoe UI"/>
            </a:rPr>
            <a:t>items by scanning, typing, or searching</a:t>
          </a:r>
          <a:endParaRPr lang="en-US"/>
        </a:p>
      </dgm:t>
    </dgm:pt>
    <dgm:pt modelId="{6729B3C7-8B09-45E1-BC36-DF577BA4BB76}" type="parTrans" cxnId="{89ED6204-EE63-4869-AA48-500304025F9D}">
      <dgm:prSet/>
      <dgm:spPr/>
      <dgm:t>
        <a:bodyPr/>
        <a:lstStyle/>
        <a:p>
          <a:endParaRPr lang="en-US"/>
        </a:p>
      </dgm:t>
    </dgm:pt>
    <dgm:pt modelId="{51641427-05EB-4A7F-B99B-F6C78397EDAB}" type="sibTrans" cxnId="{89ED6204-EE63-4869-AA48-500304025F9D}">
      <dgm:prSet/>
      <dgm:spPr/>
      <dgm:t>
        <a:bodyPr/>
        <a:lstStyle/>
        <a:p>
          <a:endParaRPr lang="en-US"/>
        </a:p>
      </dgm:t>
    </dgm:pt>
    <dgm:pt modelId="{78D81580-97FC-462D-B690-E06AE7365C8B}">
      <dgm:prSet/>
      <dgm:spPr/>
      <dgm:t>
        <a:bodyPr/>
        <a:lstStyle/>
        <a:p>
          <a:r>
            <a:rPr lang="en-US" b="1">
              <a:latin typeface="Segoe UI"/>
              <a:cs typeface="Segoe UI"/>
            </a:rPr>
            <a:t>Add On the Fly </a:t>
          </a:r>
          <a:r>
            <a:rPr lang="en-US">
              <a:latin typeface="Segoe UI"/>
              <a:cs typeface="Segoe UI"/>
            </a:rPr>
            <a:t>items</a:t>
          </a:r>
        </a:p>
      </dgm:t>
    </dgm:pt>
    <dgm:pt modelId="{6DFE070B-CE4D-4477-B1B2-754057F800B5}" type="parTrans" cxnId="{0E8C4FAE-EAA9-4D93-A293-B3BF5D9A4929}">
      <dgm:prSet/>
      <dgm:spPr/>
      <dgm:t>
        <a:bodyPr/>
        <a:lstStyle/>
        <a:p>
          <a:endParaRPr lang="en-US"/>
        </a:p>
      </dgm:t>
    </dgm:pt>
    <dgm:pt modelId="{58C37E33-46CB-4171-9AD8-A2A143BD63C2}" type="sibTrans" cxnId="{0E8C4FAE-EAA9-4D93-A293-B3BF5D9A4929}">
      <dgm:prSet/>
      <dgm:spPr/>
      <dgm:t>
        <a:bodyPr/>
        <a:lstStyle/>
        <a:p>
          <a:endParaRPr lang="en-US"/>
        </a:p>
      </dgm:t>
    </dgm:pt>
    <dgm:pt modelId="{4240630F-764F-47E4-B675-E700D5A4958F}">
      <dgm:prSet/>
      <dgm:spPr/>
      <dgm:t>
        <a:bodyPr/>
        <a:lstStyle/>
        <a:p>
          <a:r>
            <a:rPr lang="en-US" b="0"/>
            <a:t>Ability to </a:t>
          </a:r>
          <a:r>
            <a:rPr lang="en-US" b="1"/>
            <a:t>View Case Cost </a:t>
          </a:r>
          <a:r>
            <a:rPr lang="en-US" b="0"/>
            <a:t>and</a:t>
          </a:r>
          <a:r>
            <a:rPr lang="en-US" b="1"/>
            <a:t> Verify Item Cost</a:t>
          </a:r>
          <a:r>
            <a:rPr lang="en-US"/>
            <a:t> </a:t>
          </a:r>
        </a:p>
      </dgm:t>
    </dgm:pt>
    <dgm:pt modelId="{D139E5C6-93B7-4E08-B829-6B06425406AF}" type="parTrans" cxnId="{937FE4EC-3A8C-49C8-B641-662766D929B8}">
      <dgm:prSet/>
      <dgm:spPr/>
      <dgm:t>
        <a:bodyPr/>
        <a:lstStyle/>
        <a:p>
          <a:endParaRPr lang="en-US"/>
        </a:p>
      </dgm:t>
    </dgm:pt>
    <dgm:pt modelId="{9CBF6638-B3B0-4A3F-BBF5-C225A0E9CDE8}" type="sibTrans" cxnId="{937FE4EC-3A8C-49C8-B641-662766D929B8}">
      <dgm:prSet/>
      <dgm:spPr/>
      <dgm:t>
        <a:bodyPr/>
        <a:lstStyle/>
        <a:p>
          <a:endParaRPr lang="en-US"/>
        </a:p>
      </dgm:t>
    </dgm:pt>
    <dgm:pt modelId="{CC832C79-C99A-4C61-8A27-829A25434755}">
      <dgm:prSet/>
      <dgm:spPr/>
      <dgm:t>
        <a:bodyPr/>
        <a:lstStyle/>
        <a:p>
          <a:r>
            <a:rPr lang="en-US" b="1">
              <a:latin typeface="Segoe UI"/>
              <a:cs typeface="Segoe UI"/>
            </a:rPr>
            <a:t>Validate</a:t>
          </a:r>
          <a:r>
            <a:rPr lang="en-US">
              <a:latin typeface="Segoe UI"/>
              <a:cs typeface="Segoe UI"/>
            </a:rPr>
            <a:t> to transfer item usage information to Epic</a:t>
          </a:r>
          <a:endParaRPr lang="en-US"/>
        </a:p>
      </dgm:t>
    </dgm:pt>
    <dgm:pt modelId="{F3134D5A-AA19-491A-899E-0F69C176D14D}" type="parTrans" cxnId="{E5D4E727-9DBF-4184-8F86-AA691DDA01D4}">
      <dgm:prSet/>
      <dgm:spPr/>
      <dgm:t>
        <a:bodyPr/>
        <a:lstStyle/>
        <a:p>
          <a:endParaRPr lang="en-US"/>
        </a:p>
      </dgm:t>
    </dgm:pt>
    <dgm:pt modelId="{062A417C-2F81-4B1A-A75E-CF5960439DF5}" type="sibTrans" cxnId="{E5D4E727-9DBF-4184-8F86-AA691DDA01D4}">
      <dgm:prSet/>
      <dgm:spPr/>
      <dgm:t>
        <a:bodyPr/>
        <a:lstStyle/>
        <a:p>
          <a:endParaRPr lang="en-US"/>
        </a:p>
      </dgm:t>
    </dgm:pt>
    <dgm:pt modelId="{D983F9E6-938B-494A-8A7F-77C4084DB6EB}">
      <dgm:prSet phldrT="[Text]"/>
      <dgm:spPr/>
      <dgm:t>
        <a:bodyPr/>
        <a:lstStyle/>
        <a:p>
          <a:pPr>
            <a:buFont typeface="Wingdings" panose="05000000000000000000" pitchFamily="2" charset="2"/>
            <a:buChar char="§"/>
          </a:pPr>
          <a:r>
            <a:rPr lang="en-US"/>
            <a:t>Confirm accurate </a:t>
          </a:r>
          <a:r>
            <a:rPr lang="en-US" b="1"/>
            <a:t>Room </a:t>
          </a:r>
          <a:r>
            <a:rPr lang="en-US" b="0"/>
            <a:t>number</a:t>
          </a:r>
          <a:r>
            <a:rPr lang="en-US"/>
            <a:t> is listed</a:t>
          </a:r>
        </a:p>
      </dgm:t>
    </dgm:pt>
    <dgm:pt modelId="{42E85B72-525D-4918-A297-C791EB1B357D}" type="parTrans" cxnId="{48B9618B-DB97-4CF3-B516-BAA35544CE3C}">
      <dgm:prSet/>
      <dgm:spPr/>
      <dgm:t>
        <a:bodyPr/>
        <a:lstStyle/>
        <a:p>
          <a:endParaRPr lang="en-US"/>
        </a:p>
      </dgm:t>
    </dgm:pt>
    <dgm:pt modelId="{5AB7EF80-70BE-436C-91D5-3ECCF8290EB0}" type="sibTrans" cxnId="{48B9618B-DB97-4CF3-B516-BAA35544CE3C}">
      <dgm:prSet/>
      <dgm:spPr/>
      <dgm:t>
        <a:bodyPr/>
        <a:lstStyle/>
        <a:p>
          <a:endParaRPr lang="en-US"/>
        </a:p>
      </dgm:t>
    </dgm:pt>
    <dgm:pt modelId="{3395A51A-E2B8-4ED1-8C4E-F09AFD8F478E}" type="pres">
      <dgm:prSet presAssocID="{5A7DD09E-AA67-49CC-B567-F3178824B92B}" presName="Name0" presStyleCnt="0">
        <dgm:presLayoutVars>
          <dgm:chMax val="7"/>
          <dgm:chPref val="7"/>
          <dgm:dir/>
        </dgm:presLayoutVars>
      </dgm:prSet>
      <dgm:spPr/>
    </dgm:pt>
    <dgm:pt modelId="{937C357C-18CC-41AC-9711-A524DA886E18}" type="pres">
      <dgm:prSet presAssocID="{5A7DD09E-AA67-49CC-B567-F3178824B92B}" presName="Name1" presStyleCnt="0"/>
      <dgm:spPr/>
    </dgm:pt>
    <dgm:pt modelId="{546C2E8D-38E6-4258-97E9-E1DAA86132F5}" type="pres">
      <dgm:prSet presAssocID="{5A7DD09E-AA67-49CC-B567-F3178824B92B}" presName="cycle" presStyleCnt="0"/>
      <dgm:spPr/>
    </dgm:pt>
    <dgm:pt modelId="{B10CEB8D-031B-4EA8-920F-F027672E235F}" type="pres">
      <dgm:prSet presAssocID="{5A7DD09E-AA67-49CC-B567-F3178824B92B}" presName="srcNode" presStyleLbl="node1" presStyleIdx="0" presStyleCnt="5"/>
      <dgm:spPr/>
    </dgm:pt>
    <dgm:pt modelId="{6053D0FD-257A-464C-B1B6-848F402F0802}" type="pres">
      <dgm:prSet presAssocID="{5A7DD09E-AA67-49CC-B567-F3178824B92B}" presName="conn" presStyleLbl="parChTrans1D2" presStyleIdx="0" presStyleCnt="1"/>
      <dgm:spPr/>
    </dgm:pt>
    <dgm:pt modelId="{FAF7029F-F561-4934-AF75-CCD0D82049B4}" type="pres">
      <dgm:prSet presAssocID="{5A7DD09E-AA67-49CC-B567-F3178824B92B}" presName="extraNode" presStyleLbl="node1" presStyleIdx="0" presStyleCnt="5"/>
      <dgm:spPr/>
    </dgm:pt>
    <dgm:pt modelId="{5D651EEB-24DB-4C34-9A08-11C6A465810A}" type="pres">
      <dgm:prSet presAssocID="{5A7DD09E-AA67-49CC-B567-F3178824B92B}" presName="dstNode" presStyleLbl="node1" presStyleIdx="0" presStyleCnt="5"/>
      <dgm:spPr/>
    </dgm:pt>
    <dgm:pt modelId="{371C22C2-90D0-4FF9-A6DF-8BCFB30ED643}" type="pres">
      <dgm:prSet presAssocID="{D983F9E6-938B-494A-8A7F-77C4084DB6EB}" presName="text_1" presStyleLbl="node1" presStyleIdx="0" presStyleCnt="5">
        <dgm:presLayoutVars>
          <dgm:bulletEnabled val="1"/>
        </dgm:presLayoutVars>
      </dgm:prSet>
      <dgm:spPr/>
    </dgm:pt>
    <dgm:pt modelId="{609D8A4C-934A-4A97-8CD7-B718861C2D60}" type="pres">
      <dgm:prSet presAssocID="{D983F9E6-938B-494A-8A7F-77C4084DB6EB}" presName="accent_1" presStyleCnt="0"/>
      <dgm:spPr/>
    </dgm:pt>
    <dgm:pt modelId="{1944ACCD-F5E8-4B0C-9DAC-DFFF80C41BF5}" type="pres">
      <dgm:prSet presAssocID="{D983F9E6-938B-494A-8A7F-77C4084DB6EB}" presName="accentRepeatNode" presStyleLbl="solidFgAcc1" presStyleIdx="0" presStyleCnt="5"/>
      <dgm:spPr/>
    </dgm:pt>
    <dgm:pt modelId="{541961D8-AD97-4349-BB60-E1961D9A49BA}" type="pres">
      <dgm:prSet presAssocID="{880973A7-204C-43A3-B820-CA81195AFA6F}" presName="text_2" presStyleLbl="node1" presStyleIdx="1" presStyleCnt="5">
        <dgm:presLayoutVars>
          <dgm:bulletEnabled val="1"/>
        </dgm:presLayoutVars>
      </dgm:prSet>
      <dgm:spPr/>
    </dgm:pt>
    <dgm:pt modelId="{B94DCB4E-D50B-4AFE-AABD-3BFB660B3FE2}" type="pres">
      <dgm:prSet presAssocID="{880973A7-204C-43A3-B820-CA81195AFA6F}" presName="accent_2" presStyleCnt="0"/>
      <dgm:spPr/>
    </dgm:pt>
    <dgm:pt modelId="{9C0B46EF-97BD-43D5-A239-FDB959D10193}" type="pres">
      <dgm:prSet presAssocID="{880973A7-204C-43A3-B820-CA81195AFA6F}" presName="accentRepeatNode" presStyleLbl="solidFgAcc1" presStyleIdx="1" presStyleCnt="5"/>
      <dgm:spPr/>
    </dgm:pt>
    <dgm:pt modelId="{7825DB8B-C1C5-4831-BC1A-0DD5EDADE4C2}" type="pres">
      <dgm:prSet presAssocID="{78D81580-97FC-462D-B690-E06AE7365C8B}" presName="text_3" presStyleLbl="node1" presStyleIdx="2" presStyleCnt="5">
        <dgm:presLayoutVars>
          <dgm:bulletEnabled val="1"/>
        </dgm:presLayoutVars>
      </dgm:prSet>
      <dgm:spPr/>
    </dgm:pt>
    <dgm:pt modelId="{652B020F-9F53-44B6-81A7-19EB82553224}" type="pres">
      <dgm:prSet presAssocID="{78D81580-97FC-462D-B690-E06AE7365C8B}" presName="accent_3" presStyleCnt="0"/>
      <dgm:spPr/>
    </dgm:pt>
    <dgm:pt modelId="{5B5FC77A-EE90-4919-9EBD-63DFA9194A7E}" type="pres">
      <dgm:prSet presAssocID="{78D81580-97FC-462D-B690-E06AE7365C8B}" presName="accentRepeatNode" presStyleLbl="solidFgAcc1" presStyleIdx="2" presStyleCnt="5"/>
      <dgm:spPr/>
    </dgm:pt>
    <dgm:pt modelId="{E5A87B21-2E84-48D5-A22C-2E4AFFEA2F12}" type="pres">
      <dgm:prSet presAssocID="{4240630F-764F-47E4-B675-E700D5A4958F}" presName="text_4" presStyleLbl="node1" presStyleIdx="3" presStyleCnt="5">
        <dgm:presLayoutVars>
          <dgm:bulletEnabled val="1"/>
        </dgm:presLayoutVars>
      </dgm:prSet>
      <dgm:spPr/>
    </dgm:pt>
    <dgm:pt modelId="{04600EF7-C82C-4309-A575-35B15D18DCE4}" type="pres">
      <dgm:prSet presAssocID="{4240630F-764F-47E4-B675-E700D5A4958F}" presName="accent_4" presStyleCnt="0"/>
      <dgm:spPr/>
    </dgm:pt>
    <dgm:pt modelId="{8D7DF895-F999-482A-99B2-6902A4E01273}" type="pres">
      <dgm:prSet presAssocID="{4240630F-764F-47E4-B675-E700D5A4958F}" presName="accentRepeatNode" presStyleLbl="solidFgAcc1" presStyleIdx="3" presStyleCnt="5"/>
      <dgm:spPr/>
    </dgm:pt>
    <dgm:pt modelId="{C1A29465-3FEF-4941-BDE6-74AC1236320B}" type="pres">
      <dgm:prSet presAssocID="{CC832C79-C99A-4C61-8A27-829A25434755}" presName="text_5" presStyleLbl="node1" presStyleIdx="4" presStyleCnt="5">
        <dgm:presLayoutVars>
          <dgm:bulletEnabled val="1"/>
        </dgm:presLayoutVars>
      </dgm:prSet>
      <dgm:spPr/>
    </dgm:pt>
    <dgm:pt modelId="{4B3A3CBA-B2A9-4D1C-AF99-ABC0FDE2AF7F}" type="pres">
      <dgm:prSet presAssocID="{CC832C79-C99A-4C61-8A27-829A25434755}" presName="accent_5" presStyleCnt="0"/>
      <dgm:spPr/>
    </dgm:pt>
    <dgm:pt modelId="{89F53D9A-9BC0-445D-9F8F-01E4C353D6A4}" type="pres">
      <dgm:prSet presAssocID="{CC832C79-C99A-4C61-8A27-829A25434755}" presName="accentRepeatNode" presStyleLbl="solidFgAcc1" presStyleIdx="4" presStyleCnt="5"/>
      <dgm:spPr/>
    </dgm:pt>
  </dgm:ptLst>
  <dgm:cxnLst>
    <dgm:cxn modelId="{89ED6204-EE63-4869-AA48-500304025F9D}" srcId="{5A7DD09E-AA67-49CC-B567-F3178824B92B}" destId="{880973A7-204C-43A3-B820-CA81195AFA6F}" srcOrd="1" destOrd="0" parTransId="{6729B3C7-8B09-45E1-BC36-DF577BA4BB76}" sibTransId="{51641427-05EB-4A7F-B99B-F6C78397EDAB}"/>
    <dgm:cxn modelId="{8E89FB26-AA02-4F44-A8C7-7CAE81BDF6F8}" type="presOf" srcId="{5AB7EF80-70BE-436C-91D5-3ECCF8290EB0}" destId="{6053D0FD-257A-464C-B1B6-848F402F0802}" srcOrd="0" destOrd="0" presId="urn:microsoft.com/office/officeart/2008/layout/VerticalCurvedList"/>
    <dgm:cxn modelId="{E5D4E727-9DBF-4184-8F86-AA691DDA01D4}" srcId="{5A7DD09E-AA67-49CC-B567-F3178824B92B}" destId="{CC832C79-C99A-4C61-8A27-829A25434755}" srcOrd="4" destOrd="0" parTransId="{F3134D5A-AA19-491A-899E-0F69C176D14D}" sibTransId="{062A417C-2F81-4B1A-A75E-CF5960439DF5}"/>
    <dgm:cxn modelId="{2F75875F-53FC-476C-A64B-1531AEAC7DE7}" type="presOf" srcId="{D983F9E6-938B-494A-8A7F-77C4084DB6EB}" destId="{371C22C2-90D0-4FF9-A6DF-8BCFB30ED643}" srcOrd="0" destOrd="0" presId="urn:microsoft.com/office/officeart/2008/layout/VerticalCurvedList"/>
    <dgm:cxn modelId="{B8A4FC6A-E74C-4567-9BBF-FED47A9C0062}" type="presOf" srcId="{880973A7-204C-43A3-B820-CA81195AFA6F}" destId="{541961D8-AD97-4349-BB60-E1961D9A49BA}" srcOrd="0" destOrd="0" presId="urn:microsoft.com/office/officeart/2008/layout/VerticalCurvedList"/>
    <dgm:cxn modelId="{FDF5F54E-5810-4F64-B59B-DFE33D6E909F}" type="presOf" srcId="{CC832C79-C99A-4C61-8A27-829A25434755}" destId="{C1A29465-3FEF-4941-BDE6-74AC1236320B}" srcOrd="0" destOrd="0" presId="urn:microsoft.com/office/officeart/2008/layout/VerticalCurvedList"/>
    <dgm:cxn modelId="{B2ABC551-BB3B-4C33-83CB-76295819A00E}" type="presOf" srcId="{4240630F-764F-47E4-B675-E700D5A4958F}" destId="{E5A87B21-2E84-48D5-A22C-2E4AFFEA2F12}" srcOrd="0" destOrd="0" presId="urn:microsoft.com/office/officeart/2008/layout/VerticalCurvedList"/>
    <dgm:cxn modelId="{48B9618B-DB97-4CF3-B516-BAA35544CE3C}" srcId="{5A7DD09E-AA67-49CC-B567-F3178824B92B}" destId="{D983F9E6-938B-494A-8A7F-77C4084DB6EB}" srcOrd="0" destOrd="0" parTransId="{42E85B72-525D-4918-A297-C791EB1B357D}" sibTransId="{5AB7EF80-70BE-436C-91D5-3ECCF8290EB0}"/>
    <dgm:cxn modelId="{8DCE8E94-095C-42DD-A688-FC87C974FABA}" type="presOf" srcId="{78D81580-97FC-462D-B690-E06AE7365C8B}" destId="{7825DB8B-C1C5-4831-BC1A-0DD5EDADE4C2}" srcOrd="0" destOrd="0" presId="urn:microsoft.com/office/officeart/2008/layout/VerticalCurvedList"/>
    <dgm:cxn modelId="{0E8C4FAE-EAA9-4D93-A293-B3BF5D9A4929}" srcId="{5A7DD09E-AA67-49CC-B567-F3178824B92B}" destId="{78D81580-97FC-462D-B690-E06AE7365C8B}" srcOrd="2" destOrd="0" parTransId="{6DFE070B-CE4D-4477-B1B2-754057F800B5}" sibTransId="{58C37E33-46CB-4171-9AD8-A2A143BD63C2}"/>
    <dgm:cxn modelId="{BB2015C4-A356-4616-8EAA-4E36BAD58424}" type="presOf" srcId="{5A7DD09E-AA67-49CC-B567-F3178824B92B}" destId="{3395A51A-E2B8-4ED1-8C4E-F09AFD8F478E}" srcOrd="0" destOrd="0" presId="urn:microsoft.com/office/officeart/2008/layout/VerticalCurvedList"/>
    <dgm:cxn modelId="{937FE4EC-3A8C-49C8-B641-662766D929B8}" srcId="{5A7DD09E-AA67-49CC-B567-F3178824B92B}" destId="{4240630F-764F-47E4-B675-E700D5A4958F}" srcOrd="3" destOrd="0" parTransId="{D139E5C6-93B7-4E08-B829-6B06425406AF}" sibTransId="{9CBF6638-B3B0-4A3F-BBF5-C225A0E9CDE8}"/>
    <dgm:cxn modelId="{0BFE8EA3-2A20-4BA1-8267-A46007F021D0}" type="presParOf" srcId="{3395A51A-E2B8-4ED1-8C4E-F09AFD8F478E}" destId="{937C357C-18CC-41AC-9711-A524DA886E18}" srcOrd="0" destOrd="0" presId="urn:microsoft.com/office/officeart/2008/layout/VerticalCurvedList"/>
    <dgm:cxn modelId="{04E2355B-C4FF-4063-B231-520C2460D395}" type="presParOf" srcId="{937C357C-18CC-41AC-9711-A524DA886E18}" destId="{546C2E8D-38E6-4258-97E9-E1DAA86132F5}" srcOrd="0" destOrd="0" presId="urn:microsoft.com/office/officeart/2008/layout/VerticalCurvedList"/>
    <dgm:cxn modelId="{ADED9C5B-381C-4CC6-A7E3-4DBC1117DC6C}" type="presParOf" srcId="{546C2E8D-38E6-4258-97E9-E1DAA86132F5}" destId="{B10CEB8D-031B-4EA8-920F-F027672E235F}" srcOrd="0" destOrd="0" presId="urn:microsoft.com/office/officeart/2008/layout/VerticalCurvedList"/>
    <dgm:cxn modelId="{AD0D335D-D3F9-448A-911B-54567F96E71F}" type="presParOf" srcId="{546C2E8D-38E6-4258-97E9-E1DAA86132F5}" destId="{6053D0FD-257A-464C-B1B6-848F402F0802}" srcOrd="1" destOrd="0" presId="urn:microsoft.com/office/officeart/2008/layout/VerticalCurvedList"/>
    <dgm:cxn modelId="{E29C2D73-D951-4A0B-8FDE-8C285BDD6A7E}" type="presParOf" srcId="{546C2E8D-38E6-4258-97E9-E1DAA86132F5}" destId="{FAF7029F-F561-4934-AF75-CCD0D82049B4}" srcOrd="2" destOrd="0" presId="urn:microsoft.com/office/officeart/2008/layout/VerticalCurvedList"/>
    <dgm:cxn modelId="{377CFB46-FD24-41FD-876D-44125EE36F57}" type="presParOf" srcId="{546C2E8D-38E6-4258-97E9-E1DAA86132F5}" destId="{5D651EEB-24DB-4C34-9A08-11C6A465810A}" srcOrd="3" destOrd="0" presId="urn:microsoft.com/office/officeart/2008/layout/VerticalCurvedList"/>
    <dgm:cxn modelId="{00F338FE-F0F4-41F6-B260-FD45B4688833}" type="presParOf" srcId="{937C357C-18CC-41AC-9711-A524DA886E18}" destId="{371C22C2-90D0-4FF9-A6DF-8BCFB30ED643}" srcOrd="1" destOrd="0" presId="urn:microsoft.com/office/officeart/2008/layout/VerticalCurvedList"/>
    <dgm:cxn modelId="{12A9D98F-F667-49E9-9240-85D8C083D01C}" type="presParOf" srcId="{937C357C-18CC-41AC-9711-A524DA886E18}" destId="{609D8A4C-934A-4A97-8CD7-B718861C2D60}" srcOrd="2" destOrd="0" presId="urn:microsoft.com/office/officeart/2008/layout/VerticalCurvedList"/>
    <dgm:cxn modelId="{7B5EBBB8-12D7-4C9F-BCCC-FFE117D6C692}" type="presParOf" srcId="{609D8A4C-934A-4A97-8CD7-B718861C2D60}" destId="{1944ACCD-F5E8-4B0C-9DAC-DFFF80C41BF5}" srcOrd="0" destOrd="0" presId="urn:microsoft.com/office/officeart/2008/layout/VerticalCurvedList"/>
    <dgm:cxn modelId="{0F1DC748-FAC3-4204-9DFC-2719CD221F8C}" type="presParOf" srcId="{937C357C-18CC-41AC-9711-A524DA886E18}" destId="{541961D8-AD97-4349-BB60-E1961D9A49BA}" srcOrd="3" destOrd="0" presId="urn:microsoft.com/office/officeart/2008/layout/VerticalCurvedList"/>
    <dgm:cxn modelId="{CEEE8F89-DD3B-4FDF-90D6-FAE830FAC940}" type="presParOf" srcId="{937C357C-18CC-41AC-9711-A524DA886E18}" destId="{B94DCB4E-D50B-4AFE-AABD-3BFB660B3FE2}" srcOrd="4" destOrd="0" presId="urn:microsoft.com/office/officeart/2008/layout/VerticalCurvedList"/>
    <dgm:cxn modelId="{9C7B18B5-72F4-448B-BBAE-B2B094553129}" type="presParOf" srcId="{B94DCB4E-D50B-4AFE-AABD-3BFB660B3FE2}" destId="{9C0B46EF-97BD-43D5-A239-FDB959D10193}" srcOrd="0" destOrd="0" presId="urn:microsoft.com/office/officeart/2008/layout/VerticalCurvedList"/>
    <dgm:cxn modelId="{47C3436E-02FE-4500-857C-E41774A68BB2}" type="presParOf" srcId="{937C357C-18CC-41AC-9711-A524DA886E18}" destId="{7825DB8B-C1C5-4831-BC1A-0DD5EDADE4C2}" srcOrd="5" destOrd="0" presId="urn:microsoft.com/office/officeart/2008/layout/VerticalCurvedList"/>
    <dgm:cxn modelId="{79080C25-8A11-4A36-B96C-F5C0C21DEABB}" type="presParOf" srcId="{937C357C-18CC-41AC-9711-A524DA886E18}" destId="{652B020F-9F53-44B6-81A7-19EB82553224}" srcOrd="6" destOrd="0" presId="urn:microsoft.com/office/officeart/2008/layout/VerticalCurvedList"/>
    <dgm:cxn modelId="{01CFD267-A39B-4E6D-9C0E-49E55542AF05}" type="presParOf" srcId="{652B020F-9F53-44B6-81A7-19EB82553224}" destId="{5B5FC77A-EE90-4919-9EBD-63DFA9194A7E}" srcOrd="0" destOrd="0" presId="urn:microsoft.com/office/officeart/2008/layout/VerticalCurvedList"/>
    <dgm:cxn modelId="{C1A02F16-B049-4E67-A37A-FFFCDB121561}" type="presParOf" srcId="{937C357C-18CC-41AC-9711-A524DA886E18}" destId="{E5A87B21-2E84-48D5-A22C-2E4AFFEA2F12}" srcOrd="7" destOrd="0" presId="urn:microsoft.com/office/officeart/2008/layout/VerticalCurvedList"/>
    <dgm:cxn modelId="{F4F574C6-2462-4BBA-AB26-45E27E6DDE9E}" type="presParOf" srcId="{937C357C-18CC-41AC-9711-A524DA886E18}" destId="{04600EF7-C82C-4309-A575-35B15D18DCE4}" srcOrd="8" destOrd="0" presId="urn:microsoft.com/office/officeart/2008/layout/VerticalCurvedList"/>
    <dgm:cxn modelId="{323874AE-2F2C-4E8F-915D-83A8A2F802B1}" type="presParOf" srcId="{04600EF7-C82C-4309-A575-35B15D18DCE4}" destId="{8D7DF895-F999-482A-99B2-6902A4E01273}" srcOrd="0" destOrd="0" presId="urn:microsoft.com/office/officeart/2008/layout/VerticalCurvedList"/>
    <dgm:cxn modelId="{D81D33E8-EC45-4191-99F1-4216B3C7D423}" type="presParOf" srcId="{937C357C-18CC-41AC-9711-A524DA886E18}" destId="{C1A29465-3FEF-4941-BDE6-74AC1236320B}" srcOrd="9" destOrd="0" presId="urn:microsoft.com/office/officeart/2008/layout/VerticalCurvedList"/>
    <dgm:cxn modelId="{5CAFCF60-BAC2-4F06-AD54-0F94B1447D5C}" type="presParOf" srcId="{937C357C-18CC-41AC-9711-A524DA886E18}" destId="{4B3A3CBA-B2A9-4D1C-AF99-ABC0FDE2AF7F}" srcOrd="10" destOrd="0" presId="urn:microsoft.com/office/officeart/2008/layout/VerticalCurvedList"/>
    <dgm:cxn modelId="{3E1A8BB0-8E8F-47D0-A613-2AECB576BA5F}" type="presParOf" srcId="{4B3A3CBA-B2A9-4D1C-AF99-ABC0FDE2AF7F}" destId="{89F53D9A-9BC0-445D-9F8F-01E4C353D6A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47DAF2-5F8F-4369-89C9-79FB89E6E97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3CE345F9-2546-4BFD-B0B6-A082CDA17C6D}">
      <dgm:prSet phldrT="[Text]"/>
      <dgm:spPr/>
      <dgm:t>
        <a:bodyPr/>
        <a:lstStyle/>
        <a:p>
          <a:pPr>
            <a:buFont typeface="Wingdings" panose="05000000000000000000" pitchFamily="2" charset="2"/>
            <a:buChar char="§"/>
          </a:pPr>
          <a:r>
            <a:rPr lang="en-US"/>
            <a:t>Lot and serial tracked</a:t>
          </a:r>
        </a:p>
      </dgm:t>
    </dgm:pt>
    <dgm:pt modelId="{C83CEBAD-D87B-449C-8B7E-1B112A74FA96}" type="parTrans" cxnId="{BFEDD9C0-6B1F-4472-BAEE-8797DA05BDF6}">
      <dgm:prSet/>
      <dgm:spPr/>
      <dgm:t>
        <a:bodyPr/>
        <a:lstStyle/>
        <a:p>
          <a:endParaRPr lang="en-US"/>
        </a:p>
      </dgm:t>
    </dgm:pt>
    <dgm:pt modelId="{B1AB6F4F-E9DB-4773-929C-61731D8FB1C0}" type="sibTrans" cxnId="{BFEDD9C0-6B1F-4472-BAEE-8797DA05BDF6}">
      <dgm:prSet/>
      <dgm:spPr/>
      <dgm:t>
        <a:bodyPr/>
        <a:lstStyle/>
        <a:p>
          <a:endParaRPr lang="en-US"/>
        </a:p>
      </dgm:t>
    </dgm:pt>
    <dgm:pt modelId="{01E84025-9B3C-42D0-87C7-EA9764ACBB9A}">
      <dgm:prSet/>
      <dgm:spPr/>
      <dgm:t>
        <a:bodyPr/>
        <a:lstStyle/>
        <a:p>
          <a:r>
            <a:rPr lang="en-US"/>
            <a:t>Documented by their Tracked Item (TI) label or ID</a:t>
          </a:r>
        </a:p>
      </dgm:t>
    </dgm:pt>
    <dgm:pt modelId="{14B807C3-645F-49F7-802E-CDE128A5838F}" type="parTrans" cxnId="{D875C02F-F3AF-4125-9821-423E418B8982}">
      <dgm:prSet/>
      <dgm:spPr/>
      <dgm:t>
        <a:bodyPr/>
        <a:lstStyle/>
        <a:p>
          <a:endParaRPr lang="en-US"/>
        </a:p>
      </dgm:t>
    </dgm:pt>
    <dgm:pt modelId="{F2983BBF-083B-4BAD-AF41-86926801F66A}" type="sibTrans" cxnId="{D875C02F-F3AF-4125-9821-423E418B8982}">
      <dgm:prSet/>
      <dgm:spPr/>
      <dgm:t>
        <a:bodyPr/>
        <a:lstStyle/>
        <a:p>
          <a:endParaRPr lang="en-US"/>
        </a:p>
      </dgm:t>
    </dgm:pt>
    <dgm:pt modelId="{3F7F8EED-156D-4848-AA5D-51F1C9D4DB62}">
      <dgm:prSet/>
      <dgm:spPr/>
      <dgm:t>
        <a:bodyPr/>
        <a:lstStyle/>
        <a:p>
          <a:r>
            <a:rPr lang="en-US"/>
            <a:t>Damaged label requires</a:t>
          </a:r>
          <a:r>
            <a:rPr lang="en-US">
              <a:sym typeface="Wingdings" panose="05000000000000000000" pitchFamily="2" charset="2"/>
            </a:rPr>
            <a:t> manual entry </a:t>
          </a:r>
          <a:r>
            <a:rPr lang="en-US"/>
            <a:t>“TI_” followed by the ID number</a:t>
          </a:r>
        </a:p>
      </dgm:t>
    </dgm:pt>
    <dgm:pt modelId="{DF980DF4-3D17-4DA6-8307-1CB79E52E929}" type="parTrans" cxnId="{F6BD19CD-CBAC-43BA-80A1-74D6D496D170}">
      <dgm:prSet/>
      <dgm:spPr/>
      <dgm:t>
        <a:bodyPr/>
        <a:lstStyle/>
        <a:p>
          <a:endParaRPr lang="en-US"/>
        </a:p>
      </dgm:t>
    </dgm:pt>
    <dgm:pt modelId="{0B639481-80F5-4001-9D4E-C6998002EA59}" type="sibTrans" cxnId="{F6BD19CD-CBAC-43BA-80A1-74D6D496D170}">
      <dgm:prSet/>
      <dgm:spPr/>
      <dgm:t>
        <a:bodyPr/>
        <a:lstStyle/>
        <a:p>
          <a:endParaRPr lang="en-US"/>
        </a:p>
      </dgm:t>
    </dgm:pt>
    <dgm:pt modelId="{7011136F-D7DD-49A3-BAAA-D68FD7EF7050}">
      <dgm:prSet phldrT="[Text]"/>
      <dgm:spPr/>
      <dgm:t>
        <a:bodyPr/>
        <a:lstStyle/>
        <a:p>
          <a:pPr>
            <a:buFont typeface="Wingdings" panose="05000000000000000000" pitchFamily="2" charset="2"/>
            <a:buChar char="§"/>
          </a:pPr>
          <a:r>
            <a:rPr lang="en-US"/>
            <a:t>Special label with a tracking ID</a:t>
          </a:r>
        </a:p>
      </dgm:t>
    </dgm:pt>
    <dgm:pt modelId="{E9C30E94-08F5-4F26-96F4-E4F6A51633AD}" type="parTrans" cxnId="{C7742E6D-816A-4C7A-A2D7-DDD22F6FF0AC}">
      <dgm:prSet/>
      <dgm:spPr/>
      <dgm:t>
        <a:bodyPr/>
        <a:lstStyle/>
        <a:p>
          <a:endParaRPr lang="en-US"/>
        </a:p>
      </dgm:t>
    </dgm:pt>
    <dgm:pt modelId="{E95B6386-D624-45CB-B3D9-E7D6489F933C}" type="sibTrans" cxnId="{C7742E6D-816A-4C7A-A2D7-DDD22F6FF0AC}">
      <dgm:prSet/>
      <dgm:spPr/>
      <dgm:t>
        <a:bodyPr/>
        <a:lstStyle/>
        <a:p>
          <a:endParaRPr lang="en-US"/>
        </a:p>
      </dgm:t>
    </dgm:pt>
    <dgm:pt modelId="{67573987-4B87-4320-AADD-87056670E166}" type="pres">
      <dgm:prSet presAssocID="{5647DAF2-5F8F-4369-89C9-79FB89E6E975}" presName="diagram" presStyleCnt="0">
        <dgm:presLayoutVars>
          <dgm:dir/>
          <dgm:resizeHandles val="exact"/>
        </dgm:presLayoutVars>
      </dgm:prSet>
      <dgm:spPr/>
    </dgm:pt>
    <dgm:pt modelId="{F193B276-C50A-4D59-982B-9B5CDF0EB650}" type="pres">
      <dgm:prSet presAssocID="{3CE345F9-2546-4BFD-B0B6-A082CDA17C6D}" presName="node" presStyleLbl="node1" presStyleIdx="0" presStyleCnt="4">
        <dgm:presLayoutVars>
          <dgm:bulletEnabled val="1"/>
        </dgm:presLayoutVars>
      </dgm:prSet>
      <dgm:spPr/>
    </dgm:pt>
    <dgm:pt modelId="{048B6A1A-1952-4526-B09C-C259E656ABA8}" type="pres">
      <dgm:prSet presAssocID="{B1AB6F4F-E9DB-4773-929C-61731D8FB1C0}" presName="sibTrans" presStyleCnt="0"/>
      <dgm:spPr/>
    </dgm:pt>
    <dgm:pt modelId="{278A96F7-FA8D-4283-AD56-CF45271BB56C}" type="pres">
      <dgm:prSet presAssocID="{7011136F-D7DD-49A3-BAAA-D68FD7EF7050}" presName="node" presStyleLbl="node1" presStyleIdx="1" presStyleCnt="4">
        <dgm:presLayoutVars>
          <dgm:bulletEnabled val="1"/>
        </dgm:presLayoutVars>
      </dgm:prSet>
      <dgm:spPr/>
    </dgm:pt>
    <dgm:pt modelId="{F5BFAF50-F128-430B-B68F-16D8B76AC6E0}" type="pres">
      <dgm:prSet presAssocID="{E95B6386-D624-45CB-B3D9-E7D6489F933C}" presName="sibTrans" presStyleCnt="0"/>
      <dgm:spPr/>
    </dgm:pt>
    <dgm:pt modelId="{49D9CE38-3D03-4E1D-AC25-6ED8D857DDC9}" type="pres">
      <dgm:prSet presAssocID="{01E84025-9B3C-42D0-87C7-EA9764ACBB9A}" presName="node" presStyleLbl="node1" presStyleIdx="2" presStyleCnt="4">
        <dgm:presLayoutVars>
          <dgm:bulletEnabled val="1"/>
        </dgm:presLayoutVars>
      </dgm:prSet>
      <dgm:spPr/>
    </dgm:pt>
    <dgm:pt modelId="{04EE5439-B327-4A12-B324-612239CD5522}" type="pres">
      <dgm:prSet presAssocID="{F2983BBF-083B-4BAD-AF41-86926801F66A}" presName="sibTrans" presStyleCnt="0"/>
      <dgm:spPr/>
    </dgm:pt>
    <dgm:pt modelId="{69604C42-E38D-4ADE-8DB4-830A5AE4B035}" type="pres">
      <dgm:prSet presAssocID="{3F7F8EED-156D-4848-AA5D-51F1C9D4DB62}" presName="node" presStyleLbl="node1" presStyleIdx="3" presStyleCnt="4">
        <dgm:presLayoutVars>
          <dgm:bulletEnabled val="1"/>
        </dgm:presLayoutVars>
      </dgm:prSet>
      <dgm:spPr/>
    </dgm:pt>
  </dgm:ptLst>
  <dgm:cxnLst>
    <dgm:cxn modelId="{D875C02F-F3AF-4125-9821-423E418B8982}" srcId="{5647DAF2-5F8F-4369-89C9-79FB89E6E975}" destId="{01E84025-9B3C-42D0-87C7-EA9764ACBB9A}" srcOrd="2" destOrd="0" parTransId="{14B807C3-645F-49F7-802E-CDE128A5838F}" sibTransId="{F2983BBF-083B-4BAD-AF41-86926801F66A}"/>
    <dgm:cxn modelId="{1104775C-C062-4825-AFE1-8C78AF827D89}" type="presOf" srcId="{3CE345F9-2546-4BFD-B0B6-A082CDA17C6D}" destId="{F193B276-C50A-4D59-982B-9B5CDF0EB650}" srcOrd="0" destOrd="0" presId="urn:microsoft.com/office/officeart/2005/8/layout/default"/>
    <dgm:cxn modelId="{C7742E6D-816A-4C7A-A2D7-DDD22F6FF0AC}" srcId="{5647DAF2-5F8F-4369-89C9-79FB89E6E975}" destId="{7011136F-D7DD-49A3-BAAA-D68FD7EF7050}" srcOrd="1" destOrd="0" parTransId="{E9C30E94-08F5-4F26-96F4-E4F6A51633AD}" sibTransId="{E95B6386-D624-45CB-B3D9-E7D6489F933C}"/>
    <dgm:cxn modelId="{3990AC73-15EF-4960-93BD-062B91231C8B}" type="presOf" srcId="{3F7F8EED-156D-4848-AA5D-51F1C9D4DB62}" destId="{69604C42-E38D-4ADE-8DB4-830A5AE4B035}" srcOrd="0" destOrd="0" presId="urn:microsoft.com/office/officeart/2005/8/layout/default"/>
    <dgm:cxn modelId="{118021BE-2B55-455F-8962-A5A61D18C5B9}" type="presOf" srcId="{01E84025-9B3C-42D0-87C7-EA9764ACBB9A}" destId="{49D9CE38-3D03-4E1D-AC25-6ED8D857DDC9}" srcOrd="0" destOrd="0" presId="urn:microsoft.com/office/officeart/2005/8/layout/default"/>
    <dgm:cxn modelId="{BFEDD9C0-6B1F-4472-BAEE-8797DA05BDF6}" srcId="{5647DAF2-5F8F-4369-89C9-79FB89E6E975}" destId="{3CE345F9-2546-4BFD-B0B6-A082CDA17C6D}" srcOrd="0" destOrd="0" parTransId="{C83CEBAD-D87B-449C-8B7E-1B112A74FA96}" sibTransId="{B1AB6F4F-E9DB-4773-929C-61731D8FB1C0}"/>
    <dgm:cxn modelId="{B79B9CC7-55D4-4FE3-A5EC-AFA8095EEE15}" type="presOf" srcId="{5647DAF2-5F8F-4369-89C9-79FB89E6E975}" destId="{67573987-4B87-4320-AADD-87056670E166}" srcOrd="0" destOrd="0" presId="urn:microsoft.com/office/officeart/2005/8/layout/default"/>
    <dgm:cxn modelId="{F6BD19CD-CBAC-43BA-80A1-74D6D496D170}" srcId="{5647DAF2-5F8F-4369-89C9-79FB89E6E975}" destId="{3F7F8EED-156D-4848-AA5D-51F1C9D4DB62}" srcOrd="3" destOrd="0" parTransId="{DF980DF4-3D17-4DA6-8307-1CB79E52E929}" sibTransId="{0B639481-80F5-4001-9D4E-C6998002EA59}"/>
    <dgm:cxn modelId="{62CB5BE2-5132-4564-A11D-DCC2D4767681}" type="presOf" srcId="{7011136F-D7DD-49A3-BAAA-D68FD7EF7050}" destId="{278A96F7-FA8D-4283-AD56-CF45271BB56C}" srcOrd="0" destOrd="0" presId="urn:microsoft.com/office/officeart/2005/8/layout/default"/>
    <dgm:cxn modelId="{B2B6D2C3-C1E0-4965-B6C0-6A3550046BC3}" type="presParOf" srcId="{67573987-4B87-4320-AADD-87056670E166}" destId="{F193B276-C50A-4D59-982B-9B5CDF0EB650}" srcOrd="0" destOrd="0" presId="urn:microsoft.com/office/officeart/2005/8/layout/default"/>
    <dgm:cxn modelId="{CA64EF3C-DBC5-47A4-BEB6-B443D31BA826}" type="presParOf" srcId="{67573987-4B87-4320-AADD-87056670E166}" destId="{048B6A1A-1952-4526-B09C-C259E656ABA8}" srcOrd="1" destOrd="0" presId="urn:microsoft.com/office/officeart/2005/8/layout/default"/>
    <dgm:cxn modelId="{90F652F2-BAE0-4D87-8763-59AD545BC963}" type="presParOf" srcId="{67573987-4B87-4320-AADD-87056670E166}" destId="{278A96F7-FA8D-4283-AD56-CF45271BB56C}" srcOrd="2" destOrd="0" presId="urn:microsoft.com/office/officeart/2005/8/layout/default"/>
    <dgm:cxn modelId="{247F31C2-B8DA-43A8-8F59-4DB863C5B021}" type="presParOf" srcId="{67573987-4B87-4320-AADD-87056670E166}" destId="{F5BFAF50-F128-430B-B68F-16D8B76AC6E0}" srcOrd="3" destOrd="0" presId="urn:microsoft.com/office/officeart/2005/8/layout/default"/>
    <dgm:cxn modelId="{1322925B-8D0E-442C-9631-48F19D730DD8}" type="presParOf" srcId="{67573987-4B87-4320-AADD-87056670E166}" destId="{49D9CE38-3D03-4E1D-AC25-6ED8D857DDC9}" srcOrd="4" destOrd="0" presId="urn:microsoft.com/office/officeart/2005/8/layout/default"/>
    <dgm:cxn modelId="{2E537D8D-B2B4-4691-9817-E390F52E6FA7}" type="presParOf" srcId="{67573987-4B87-4320-AADD-87056670E166}" destId="{04EE5439-B327-4A12-B324-612239CD5522}" srcOrd="5" destOrd="0" presId="urn:microsoft.com/office/officeart/2005/8/layout/default"/>
    <dgm:cxn modelId="{5DE8848F-B4D9-4FED-B186-69083D799EA8}" type="presParOf" srcId="{67573987-4B87-4320-AADD-87056670E166}" destId="{69604C42-E38D-4ADE-8DB4-830A5AE4B03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2AB6CC-DBC5-4F4A-814A-5E58131BAB3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84791A3-6DEE-4B3B-B826-54EE26F65ED6}">
      <dgm:prSet phldrT="[Text]"/>
      <dgm:spPr/>
      <dgm:t>
        <a:bodyPr/>
        <a:lstStyle/>
        <a:p>
          <a:r>
            <a:rPr lang="en-US"/>
            <a:t>Items that have been added will not immediately appear in Epic.</a:t>
          </a:r>
        </a:p>
      </dgm:t>
    </dgm:pt>
    <dgm:pt modelId="{9F2F3438-26A1-4F70-AC70-3A823C10D3C4}" type="parTrans" cxnId="{73DDA07F-4EB2-4EA3-BBF6-BCA049B8226F}">
      <dgm:prSet/>
      <dgm:spPr/>
      <dgm:t>
        <a:bodyPr/>
        <a:lstStyle/>
        <a:p>
          <a:endParaRPr lang="en-US"/>
        </a:p>
      </dgm:t>
    </dgm:pt>
    <dgm:pt modelId="{F0751F0F-23F2-49F1-B761-2D8531D83909}" type="sibTrans" cxnId="{73DDA07F-4EB2-4EA3-BBF6-BCA049B8226F}">
      <dgm:prSet/>
      <dgm:spPr/>
      <dgm:t>
        <a:bodyPr/>
        <a:lstStyle/>
        <a:p>
          <a:endParaRPr lang="en-US"/>
        </a:p>
      </dgm:t>
    </dgm:pt>
    <dgm:pt modelId="{C6D4512E-3C0F-46F7-ADE9-791C0ED5A150}" type="pres">
      <dgm:prSet presAssocID="{F32AB6CC-DBC5-4F4A-814A-5E58131BAB36}" presName="diagram" presStyleCnt="0">
        <dgm:presLayoutVars>
          <dgm:dir/>
          <dgm:resizeHandles val="exact"/>
        </dgm:presLayoutVars>
      </dgm:prSet>
      <dgm:spPr/>
    </dgm:pt>
    <dgm:pt modelId="{3A9AE651-4BEC-48F6-AB5E-40A70E53CC7A}" type="pres">
      <dgm:prSet presAssocID="{B84791A3-6DEE-4B3B-B826-54EE26F65ED6}" presName="node" presStyleLbl="node1" presStyleIdx="0" presStyleCnt="1" custScaleX="84697" custScaleY="22235" custLinFactNeighborX="-156" custLinFactNeighborY="7857">
        <dgm:presLayoutVars>
          <dgm:bulletEnabled val="1"/>
        </dgm:presLayoutVars>
      </dgm:prSet>
      <dgm:spPr/>
    </dgm:pt>
  </dgm:ptLst>
  <dgm:cxnLst>
    <dgm:cxn modelId="{80577917-5F3E-40E7-A6CE-E95C7040BA16}" type="presOf" srcId="{B84791A3-6DEE-4B3B-B826-54EE26F65ED6}" destId="{3A9AE651-4BEC-48F6-AB5E-40A70E53CC7A}" srcOrd="0" destOrd="0" presId="urn:microsoft.com/office/officeart/2005/8/layout/default"/>
    <dgm:cxn modelId="{73DDA07F-4EB2-4EA3-BBF6-BCA049B8226F}" srcId="{F32AB6CC-DBC5-4F4A-814A-5E58131BAB36}" destId="{B84791A3-6DEE-4B3B-B826-54EE26F65ED6}" srcOrd="0" destOrd="0" parTransId="{9F2F3438-26A1-4F70-AC70-3A823C10D3C4}" sibTransId="{F0751F0F-23F2-49F1-B761-2D8531D83909}"/>
    <dgm:cxn modelId="{67C749F4-09D8-47A7-BBF1-A709D5A4F706}" type="presOf" srcId="{F32AB6CC-DBC5-4F4A-814A-5E58131BAB36}" destId="{C6D4512E-3C0F-46F7-ADE9-791C0ED5A150}" srcOrd="0" destOrd="0" presId="urn:microsoft.com/office/officeart/2005/8/layout/default"/>
    <dgm:cxn modelId="{F876DAAE-7805-4EC2-BA0B-9BEB3B3B80CD}" type="presParOf" srcId="{C6D4512E-3C0F-46F7-ADE9-791C0ED5A150}" destId="{3A9AE651-4BEC-48F6-AB5E-40A70E53CC7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03B033-839F-074F-B8F0-14D2C0960457}" type="doc">
      <dgm:prSet loTypeId="urn:microsoft.com/office/officeart/2005/8/layout/process4" loCatId="process" qsTypeId="urn:microsoft.com/office/officeart/2005/8/quickstyle/simple1" qsCatId="simple" csTypeId="urn:microsoft.com/office/officeart/2005/8/colors/colorful2" csCatId="colorful" phldr="1"/>
      <dgm:spPr/>
    </dgm:pt>
    <dgm:pt modelId="{9A6F7681-0FDA-BE45-9EE1-ECC490C2109F}">
      <dgm:prSet phldrT="[Text]"/>
      <dgm:spPr/>
      <dgm:t>
        <a:bodyPr/>
        <a:lstStyle/>
        <a:p>
          <a:r>
            <a:rPr lang="en-US"/>
            <a:t>Clinician picks item</a:t>
          </a:r>
        </a:p>
      </dgm:t>
    </dgm:pt>
    <dgm:pt modelId="{EB373B12-E2F0-4142-B18C-0A57C5D80B3F}" type="parTrans" cxnId="{2D5CA604-F108-CF4B-AC5B-6D854C79E3BA}">
      <dgm:prSet/>
      <dgm:spPr/>
      <dgm:t>
        <a:bodyPr/>
        <a:lstStyle/>
        <a:p>
          <a:endParaRPr lang="en-US"/>
        </a:p>
      </dgm:t>
    </dgm:pt>
    <dgm:pt modelId="{BB11BBCF-066E-7B42-BAA7-3FB8C0FD37FC}" type="sibTrans" cxnId="{2D5CA604-F108-CF4B-AC5B-6D854C79E3BA}">
      <dgm:prSet/>
      <dgm:spPr/>
      <dgm:t>
        <a:bodyPr/>
        <a:lstStyle/>
        <a:p>
          <a:endParaRPr lang="en-US"/>
        </a:p>
      </dgm:t>
    </dgm:pt>
    <dgm:pt modelId="{F4118696-B2A5-E241-BB64-47A6D1F1438A}">
      <dgm:prSet phldrT="[Text]"/>
      <dgm:spPr/>
      <dgm:t>
        <a:bodyPr/>
        <a:lstStyle/>
        <a:p>
          <a:r>
            <a:rPr lang="en-US"/>
            <a:t>Supply Source Depletion Path defines the expected location for the item</a:t>
          </a:r>
        </a:p>
      </dgm:t>
    </dgm:pt>
    <dgm:pt modelId="{B862801F-D3A9-4E48-B0AF-2B0055118FEB}" type="parTrans" cxnId="{E52CD064-C0A6-4C47-BB90-8710811C2C86}">
      <dgm:prSet/>
      <dgm:spPr/>
      <dgm:t>
        <a:bodyPr/>
        <a:lstStyle/>
        <a:p>
          <a:endParaRPr lang="en-US"/>
        </a:p>
      </dgm:t>
    </dgm:pt>
    <dgm:pt modelId="{F64010DB-BF75-4746-B6CA-04A1CA2C8C88}" type="sibTrans" cxnId="{E52CD064-C0A6-4C47-BB90-8710811C2C86}">
      <dgm:prSet/>
      <dgm:spPr/>
      <dgm:t>
        <a:bodyPr/>
        <a:lstStyle/>
        <a:p>
          <a:endParaRPr lang="en-US"/>
        </a:p>
      </dgm:t>
    </dgm:pt>
    <dgm:pt modelId="{35E94A1C-8447-194D-AAB5-CCA84D64CC34}">
      <dgm:prSet phldrT="[Text]"/>
      <dgm:spPr/>
      <dgm:t>
        <a:bodyPr/>
        <a:lstStyle/>
        <a:p>
          <a:r>
            <a:rPr lang="en-US"/>
            <a:t>Inventory is decremented from the expected picked location</a:t>
          </a:r>
        </a:p>
      </dgm:t>
    </dgm:pt>
    <dgm:pt modelId="{1B0473A7-34ED-944A-A65C-B1A268532DE0}" type="parTrans" cxnId="{834D8916-2601-434F-8298-037BBA37661B}">
      <dgm:prSet/>
      <dgm:spPr/>
      <dgm:t>
        <a:bodyPr/>
        <a:lstStyle/>
        <a:p>
          <a:endParaRPr lang="en-US"/>
        </a:p>
      </dgm:t>
    </dgm:pt>
    <dgm:pt modelId="{A1EDC309-137A-6B44-B4C3-DBC0B84152D5}" type="sibTrans" cxnId="{834D8916-2601-434F-8298-037BBA37661B}">
      <dgm:prSet/>
      <dgm:spPr/>
      <dgm:t>
        <a:bodyPr/>
        <a:lstStyle/>
        <a:p>
          <a:endParaRPr lang="en-US"/>
        </a:p>
      </dgm:t>
    </dgm:pt>
    <dgm:pt modelId="{520EA067-7886-45B1-B7A5-5CC43281B92A}" type="pres">
      <dgm:prSet presAssocID="{2903B033-839F-074F-B8F0-14D2C0960457}" presName="Name0" presStyleCnt="0">
        <dgm:presLayoutVars>
          <dgm:dir/>
          <dgm:animLvl val="lvl"/>
          <dgm:resizeHandles val="exact"/>
        </dgm:presLayoutVars>
      </dgm:prSet>
      <dgm:spPr/>
    </dgm:pt>
    <dgm:pt modelId="{48718B4E-BED4-48C2-AFA9-D841765B4050}" type="pres">
      <dgm:prSet presAssocID="{35E94A1C-8447-194D-AAB5-CCA84D64CC34}" presName="boxAndChildren" presStyleCnt="0"/>
      <dgm:spPr/>
    </dgm:pt>
    <dgm:pt modelId="{5F422110-9B81-4DE0-92FD-29A154292799}" type="pres">
      <dgm:prSet presAssocID="{35E94A1C-8447-194D-AAB5-CCA84D64CC34}" presName="parentTextBox" presStyleLbl="node1" presStyleIdx="0" presStyleCnt="3"/>
      <dgm:spPr/>
    </dgm:pt>
    <dgm:pt modelId="{4B0137C7-3F9E-422D-829D-BA0A6E453E50}" type="pres">
      <dgm:prSet presAssocID="{F64010DB-BF75-4746-B6CA-04A1CA2C8C88}" presName="sp" presStyleCnt="0"/>
      <dgm:spPr/>
    </dgm:pt>
    <dgm:pt modelId="{2E738C37-70A4-43A8-85BF-A02B5E74F864}" type="pres">
      <dgm:prSet presAssocID="{F4118696-B2A5-E241-BB64-47A6D1F1438A}" presName="arrowAndChildren" presStyleCnt="0"/>
      <dgm:spPr/>
    </dgm:pt>
    <dgm:pt modelId="{48FA4092-1FC6-4FE0-97AC-1B281B0F3D5F}" type="pres">
      <dgm:prSet presAssocID="{F4118696-B2A5-E241-BB64-47A6D1F1438A}" presName="parentTextArrow" presStyleLbl="node1" presStyleIdx="1" presStyleCnt="3"/>
      <dgm:spPr/>
    </dgm:pt>
    <dgm:pt modelId="{715B71CD-0ECB-4FC2-96B9-B72FB0D2283A}" type="pres">
      <dgm:prSet presAssocID="{BB11BBCF-066E-7B42-BAA7-3FB8C0FD37FC}" presName="sp" presStyleCnt="0"/>
      <dgm:spPr/>
    </dgm:pt>
    <dgm:pt modelId="{15DC8CF5-9DAF-4F14-9BE3-B2F1D840495D}" type="pres">
      <dgm:prSet presAssocID="{9A6F7681-0FDA-BE45-9EE1-ECC490C2109F}" presName="arrowAndChildren" presStyleCnt="0"/>
      <dgm:spPr/>
    </dgm:pt>
    <dgm:pt modelId="{4F53EB4F-A337-42D2-86DD-8BED02AEDD8D}" type="pres">
      <dgm:prSet presAssocID="{9A6F7681-0FDA-BE45-9EE1-ECC490C2109F}" presName="parentTextArrow" presStyleLbl="node1" presStyleIdx="2" presStyleCnt="3"/>
      <dgm:spPr/>
    </dgm:pt>
  </dgm:ptLst>
  <dgm:cxnLst>
    <dgm:cxn modelId="{2D5CA604-F108-CF4B-AC5B-6D854C79E3BA}" srcId="{2903B033-839F-074F-B8F0-14D2C0960457}" destId="{9A6F7681-0FDA-BE45-9EE1-ECC490C2109F}" srcOrd="0" destOrd="0" parTransId="{EB373B12-E2F0-4142-B18C-0A57C5D80B3F}" sibTransId="{BB11BBCF-066E-7B42-BAA7-3FB8C0FD37FC}"/>
    <dgm:cxn modelId="{834D8916-2601-434F-8298-037BBA37661B}" srcId="{2903B033-839F-074F-B8F0-14D2C0960457}" destId="{35E94A1C-8447-194D-AAB5-CCA84D64CC34}" srcOrd="2" destOrd="0" parTransId="{1B0473A7-34ED-944A-A65C-B1A268532DE0}" sibTransId="{A1EDC309-137A-6B44-B4C3-DBC0B84152D5}"/>
    <dgm:cxn modelId="{0568753A-5F08-49A2-AEAF-5E08B2EA3E6B}" type="presOf" srcId="{2903B033-839F-074F-B8F0-14D2C0960457}" destId="{520EA067-7886-45B1-B7A5-5CC43281B92A}" srcOrd="0" destOrd="0" presId="urn:microsoft.com/office/officeart/2005/8/layout/process4"/>
    <dgm:cxn modelId="{37DD4743-132F-418A-A00D-141A9D6FC684}" type="presOf" srcId="{35E94A1C-8447-194D-AAB5-CCA84D64CC34}" destId="{5F422110-9B81-4DE0-92FD-29A154292799}" srcOrd="0" destOrd="0" presId="urn:microsoft.com/office/officeart/2005/8/layout/process4"/>
    <dgm:cxn modelId="{E52CD064-C0A6-4C47-BB90-8710811C2C86}" srcId="{2903B033-839F-074F-B8F0-14D2C0960457}" destId="{F4118696-B2A5-E241-BB64-47A6D1F1438A}" srcOrd="1" destOrd="0" parTransId="{B862801F-D3A9-4E48-B0AF-2B0055118FEB}" sibTransId="{F64010DB-BF75-4746-B6CA-04A1CA2C8C88}"/>
    <dgm:cxn modelId="{3946937B-31E4-4B1E-B327-22D9E071E639}" type="presOf" srcId="{9A6F7681-0FDA-BE45-9EE1-ECC490C2109F}" destId="{4F53EB4F-A337-42D2-86DD-8BED02AEDD8D}" srcOrd="0" destOrd="0" presId="urn:microsoft.com/office/officeart/2005/8/layout/process4"/>
    <dgm:cxn modelId="{C2EA74A1-D819-42A9-9C22-C2DF7BA16767}" type="presOf" srcId="{F4118696-B2A5-E241-BB64-47A6D1F1438A}" destId="{48FA4092-1FC6-4FE0-97AC-1B281B0F3D5F}" srcOrd="0" destOrd="0" presId="urn:microsoft.com/office/officeart/2005/8/layout/process4"/>
    <dgm:cxn modelId="{F06BE114-EF57-41A9-9697-1819CC9A9F0A}" type="presParOf" srcId="{520EA067-7886-45B1-B7A5-5CC43281B92A}" destId="{48718B4E-BED4-48C2-AFA9-D841765B4050}" srcOrd="0" destOrd="0" presId="urn:microsoft.com/office/officeart/2005/8/layout/process4"/>
    <dgm:cxn modelId="{4010701A-0F16-414E-9040-7D11D615BDCD}" type="presParOf" srcId="{48718B4E-BED4-48C2-AFA9-D841765B4050}" destId="{5F422110-9B81-4DE0-92FD-29A154292799}" srcOrd="0" destOrd="0" presId="urn:microsoft.com/office/officeart/2005/8/layout/process4"/>
    <dgm:cxn modelId="{44AFDF94-FE8D-466A-B4CC-B99ECE2940A5}" type="presParOf" srcId="{520EA067-7886-45B1-B7A5-5CC43281B92A}" destId="{4B0137C7-3F9E-422D-829D-BA0A6E453E50}" srcOrd="1" destOrd="0" presId="urn:microsoft.com/office/officeart/2005/8/layout/process4"/>
    <dgm:cxn modelId="{87210951-1E27-4FA6-AA06-7BE1966B26F2}" type="presParOf" srcId="{520EA067-7886-45B1-B7A5-5CC43281B92A}" destId="{2E738C37-70A4-43A8-85BF-A02B5E74F864}" srcOrd="2" destOrd="0" presId="urn:microsoft.com/office/officeart/2005/8/layout/process4"/>
    <dgm:cxn modelId="{72CC0221-42BD-4353-9C51-7ED1A8F996D9}" type="presParOf" srcId="{2E738C37-70A4-43A8-85BF-A02B5E74F864}" destId="{48FA4092-1FC6-4FE0-97AC-1B281B0F3D5F}" srcOrd="0" destOrd="0" presId="urn:microsoft.com/office/officeart/2005/8/layout/process4"/>
    <dgm:cxn modelId="{64D921B6-0799-49B9-9191-B17E884D0429}" type="presParOf" srcId="{520EA067-7886-45B1-B7A5-5CC43281B92A}" destId="{715B71CD-0ECB-4FC2-96B9-B72FB0D2283A}" srcOrd="3" destOrd="0" presId="urn:microsoft.com/office/officeart/2005/8/layout/process4"/>
    <dgm:cxn modelId="{57E26A69-C249-4557-8BA6-704EF19E437A}" type="presParOf" srcId="{520EA067-7886-45B1-B7A5-5CC43281B92A}" destId="{15DC8CF5-9DAF-4F14-9BE3-B2F1D840495D}" srcOrd="4" destOrd="0" presId="urn:microsoft.com/office/officeart/2005/8/layout/process4"/>
    <dgm:cxn modelId="{B7555BF4-7979-4DED-BFF0-9E946A103A22}" type="presParOf" srcId="{15DC8CF5-9DAF-4F14-9BE3-B2F1D840495D}" destId="{4F53EB4F-A337-42D2-86DD-8BED02AEDD8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7D4E36-700D-4C8C-B813-3EA95F017331}"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endParaRPr lang="en-US"/>
        </a:p>
      </dgm:t>
    </dgm:pt>
    <dgm:pt modelId="{D6E231E9-E426-401B-B481-1006112DEBF2}">
      <dgm:prSet phldrT="[Text]"/>
      <dgm:spPr/>
      <dgm:t>
        <a:bodyPr/>
        <a:lstStyle/>
        <a:p>
          <a:r>
            <a:rPr lang="en-US"/>
            <a:t>Virtual location</a:t>
          </a:r>
        </a:p>
      </dgm:t>
    </dgm:pt>
    <dgm:pt modelId="{6D6E4C9D-44D4-40DF-9192-577661ECD195}" type="parTrans" cxnId="{59F73CD8-EA34-40FD-81AC-F34D1C56389B}">
      <dgm:prSet/>
      <dgm:spPr/>
      <dgm:t>
        <a:bodyPr/>
        <a:lstStyle/>
        <a:p>
          <a:endParaRPr lang="en-US"/>
        </a:p>
      </dgm:t>
    </dgm:pt>
    <dgm:pt modelId="{591D7255-0A6D-4437-87EC-352F693E7F54}" type="sibTrans" cxnId="{59F73CD8-EA34-40FD-81AC-F34D1C56389B}">
      <dgm:prSet/>
      <dgm:spPr/>
      <dgm:t>
        <a:bodyPr/>
        <a:lstStyle/>
        <a:p>
          <a:endParaRPr lang="en-US"/>
        </a:p>
      </dgm:t>
    </dgm:pt>
    <dgm:pt modelId="{9968B642-B190-4858-9C4D-E88B340D973A}">
      <dgm:prSet/>
      <dgm:spPr/>
      <dgm:t>
        <a:bodyPr/>
        <a:lstStyle/>
        <a:p>
          <a:r>
            <a:rPr lang="en-US"/>
            <a:t>Items set up in Workday</a:t>
          </a:r>
        </a:p>
      </dgm:t>
    </dgm:pt>
    <dgm:pt modelId="{A1480649-631C-4B3E-8BA8-5EE68FB97D6C}" type="parTrans" cxnId="{CD767A60-74BA-4510-9516-CB24C797043A}">
      <dgm:prSet/>
      <dgm:spPr/>
      <dgm:t>
        <a:bodyPr/>
        <a:lstStyle/>
        <a:p>
          <a:endParaRPr lang="en-US"/>
        </a:p>
      </dgm:t>
    </dgm:pt>
    <dgm:pt modelId="{23599B85-F3C1-463E-AFF7-BF13E76BA567}" type="sibTrans" cxnId="{CD767A60-74BA-4510-9516-CB24C797043A}">
      <dgm:prSet/>
      <dgm:spPr/>
      <dgm:t>
        <a:bodyPr/>
        <a:lstStyle/>
        <a:p>
          <a:endParaRPr lang="en-US"/>
        </a:p>
      </dgm:t>
    </dgm:pt>
    <dgm:pt modelId="{F3F93A71-E28F-4E9E-A9F7-84835E2D0B05}">
      <dgm:prSet/>
      <dgm:spPr/>
      <dgm:t>
        <a:bodyPr/>
        <a:lstStyle/>
        <a:p>
          <a:r>
            <a:rPr lang="en-US"/>
            <a:t>Repository for On-the-Fly items</a:t>
          </a:r>
        </a:p>
      </dgm:t>
    </dgm:pt>
    <dgm:pt modelId="{39FB2BF6-B9EE-4164-91F8-9E80E346F1D6}" type="parTrans" cxnId="{55FE1B31-1E0D-40F0-9275-B800877D3620}">
      <dgm:prSet/>
      <dgm:spPr/>
      <dgm:t>
        <a:bodyPr/>
        <a:lstStyle/>
        <a:p>
          <a:endParaRPr lang="en-US"/>
        </a:p>
      </dgm:t>
    </dgm:pt>
    <dgm:pt modelId="{8E698F41-27CF-45B2-A8CD-54314C9A9787}" type="sibTrans" cxnId="{55FE1B31-1E0D-40F0-9275-B800877D3620}">
      <dgm:prSet/>
      <dgm:spPr/>
      <dgm:t>
        <a:bodyPr/>
        <a:lstStyle/>
        <a:p>
          <a:endParaRPr lang="en-US"/>
        </a:p>
      </dgm:t>
    </dgm:pt>
    <dgm:pt modelId="{7770893B-0E47-482D-A95A-F353D8F462C7}">
      <dgm:prSet/>
      <dgm:spPr/>
      <dgm:t>
        <a:bodyPr/>
        <a:lstStyle/>
        <a:p>
          <a:r>
            <a:rPr lang="en-US"/>
            <a:t>Items documented in CDUI but have no Workday Item numbers (non-catalog items or specials)</a:t>
          </a:r>
        </a:p>
      </dgm:t>
    </dgm:pt>
    <dgm:pt modelId="{BDA29A2A-D2EC-494F-8E88-DAE3372CA2B9}" type="parTrans" cxnId="{17406B58-ECC3-443C-833C-A375E2534D30}">
      <dgm:prSet/>
      <dgm:spPr/>
      <dgm:t>
        <a:bodyPr/>
        <a:lstStyle/>
        <a:p>
          <a:endParaRPr lang="en-US"/>
        </a:p>
      </dgm:t>
    </dgm:pt>
    <dgm:pt modelId="{027713E0-35B2-4F97-8C84-CEFBC0290BBF}" type="sibTrans" cxnId="{17406B58-ECC3-443C-833C-A375E2534D30}">
      <dgm:prSet/>
      <dgm:spPr/>
      <dgm:t>
        <a:bodyPr/>
        <a:lstStyle/>
        <a:p>
          <a:endParaRPr lang="en-US"/>
        </a:p>
      </dgm:t>
    </dgm:pt>
    <dgm:pt modelId="{8DBD3AB4-2FF5-4348-9D47-D4C92A6CCB2C}">
      <dgm:prSet/>
      <dgm:spPr/>
      <dgm:t>
        <a:bodyPr/>
        <a:lstStyle/>
        <a:p>
          <a:r>
            <a:rPr lang="en-US"/>
            <a:t>Items are not stocked in an inventory location</a:t>
          </a:r>
        </a:p>
      </dgm:t>
    </dgm:pt>
    <dgm:pt modelId="{506009FC-C946-48F7-90F9-D4A0FAE1A038}" type="parTrans" cxnId="{2EA6BAB3-F506-48A7-A21D-649D8F89BE0C}">
      <dgm:prSet/>
      <dgm:spPr/>
      <dgm:t>
        <a:bodyPr/>
        <a:lstStyle/>
        <a:p>
          <a:endParaRPr lang="en-US"/>
        </a:p>
      </dgm:t>
    </dgm:pt>
    <dgm:pt modelId="{D9001711-FD08-4EE1-B2CF-DEA0DEA4448E}" type="sibTrans" cxnId="{2EA6BAB3-F506-48A7-A21D-649D8F89BE0C}">
      <dgm:prSet/>
      <dgm:spPr/>
      <dgm:t>
        <a:bodyPr/>
        <a:lstStyle/>
        <a:p>
          <a:endParaRPr lang="en-US"/>
        </a:p>
      </dgm:t>
    </dgm:pt>
    <dgm:pt modelId="{4182E432-F972-4FC6-BCBD-A7574C4BC0CC}" type="pres">
      <dgm:prSet presAssocID="{DD7D4E36-700D-4C8C-B813-3EA95F017331}" presName="Name0" presStyleCnt="0">
        <dgm:presLayoutVars>
          <dgm:chPref val="1"/>
          <dgm:dir/>
          <dgm:animOne val="branch"/>
          <dgm:animLvl val="lvl"/>
          <dgm:resizeHandles/>
        </dgm:presLayoutVars>
      </dgm:prSet>
      <dgm:spPr/>
    </dgm:pt>
    <dgm:pt modelId="{06779D27-05D2-4DC8-937F-69B1D7719623}" type="pres">
      <dgm:prSet presAssocID="{D6E231E9-E426-401B-B481-1006112DEBF2}" presName="vertOne" presStyleCnt="0"/>
      <dgm:spPr/>
    </dgm:pt>
    <dgm:pt modelId="{44DF8020-E131-4FF0-8AC7-9F5C4A70C463}" type="pres">
      <dgm:prSet presAssocID="{D6E231E9-E426-401B-B481-1006112DEBF2}" presName="txOne" presStyleLbl="node0" presStyleIdx="0" presStyleCnt="1">
        <dgm:presLayoutVars>
          <dgm:chPref val="3"/>
        </dgm:presLayoutVars>
      </dgm:prSet>
      <dgm:spPr/>
    </dgm:pt>
    <dgm:pt modelId="{1CB5B088-2B47-40F4-9387-FB62E5AA8D44}" type="pres">
      <dgm:prSet presAssocID="{D6E231E9-E426-401B-B481-1006112DEBF2}" presName="parTransOne" presStyleCnt="0"/>
      <dgm:spPr/>
    </dgm:pt>
    <dgm:pt modelId="{43F98F90-3440-49D0-9DA5-CD8E036ACB43}" type="pres">
      <dgm:prSet presAssocID="{D6E231E9-E426-401B-B481-1006112DEBF2}" presName="horzOne" presStyleCnt="0"/>
      <dgm:spPr/>
    </dgm:pt>
    <dgm:pt modelId="{D904B28A-711A-468E-B018-4E36A96E7516}" type="pres">
      <dgm:prSet presAssocID="{9968B642-B190-4858-9C4D-E88B340D973A}" presName="vertTwo" presStyleCnt="0"/>
      <dgm:spPr/>
    </dgm:pt>
    <dgm:pt modelId="{5B138783-CC4C-4A6B-863D-4B81F609B2F8}" type="pres">
      <dgm:prSet presAssocID="{9968B642-B190-4858-9C4D-E88B340D973A}" presName="txTwo" presStyleLbl="node2" presStyleIdx="0" presStyleCnt="2">
        <dgm:presLayoutVars>
          <dgm:chPref val="3"/>
        </dgm:presLayoutVars>
      </dgm:prSet>
      <dgm:spPr/>
    </dgm:pt>
    <dgm:pt modelId="{7FEB37B9-7CE1-4197-8B95-8E1F21B17D82}" type="pres">
      <dgm:prSet presAssocID="{9968B642-B190-4858-9C4D-E88B340D973A}" presName="parTransTwo" presStyleCnt="0"/>
      <dgm:spPr/>
    </dgm:pt>
    <dgm:pt modelId="{47D4F8F2-FF9E-4D8C-9AFA-1F9A1BE5477D}" type="pres">
      <dgm:prSet presAssocID="{9968B642-B190-4858-9C4D-E88B340D973A}" presName="horzTwo" presStyleCnt="0"/>
      <dgm:spPr/>
    </dgm:pt>
    <dgm:pt modelId="{74EA59FC-BB3B-4723-A93F-E2CF0F9F67B6}" type="pres">
      <dgm:prSet presAssocID="{8DBD3AB4-2FF5-4348-9D47-D4C92A6CCB2C}" presName="vertThree" presStyleCnt="0"/>
      <dgm:spPr/>
    </dgm:pt>
    <dgm:pt modelId="{46211BB1-F670-4DD8-91D1-EE1E048235F3}" type="pres">
      <dgm:prSet presAssocID="{8DBD3AB4-2FF5-4348-9D47-D4C92A6CCB2C}" presName="txThree" presStyleLbl="node3" presStyleIdx="0" presStyleCnt="2">
        <dgm:presLayoutVars>
          <dgm:chPref val="3"/>
        </dgm:presLayoutVars>
      </dgm:prSet>
      <dgm:spPr/>
    </dgm:pt>
    <dgm:pt modelId="{3B88F37A-FE46-405D-807D-6FF40AE9E42A}" type="pres">
      <dgm:prSet presAssocID="{8DBD3AB4-2FF5-4348-9D47-D4C92A6CCB2C}" presName="horzThree" presStyleCnt="0"/>
      <dgm:spPr/>
    </dgm:pt>
    <dgm:pt modelId="{63C3210B-9DCE-4D7F-8BC6-8E7D056C8A11}" type="pres">
      <dgm:prSet presAssocID="{23599B85-F3C1-463E-AFF7-BF13E76BA567}" presName="sibSpaceTwo" presStyleCnt="0"/>
      <dgm:spPr/>
    </dgm:pt>
    <dgm:pt modelId="{257233D2-BD7E-4F7A-8805-72BFEE93CFC0}" type="pres">
      <dgm:prSet presAssocID="{F3F93A71-E28F-4E9E-A9F7-84835E2D0B05}" presName="vertTwo" presStyleCnt="0"/>
      <dgm:spPr/>
    </dgm:pt>
    <dgm:pt modelId="{5B0F4F9A-9C7A-4C88-BB23-D82CB7BB9FDF}" type="pres">
      <dgm:prSet presAssocID="{F3F93A71-E28F-4E9E-A9F7-84835E2D0B05}" presName="txTwo" presStyleLbl="node2" presStyleIdx="1" presStyleCnt="2">
        <dgm:presLayoutVars>
          <dgm:chPref val="3"/>
        </dgm:presLayoutVars>
      </dgm:prSet>
      <dgm:spPr/>
    </dgm:pt>
    <dgm:pt modelId="{AAA71216-3C74-4D02-BE47-069C1234981B}" type="pres">
      <dgm:prSet presAssocID="{F3F93A71-E28F-4E9E-A9F7-84835E2D0B05}" presName="parTransTwo" presStyleCnt="0"/>
      <dgm:spPr/>
    </dgm:pt>
    <dgm:pt modelId="{1E5F8468-F636-41F3-AE57-33642D963A50}" type="pres">
      <dgm:prSet presAssocID="{F3F93A71-E28F-4E9E-A9F7-84835E2D0B05}" presName="horzTwo" presStyleCnt="0"/>
      <dgm:spPr/>
    </dgm:pt>
    <dgm:pt modelId="{EC7463A4-9868-48FC-816D-9F1B10B4AE90}" type="pres">
      <dgm:prSet presAssocID="{7770893B-0E47-482D-A95A-F353D8F462C7}" presName="vertThree" presStyleCnt="0"/>
      <dgm:spPr/>
    </dgm:pt>
    <dgm:pt modelId="{B9341D0B-836D-4667-9A16-1DEEC0D43675}" type="pres">
      <dgm:prSet presAssocID="{7770893B-0E47-482D-A95A-F353D8F462C7}" presName="txThree" presStyleLbl="node3" presStyleIdx="1" presStyleCnt="2">
        <dgm:presLayoutVars>
          <dgm:chPref val="3"/>
        </dgm:presLayoutVars>
      </dgm:prSet>
      <dgm:spPr/>
    </dgm:pt>
    <dgm:pt modelId="{A7C07998-1974-4CAC-AF32-3C4EAFF548D4}" type="pres">
      <dgm:prSet presAssocID="{7770893B-0E47-482D-A95A-F353D8F462C7}" presName="horzThree" presStyleCnt="0"/>
      <dgm:spPr/>
    </dgm:pt>
  </dgm:ptLst>
  <dgm:cxnLst>
    <dgm:cxn modelId="{FA8D0700-D689-4B25-8BF7-6C130C09AB72}" type="presOf" srcId="{8DBD3AB4-2FF5-4348-9D47-D4C92A6CCB2C}" destId="{46211BB1-F670-4DD8-91D1-EE1E048235F3}" srcOrd="0" destOrd="0" presId="urn:microsoft.com/office/officeart/2005/8/layout/hierarchy4"/>
    <dgm:cxn modelId="{34520215-E119-4FD2-8778-7EE3AC4D75D4}" type="presOf" srcId="{DD7D4E36-700D-4C8C-B813-3EA95F017331}" destId="{4182E432-F972-4FC6-BCBD-A7574C4BC0CC}" srcOrd="0" destOrd="0" presId="urn:microsoft.com/office/officeart/2005/8/layout/hierarchy4"/>
    <dgm:cxn modelId="{55FE1B31-1E0D-40F0-9275-B800877D3620}" srcId="{D6E231E9-E426-401B-B481-1006112DEBF2}" destId="{F3F93A71-E28F-4E9E-A9F7-84835E2D0B05}" srcOrd="1" destOrd="0" parTransId="{39FB2BF6-B9EE-4164-91F8-9E80E346F1D6}" sibTransId="{8E698F41-27CF-45B2-A8CD-54314C9A9787}"/>
    <dgm:cxn modelId="{6597C15B-5D5C-4825-A407-3B792199107D}" type="presOf" srcId="{9968B642-B190-4858-9C4D-E88B340D973A}" destId="{5B138783-CC4C-4A6B-863D-4B81F609B2F8}" srcOrd="0" destOrd="0" presId="urn:microsoft.com/office/officeart/2005/8/layout/hierarchy4"/>
    <dgm:cxn modelId="{CD767A60-74BA-4510-9516-CB24C797043A}" srcId="{D6E231E9-E426-401B-B481-1006112DEBF2}" destId="{9968B642-B190-4858-9C4D-E88B340D973A}" srcOrd="0" destOrd="0" parTransId="{A1480649-631C-4B3E-8BA8-5EE68FB97D6C}" sibTransId="{23599B85-F3C1-463E-AFF7-BF13E76BA567}"/>
    <dgm:cxn modelId="{EEBC3765-6700-4987-B674-001E2B3FDCA1}" type="presOf" srcId="{7770893B-0E47-482D-A95A-F353D8F462C7}" destId="{B9341D0B-836D-4667-9A16-1DEEC0D43675}" srcOrd="0" destOrd="0" presId="urn:microsoft.com/office/officeart/2005/8/layout/hierarchy4"/>
    <dgm:cxn modelId="{17406B58-ECC3-443C-833C-A375E2534D30}" srcId="{F3F93A71-E28F-4E9E-A9F7-84835E2D0B05}" destId="{7770893B-0E47-482D-A95A-F353D8F462C7}" srcOrd="0" destOrd="0" parTransId="{BDA29A2A-D2EC-494F-8E88-DAE3372CA2B9}" sibTransId="{027713E0-35B2-4F97-8C84-CEFBC0290BBF}"/>
    <dgm:cxn modelId="{3BD3C17D-E1C1-4B3F-8D8C-1EAD0EF4A7FF}" type="presOf" srcId="{F3F93A71-E28F-4E9E-A9F7-84835E2D0B05}" destId="{5B0F4F9A-9C7A-4C88-BB23-D82CB7BB9FDF}" srcOrd="0" destOrd="0" presId="urn:microsoft.com/office/officeart/2005/8/layout/hierarchy4"/>
    <dgm:cxn modelId="{2EA6BAB3-F506-48A7-A21D-649D8F89BE0C}" srcId="{9968B642-B190-4858-9C4D-E88B340D973A}" destId="{8DBD3AB4-2FF5-4348-9D47-D4C92A6CCB2C}" srcOrd="0" destOrd="0" parTransId="{506009FC-C946-48F7-90F9-D4A0FAE1A038}" sibTransId="{D9001711-FD08-4EE1-B2CF-DEA0DEA4448E}"/>
    <dgm:cxn modelId="{D89099C8-0125-4835-B711-7CC8C0D2958E}" type="presOf" srcId="{D6E231E9-E426-401B-B481-1006112DEBF2}" destId="{44DF8020-E131-4FF0-8AC7-9F5C4A70C463}" srcOrd="0" destOrd="0" presId="urn:microsoft.com/office/officeart/2005/8/layout/hierarchy4"/>
    <dgm:cxn modelId="{59F73CD8-EA34-40FD-81AC-F34D1C56389B}" srcId="{DD7D4E36-700D-4C8C-B813-3EA95F017331}" destId="{D6E231E9-E426-401B-B481-1006112DEBF2}" srcOrd="0" destOrd="0" parTransId="{6D6E4C9D-44D4-40DF-9192-577661ECD195}" sibTransId="{591D7255-0A6D-4437-87EC-352F693E7F54}"/>
    <dgm:cxn modelId="{DA1EED5A-64E6-4CFD-B641-EC86A33ADABC}" type="presParOf" srcId="{4182E432-F972-4FC6-BCBD-A7574C4BC0CC}" destId="{06779D27-05D2-4DC8-937F-69B1D7719623}" srcOrd="0" destOrd="0" presId="urn:microsoft.com/office/officeart/2005/8/layout/hierarchy4"/>
    <dgm:cxn modelId="{61450E98-98A0-4C26-8A0C-AD5E8A1343DE}" type="presParOf" srcId="{06779D27-05D2-4DC8-937F-69B1D7719623}" destId="{44DF8020-E131-4FF0-8AC7-9F5C4A70C463}" srcOrd="0" destOrd="0" presId="urn:microsoft.com/office/officeart/2005/8/layout/hierarchy4"/>
    <dgm:cxn modelId="{16F2E0DE-8B41-496F-9219-39744F09235B}" type="presParOf" srcId="{06779D27-05D2-4DC8-937F-69B1D7719623}" destId="{1CB5B088-2B47-40F4-9387-FB62E5AA8D44}" srcOrd="1" destOrd="0" presId="urn:microsoft.com/office/officeart/2005/8/layout/hierarchy4"/>
    <dgm:cxn modelId="{D03CDB2E-85B9-4F61-A4DB-48FCB6B7D9B9}" type="presParOf" srcId="{06779D27-05D2-4DC8-937F-69B1D7719623}" destId="{43F98F90-3440-49D0-9DA5-CD8E036ACB43}" srcOrd="2" destOrd="0" presId="urn:microsoft.com/office/officeart/2005/8/layout/hierarchy4"/>
    <dgm:cxn modelId="{A82B9BF4-6D22-4CD5-B91B-6FAD82333B9D}" type="presParOf" srcId="{43F98F90-3440-49D0-9DA5-CD8E036ACB43}" destId="{D904B28A-711A-468E-B018-4E36A96E7516}" srcOrd="0" destOrd="0" presId="urn:microsoft.com/office/officeart/2005/8/layout/hierarchy4"/>
    <dgm:cxn modelId="{EB96D769-9DAE-4D2B-B605-F202DBD0450E}" type="presParOf" srcId="{D904B28A-711A-468E-B018-4E36A96E7516}" destId="{5B138783-CC4C-4A6B-863D-4B81F609B2F8}" srcOrd="0" destOrd="0" presId="urn:microsoft.com/office/officeart/2005/8/layout/hierarchy4"/>
    <dgm:cxn modelId="{FBD0D343-F231-40E2-A899-7FF93357C133}" type="presParOf" srcId="{D904B28A-711A-468E-B018-4E36A96E7516}" destId="{7FEB37B9-7CE1-4197-8B95-8E1F21B17D82}" srcOrd="1" destOrd="0" presId="urn:microsoft.com/office/officeart/2005/8/layout/hierarchy4"/>
    <dgm:cxn modelId="{3E8724E2-3AA9-4DBD-ABB2-E4D6A83FADFA}" type="presParOf" srcId="{D904B28A-711A-468E-B018-4E36A96E7516}" destId="{47D4F8F2-FF9E-4D8C-9AFA-1F9A1BE5477D}" srcOrd="2" destOrd="0" presId="urn:microsoft.com/office/officeart/2005/8/layout/hierarchy4"/>
    <dgm:cxn modelId="{F725FB58-0EEB-4499-929B-E6EC3E400BE3}" type="presParOf" srcId="{47D4F8F2-FF9E-4D8C-9AFA-1F9A1BE5477D}" destId="{74EA59FC-BB3B-4723-A93F-E2CF0F9F67B6}" srcOrd="0" destOrd="0" presId="urn:microsoft.com/office/officeart/2005/8/layout/hierarchy4"/>
    <dgm:cxn modelId="{6D6B3DE1-EEB1-42AA-A506-1B5A3C3599DB}" type="presParOf" srcId="{74EA59FC-BB3B-4723-A93F-E2CF0F9F67B6}" destId="{46211BB1-F670-4DD8-91D1-EE1E048235F3}" srcOrd="0" destOrd="0" presId="urn:microsoft.com/office/officeart/2005/8/layout/hierarchy4"/>
    <dgm:cxn modelId="{FD48E01D-0429-4352-907A-610314377F2A}" type="presParOf" srcId="{74EA59FC-BB3B-4723-A93F-E2CF0F9F67B6}" destId="{3B88F37A-FE46-405D-807D-6FF40AE9E42A}" srcOrd="1" destOrd="0" presId="urn:microsoft.com/office/officeart/2005/8/layout/hierarchy4"/>
    <dgm:cxn modelId="{367E6892-2E97-4130-AD3C-BBF66C5D8216}" type="presParOf" srcId="{43F98F90-3440-49D0-9DA5-CD8E036ACB43}" destId="{63C3210B-9DCE-4D7F-8BC6-8E7D056C8A11}" srcOrd="1" destOrd="0" presId="urn:microsoft.com/office/officeart/2005/8/layout/hierarchy4"/>
    <dgm:cxn modelId="{F3E44256-1C00-4435-8CB7-106BA4CF773D}" type="presParOf" srcId="{43F98F90-3440-49D0-9DA5-CD8E036ACB43}" destId="{257233D2-BD7E-4F7A-8805-72BFEE93CFC0}" srcOrd="2" destOrd="0" presId="urn:microsoft.com/office/officeart/2005/8/layout/hierarchy4"/>
    <dgm:cxn modelId="{17C31AB1-8074-4A0C-AB86-B73D73DC3998}" type="presParOf" srcId="{257233D2-BD7E-4F7A-8805-72BFEE93CFC0}" destId="{5B0F4F9A-9C7A-4C88-BB23-D82CB7BB9FDF}" srcOrd="0" destOrd="0" presId="urn:microsoft.com/office/officeart/2005/8/layout/hierarchy4"/>
    <dgm:cxn modelId="{F9C2E9C1-D748-4630-BEAD-C8CD69CDE1A4}" type="presParOf" srcId="{257233D2-BD7E-4F7A-8805-72BFEE93CFC0}" destId="{AAA71216-3C74-4D02-BE47-069C1234981B}" srcOrd="1" destOrd="0" presId="urn:microsoft.com/office/officeart/2005/8/layout/hierarchy4"/>
    <dgm:cxn modelId="{7B2E8614-5FD7-473B-94BD-15E562853472}" type="presParOf" srcId="{257233D2-BD7E-4F7A-8805-72BFEE93CFC0}" destId="{1E5F8468-F636-41F3-AE57-33642D963A50}" srcOrd="2" destOrd="0" presId="urn:microsoft.com/office/officeart/2005/8/layout/hierarchy4"/>
    <dgm:cxn modelId="{BDFB79B7-149C-48AF-BBFF-E17640463707}" type="presParOf" srcId="{1E5F8468-F636-41F3-AE57-33642D963A50}" destId="{EC7463A4-9868-48FC-816D-9F1B10B4AE90}" srcOrd="0" destOrd="0" presId="urn:microsoft.com/office/officeart/2005/8/layout/hierarchy4"/>
    <dgm:cxn modelId="{C8C092CA-93DB-4929-9BBA-30A4D86DFA79}" type="presParOf" srcId="{EC7463A4-9868-48FC-816D-9F1B10B4AE90}" destId="{B9341D0B-836D-4667-9A16-1DEEC0D43675}" srcOrd="0" destOrd="0" presId="urn:microsoft.com/office/officeart/2005/8/layout/hierarchy4"/>
    <dgm:cxn modelId="{5D396D56-0558-41F6-9A5C-E61FFAAD2352}" type="presParOf" srcId="{EC7463A4-9868-48FC-816D-9F1B10B4AE90}" destId="{A7C07998-1974-4CAC-AF32-3C4EAFF548D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8F3030-DEF0-47CD-8C3D-E454D341ECC7}"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02131D4D-B6F4-458B-A7DF-2A2C25586DF4}">
      <dgm:prSet phldrT="[Text]"/>
      <dgm:spPr/>
      <dgm:t>
        <a:bodyPr/>
        <a:lstStyle/>
        <a:p>
          <a:r>
            <a:rPr lang="en-US"/>
            <a:t>Waste Reason Types</a:t>
          </a:r>
        </a:p>
      </dgm:t>
    </dgm:pt>
    <dgm:pt modelId="{8CCC65AB-2761-475F-A3EC-03797DCA7FC7}" type="parTrans" cxnId="{080E6324-A82F-4EE3-853F-912FFC095616}">
      <dgm:prSet/>
      <dgm:spPr/>
      <dgm:t>
        <a:bodyPr/>
        <a:lstStyle/>
        <a:p>
          <a:endParaRPr lang="en-US"/>
        </a:p>
      </dgm:t>
    </dgm:pt>
    <dgm:pt modelId="{BBFA6C98-E132-4590-8A65-C1B3FE1E806B}" type="sibTrans" cxnId="{080E6324-A82F-4EE3-853F-912FFC095616}">
      <dgm:prSet/>
      <dgm:spPr/>
      <dgm:t>
        <a:bodyPr/>
        <a:lstStyle/>
        <a:p>
          <a:endParaRPr lang="en-US"/>
        </a:p>
      </dgm:t>
    </dgm:pt>
    <dgm:pt modelId="{163DB496-ACA3-4D0F-B79A-ED9D35290C22}">
      <dgm:prSet/>
      <dgm:spPr/>
      <dgm:t>
        <a:bodyPr/>
        <a:lstStyle/>
        <a:p>
          <a:r>
            <a:rPr lang="en-US"/>
            <a:t>Supply</a:t>
          </a:r>
        </a:p>
      </dgm:t>
    </dgm:pt>
    <dgm:pt modelId="{E950B490-A163-413C-9A38-4BA539DA0E40}" type="parTrans" cxnId="{6C324996-7619-47D5-93C1-5F1C2208935F}">
      <dgm:prSet/>
      <dgm:spPr/>
      <dgm:t>
        <a:bodyPr/>
        <a:lstStyle/>
        <a:p>
          <a:endParaRPr lang="en-US"/>
        </a:p>
      </dgm:t>
    </dgm:pt>
    <dgm:pt modelId="{433E4A4D-D45B-4679-BCF7-441EFC145663}" type="sibTrans" cxnId="{6C324996-7619-47D5-93C1-5F1C2208935F}">
      <dgm:prSet/>
      <dgm:spPr/>
      <dgm:t>
        <a:bodyPr/>
        <a:lstStyle/>
        <a:p>
          <a:endParaRPr lang="en-US"/>
        </a:p>
      </dgm:t>
    </dgm:pt>
    <dgm:pt modelId="{E6129063-0338-4880-8B3D-A226E7A9195F}">
      <dgm:prSet/>
      <dgm:spPr/>
      <dgm:t>
        <a:bodyPr/>
        <a:lstStyle/>
        <a:p>
          <a:r>
            <a:rPr lang="en-US"/>
            <a:t>Implant</a:t>
          </a:r>
        </a:p>
      </dgm:t>
    </dgm:pt>
    <dgm:pt modelId="{9D069802-D5E9-4E1C-ADE3-20A494A89497}" type="parTrans" cxnId="{0017DA53-E2A4-436C-81D9-A13BAB925086}">
      <dgm:prSet/>
      <dgm:spPr/>
      <dgm:t>
        <a:bodyPr/>
        <a:lstStyle/>
        <a:p>
          <a:endParaRPr lang="en-US"/>
        </a:p>
      </dgm:t>
    </dgm:pt>
    <dgm:pt modelId="{1D6E614D-23C1-4F07-8788-ECAB03445DC5}" type="sibTrans" cxnId="{0017DA53-E2A4-436C-81D9-A13BAB925086}">
      <dgm:prSet/>
      <dgm:spPr/>
      <dgm:t>
        <a:bodyPr/>
        <a:lstStyle/>
        <a:p>
          <a:endParaRPr lang="en-US"/>
        </a:p>
      </dgm:t>
    </dgm:pt>
    <dgm:pt modelId="{910024E9-51F6-4B58-A775-519F4FD11C64}">
      <dgm:prSet/>
      <dgm:spPr/>
      <dgm:t>
        <a:bodyPr/>
        <a:lstStyle/>
        <a:p>
          <a:r>
            <a:rPr lang="en-US"/>
            <a:t>Cancellation</a:t>
          </a:r>
        </a:p>
      </dgm:t>
    </dgm:pt>
    <dgm:pt modelId="{DF6653F1-DD83-458E-A95E-49F0F3F6A2DE}" type="parTrans" cxnId="{8000EC46-CB1A-460C-9306-F264193F368B}">
      <dgm:prSet/>
      <dgm:spPr/>
      <dgm:t>
        <a:bodyPr/>
        <a:lstStyle/>
        <a:p>
          <a:endParaRPr lang="en-US"/>
        </a:p>
      </dgm:t>
    </dgm:pt>
    <dgm:pt modelId="{AFF599D9-2AA3-491E-B779-591D006976EC}" type="sibTrans" cxnId="{8000EC46-CB1A-460C-9306-F264193F368B}">
      <dgm:prSet/>
      <dgm:spPr/>
      <dgm:t>
        <a:bodyPr/>
        <a:lstStyle/>
        <a:p>
          <a:endParaRPr lang="en-US"/>
        </a:p>
      </dgm:t>
    </dgm:pt>
    <dgm:pt modelId="{3357DBDB-5622-463A-B9B5-944EE09DEE0A}">
      <dgm:prSet/>
      <dgm:spPr>
        <a:solidFill>
          <a:schemeClr val="accent5">
            <a:lumMod val="60000"/>
            <a:lumOff val="40000"/>
          </a:schemeClr>
        </a:solidFill>
      </dgm:spPr>
      <dgm:t>
        <a:bodyPr/>
        <a:lstStyle/>
        <a:p>
          <a:r>
            <a:rPr lang="en-US">
              <a:solidFill>
                <a:schemeClr val="accent1"/>
              </a:solidFill>
            </a:rPr>
            <a:t>Must match Epic Waste Reasons</a:t>
          </a:r>
        </a:p>
      </dgm:t>
    </dgm:pt>
    <dgm:pt modelId="{6FD5F3F6-0281-4013-9C3D-C18D4D69A4D9}" type="parTrans" cxnId="{81F20DB3-23FA-4AA8-9CCC-5A16EFF820BC}">
      <dgm:prSet/>
      <dgm:spPr/>
      <dgm:t>
        <a:bodyPr/>
        <a:lstStyle/>
        <a:p>
          <a:endParaRPr lang="en-US"/>
        </a:p>
      </dgm:t>
    </dgm:pt>
    <dgm:pt modelId="{ADF3CAB7-DF42-4E86-88ED-797AC3206144}" type="sibTrans" cxnId="{81F20DB3-23FA-4AA8-9CCC-5A16EFF820BC}">
      <dgm:prSet/>
      <dgm:spPr/>
      <dgm:t>
        <a:bodyPr/>
        <a:lstStyle/>
        <a:p>
          <a:endParaRPr lang="en-US"/>
        </a:p>
      </dgm:t>
    </dgm:pt>
    <dgm:pt modelId="{3868010F-C69F-4C28-8AAD-4CB3828FF4A2}">
      <dgm:prSet/>
      <dgm:spPr>
        <a:solidFill>
          <a:schemeClr val="accent5">
            <a:lumMod val="40000"/>
            <a:lumOff val="60000"/>
            <a:alpha val="90000"/>
          </a:schemeClr>
        </a:solidFill>
        <a:ln>
          <a:solidFill>
            <a:schemeClr val="accent5">
              <a:lumMod val="60000"/>
              <a:lumOff val="40000"/>
              <a:alpha val="90000"/>
            </a:schemeClr>
          </a:solidFill>
        </a:ln>
      </dgm:spPr>
      <dgm:t>
        <a:bodyPr/>
        <a:lstStyle/>
        <a:p>
          <a:r>
            <a:rPr lang="en-US">
              <a:solidFill>
                <a:schemeClr val="accent1"/>
              </a:solidFill>
            </a:rPr>
            <a:t>When a waste reason is used, it will update the inventory to ensure an accurate inventory adjustment.</a:t>
          </a:r>
        </a:p>
      </dgm:t>
    </dgm:pt>
    <dgm:pt modelId="{47E6868E-F066-4387-B21D-D1DBAF884303}" type="parTrans" cxnId="{49900439-8276-4D7E-B377-496C8CBE2F2B}">
      <dgm:prSet/>
      <dgm:spPr/>
      <dgm:t>
        <a:bodyPr/>
        <a:lstStyle/>
        <a:p>
          <a:endParaRPr lang="en-US"/>
        </a:p>
      </dgm:t>
    </dgm:pt>
    <dgm:pt modelId="{3C3C7B2A-2A33-4512-801B-B6071ADB49E0}" type="sibTrans" cxnId="{49900439-8276-4D7E-B377-496C8CBE2F2B}">
      <dgm:prSet/>
      <dgm:spPr/>
      <dgm:t>
        <a:bodyPr/>
        <a:lstStyle/>
        <a:p>
          <a:endParaRPr lang="en-US"/>
        </a:p>
      </dgm:t>
    </dgm:pt>
    <dgm:pt modelId="{9CA86A59-5AD7-4EBA-9E30-850CBCF63D46}" type="pres">
      <dgm:prSet presAssocID="{658F3030-DEF0-47CD-8C3D-E454D341ECC7}" presName="Name0" presStyleCnt="0">
        <dgm:presLayoutVars>
          <dgm:dir/>
          <dgm:animLvl val="lvl"/>
          <dgm:resizeHandles val="exact"/>
        </dgm:presLayoutVars>
      </dgm:prSet>
      <dgm:spPr/>
    </dgm:pt>
    <dgm:pt modelId="{320E65D3-7120-407F-910C-6B359DAFB06B}" type="pres">
      <dgm:prSet presAssocID="{3357DBDB-5622-463A-B9B5-944EE09DEE0A}" presName="boxAndChildren" presStyleCnt="0"/>
      <dgm:spPr/>
    </dgm:pt>
    <dgm:pt modelId="{2319A5A0-7608-4547-B3A5-F4CFADAAAB00}" type="pres">
      <dgm:prSet presAssocID="{3357DBDB-5622-463A-B9B5-944EE09DEE0A}" presName="parentTextBox" presStyleLbl="node1" presStyleIdx="0" presStyleCnt="2"/>
      <dgm:spPr/>
    </dgm:pt>
    <dgm:pt modelId="{E1ACF266-C629-426C-95F3-D33FA17BFCF5}" type="pres">
      <dgm:prSet presAssocID="{3357DBDB-5622-463A-B9B5-944EE09DEE0A}" presName="entireBox" presStyleLbl="node1" presStyleIdx="0" presStyleCnt="2"/>
      <dgm:spPr/>
    </dgm:pt>
    <dgm:pt modelId="{61DE8990-22F3-4309-999F-9E36253E4949}" type="pres">
      <dgm:prSet presAssocID="{3357DBDB-5622-463A-B9B5-944EE09DEE0A}" presName="descendantBox" presStyleCnt="0"/>
      <dgm:spPr/>
    </dgm:pt>
    <dgm:pt modelId="{CD15BCC1-7D4B-4317-848E-8C4E0F04382F}" type="pres">
      <dgm:prSet presAssocID="{3868010F-C69F-4C28-8AAD-4CB3828FF4A2}" presName="childTextBox" presStyleLbl="fgAccFollowNode1" presStyleIdx="0" presStyleCnt="4">
        <dgm:presLayoutVars>
          <dgm:bulletEnabled val="1"/>
        </dgm:presLayoutVars>
      </dgm:prSet>
      <dgm:spPr/>
    </dgm:pt>
    <dgm:pt modelId="{4E8B3D8E-2F13-4F04-992A-BEE8A6D71A69}" type="pres">
      <dgm:prSet presAssocID="{BBFA6C98-E132-4590-8A65-C1B3FE1E806B}" presName="sp" presStyleCnt="0"/>
      <dgm:spPr/>
    </dgm:pt>
    <dgm:pt modelId="{CD5E5757-FA9E-49FF-A252-00FC7D0B6832}" type="pres">
      <dgm:prSet presAssocID="{02131D4D-B6F4-458B-A7DF-2A2C25586DF4}" presName="arrowAndChildren" presStyleCnt="0"/>
      <dgm:spPr/>
    </dgm:pt>
    <dgm:pt modelId="{E9874816-A720-4816-A73F-316E1C3CC4B8}" type="pres">
      <dgm:prSet presAssocID="{02131D4D-B6F4-458B-A7DF-2A2C25586DF4}" presName="parentTextArrow" presStyleLbl="node1" presStyleIdx="0" presStyleCnt="2"/>
      <dgm:spPr/>
    </dgm:pt>
    <dgm:pt modelId="{045A620E-BC23-40A9-9448-7A7523890DCE}" type="pres">
      <dgm:prSet presAssocID="{02131D4D-B6F4-458B-A7DF-2A2C25586DF4}" presName="arrow" presStyleLbl="node1" presStyleIdx="1" presStyleCnt="2"/>
      <dgm:spPr/>
    </dgm:pt>
    <dgm:pt modelId="{85A282A5-DE2F-4F4C-8517-4E6EEDA7C0CE}" type="pres">
      <dgm:prSet presAssocID="{02131D4D-B6F4-458B-A7DF-2A2C25586DF4}" presName="descendantArrow" presStyleCnt="0"/>
      <dgm:spPr/>
    </dgm:pt>
    <dgm:pt modelId="{074BE142-5F5C-4CD0-B1F6-CEAD6F679AB7}" type="pres">
      <dgm:prSet presAssocID="{163DB496-ACA3-4D0F-B79A-ED9D35290C22}" presName="childTextArrow" presStyleLbl="fgAccFollowNode1" presStyleIdx="1" presStyleCnt="4">
        <dgm:presLayoutVars>
          <dgm:bulletEnabled val="1"/>
        </dgm:presLayoutVars>
      </dgm:prSet>
      <dgm:spPr/>
    </dgm:pt>
    <dgm:pt modelId="{7DA3DF81-35FC-4725-8BEF-86A69C8DE1BC}" type="pres">
      <dgm:prSet presAssocID="{E6129063-0338-4880-8B3D-A226E7A9195F}" presName="childTextArrow" presStyleLbl="fgAccFollowNode1" presStyleIdx="2" presStyleCnt="4">
        <dgm:presLayoutVars>
          <dgm:bulletEnabled val="1"/>
        </dgm:presLayoutVars>
      </dgm:prSet>
      <dgm:spPr/>
    </dgm:pt>
    <dgm:pt modelId="{02CA92D6-3F9B-4D22-80CA-272150193675}" type="pres">
      <dgm:prSet presAssocID="{910024E9-51F6-4B58-A775-519F4FD11C64}" presName="childTextArrow" presStyleLbl="fgAccFollowNode1" presStyleIdx="3" presStyleCnt="4">
        <dgm:presLayoutVars>
          <dgm:bulletEnabled val="1"/>
        </dgm:presLayoutVars>
      </dgm:prSet>
      <dgm:spPr/>
    </dgm:pt>
  </dgm:ptLst>
  <dgm:cxnLst>
    <dgm:cxn modelId="{24C09019-38FE-4405-AE0F-620A29C12ACB}" type="presOf" srcId="{3868010F-C69F-4C28-8AAD-4CB3828FF4A2}" destId="{CD15BCC1-7D4B-4317-848E-8C4E0F04382F}" srcOrd="0" destOrd="0" presId="urn:microsoft.com/office/officeart/2005/8/layout/process4"/>
    <dgm:cxn modelId="{080E6324-A82F-4EE3-853F-912FFC095616}" srcId="{658F3030-DEF0-47CD-8C3D-E454D341ECC7}" destId="{02131D4D-B6F4-458B-A7DF-2A2C25586DF4}" srcOrd="0" destOrd="0" parTransId="{8CCC65AB-2761-475F-A3EC-03797DCA7FC7}" sibTransId="{BBFA6C98-E132-4590-8A65-C1B3FE1E806B}"/>
    <dgm:cxn modelId="{DB14192A-E6CB-46EA-B272-E9E9BF98A01B}" type="presOf" srcId="{3357DBDB-5622-463A-B9B5-944EE09DEE0A}" destId="{E1ACF266-C629-426C-95F3-D33FA17BFCF5}" srcOrd="1" destOrd="0" presId="urn:microsoft.com/office/officeart/2005/8/layout/process4"/>
    <dgm:cxn modelId="{49900439-8276-4D7E-B377-496C8CBE2F2B}" srcId="{3357DBDB-5622-463A-B9B5-944EE09DEE0A}" destId="{3868010F-C69F-4C28-8AAD-4CB3828FF4A2}" srcOrd="0" destOrd="0" parTransId="{47E6868E-F066-4387-B21D-D1DBAF884303}" sibTransId="{3C3C7B2A-2A33-4512-801B-B6071ADB49E0}"/>
    <dgm:cxn modelId="{8000EC46-CB1A-460C-9306-F264193F368B}" srcId="{02131D4D-B6F4-458B-A7DF-2A2C25586DF4}" destId="{910024E9-51F6-4B58-A775-519F4FD11C64}" srcOrd="2" destOrd="0" parTransId="{DF6653F1-DD83-458E-A95E-49F0F3F6A2DE}" sibTransId="{AFF599D9-2AA3-491E-B779-591D006976EC}"/>
    <dgm:cxn modelId="{BE01BE4B-9FDB-41B7-ADA5-FB1757C2AF58}" type="presOf" srcId="{02131D4D-B6F4-458B-A7DF-2A2C25586DF4}" destId="{045A620E-BC23-40A9-9448-7A7523890DCE}" srcOrd="1" destOrd="0" presId="urn:microsoft.com/office/officeart/2005/8/layout/process4"/>
    <dgm:cxn modelId="{0017DA53-E2A4-436C-81D9-A13BAB925086}" srcId="{02131D4D-B6F4-458B-A7DF-2A2C25586DF4}" destId="{E6129063-0338-4880-8B3D-A226E7A9195F}" srcOrd="1" destOrd="0" parTransId="{9D069802-D5E9-4E1C-ADE3-20A494A89497}" sibTransId="{1D6E614D-23C1-4F07-8788-ECAB03445DC5}"/>
    <dgm:cxn modelId="{F85AF988-DC0C-4956-9861-4BEE32B235BC}" type="presOf" srcId="{02131D4D-B6F4-458B-A7DF-2A2C25586DF4}" destId="{E9874816-A720-4816-A73F-316E1C3CC4B8}" srcOrd="0" destOrd="0" presId="urn:microsoft.com/office/officeart/2005/8/layout/process4"/>
    <dgm:cxn modelId="{6C324996-7619-47D5-93C1-5F1C2208935F}" srcId="{02131D4D-B6F4-458B-A7DF-2A2C25586DF4}" destId="{163DB496-ACA3-4D0F-B79A-ED9D35290C22}" srcOrd="0" destOrd="0" parTransId="{E950B490-A163-413C-9A38-4BA539DA0E40}" sibTransId="{433E4A4D-D45B-4679-BCF7-441EFC145663}"/>
    <dgm:cxn modelId="{26540F9A-C2B3-44F2-85B2-38AEC1E1AC04}" type="presOf" srcId="{E6129063-0338-4880-8B3D-A226E7A9195F}" destId="{7DA3DF81-35FC-4725-8BEF-86A69C8DE1BC}" srcOrd="0" destOrd="0" presId="urn:microsoft.com/office/officeart/2005/8/layout/process4"/>
    <dgm:cxn modelId="{81F20DB3-23FA-4AA8-9CCC-5A16EFF820BC}" srcId="{658F3030-DEF0-47CD-8C3D-E454D341ECC7}" destId="{3357DBDB-5622-463A-B9B5-944EE09DEE0A}" srcOrd="1" destOrd="0" parTransId="{6FD5F3F6-0281-4013-9C3D-C18D4D69A4D9}" sibTransId="{ADF3CAB7-DF42-4E86-88ED-797AC3206144}"/>
    <dgm:cxn modelId="{4D64C5C2-3155-4C2A-A8B3-1FACF8C7AFEF}" type="presOf" srcId="{3357DBDB-5622-463A-B9B5-944EE09DEE0A}" destId="{2319A5A0-7608-4547-B3A5-F4CFADAAAB00}" srcOrd="0" destOrd="0" presId="urn:microsoft.com/office/officeart/2005/8/layout/process4"/>
    <dgm:cxn modelId="{DD0D33DF-BE45-4315-9856-4FE86D2E1057}" type="presOf" srcId="{163DB496-ACA3-4D0F-B79A-ED9D35290C22}" destId="{074BE142-5F5C-4CD0-B1F6-CEAD6F679AB7}" srcOrd="0" destOrd="0" presId="urn:microsoft.com/office/officeart/2005/8/layout/process4"/>
    <dgm:cxn modelId="{F2D601E2-4EB4-4CB6-80C0-07DDD81CF9C4}" type="presOf" srcId="{910024E9-51F6-4B58-A775-519F4FD11C64}" destId="{02CA92D6-3F9B-4D22-80CA-272150193675}" srcOrd="0" destOrd="0" presId="urn:microsoft.com/office/officeart/2005/8/layout/process4"/>
    <dgm:cxn modelId="{38121CFF-3F75-40C5-9778-8A240871AE02}" type="presOf" srcId="{658F3030-DEF0-47CD-8C3D-E454D341ECC7}" destId="{9CA86A59-5AD7-4EBA-9E30-850CBCF63D46}" srcOrd="0" destOrd="0" presId="urn:microsoft.com/office/officeart/2005/8/layout/process4"/>
    <dgm:cxn modelId="{7089FCBF-3D97-4376-ACBB-89C45D4B2617}" type="presParOf" srcId="{9CA86A59-5AD7-4EBA-9E30-850CBCF63D46}" destId="{320E65D3-7120-407F-910C-6B359DAFB06B}" srcOrd="0" destOrd="0" presId="urn:microsoft.com/office/officeart/2005/8/layout/process4"/>
    <dgm:cxn modelId="{3DC9F7BD-983F-48DA-AE17-B21E37563397}" type="presParOf" srcId="{320E65D3-7120-407F-910C-6B359DAFB06B}" destId="{2319A5A0-7608-4547-B3A5-F4CFADAAAB00}" srcOrd="0" destOrd="0" presId="urn:microsoft.com/office/officeart/2005/8/layout/process4"/>
    <dgm:cxn modelId="{FB0F655B-BA1F-4D47-AB8F-57BF2EA410B8}" type="presParOf" srcId="{320E65D3-7120-407F-910C-6B359DAFB06B}" destId="{E1ACF266-C629-426C-95F3-D33FA17BFCF5}" srcOrd="1" destOrd="0" presId="urn:microsoft.com/office/officeart/2005/8/layout/process4"/>
    <dgm:cxn modelId="{95A4600D-5578-47E8-AE47-E09CCAA7288E}" type="presParOf" srcId="{320E65D3-7120-407F-910C-6B359DAFB06B}" destId="{61DE8990-22F3-4309-999F-9E36253E4949}" srcOrd="2" destOrd="0" presId="urn:microsoft.com/office/officeart/2005/8/layout/process4"/>
    <dgm:cxn modelId="{A04220B2-0917-49D9-986E-57A9D4FBE30A}" type="presParOf" srcId="{61DE8990-22F3-4309-999F-9E36253E4949}" destId="{CD15BCC1-7D4B-4317-848E-8C4E0F04382F}" srcOrd="0" destOrd="0" presId="urn:microsoft.com/office/officeart/2005/8/layout/process4"/>
    <dgm:cxn modelId="{251E6265-7CEC-48B9-8E84-190AEA015BA6}" type="presParOf" srcId="{9CA86A59-5AD7-4EBA-9E30-850CBCF63D46}" destId="{4E8B3D8E-2F13-4F04-992A-BEE8A6D71A69}" srcOrd="1" destOrd="0" presId="urn:microsoft.com/office/officeart/2005/8/layout/process4"/>
    <dgm:cxn modelId="{94A0F10C-9096-4128-9A2F-EC9DD74BD00C}" type="presParOf" srcId="{9CA86A59-5AD7-4EBA-9E30-850CBCF63D46}" destId="{CD5E5757-FA9E-49FF-A252-00FC7D0B6832}" srcOrd="2" destOrd="0" presId="urn:microsoft.com/office/officeart/2005/8/layout/process4"/>
    <dgm:cxn modelId="{7222E25C-71AD-4DAA-95D7-6B0AFC7C1A28}" type="presParOf" srcId="{CD5E5757-FA9E-49FF-A252-00FC7D0B6832}" destId="{E9874816-A720-4816-A73F-316E1C3CC4B8}" srcOrd="0" destOrd="0" presId="urn:microsoft.com/office/officeart/2005/8/layout/process4"/>
    <dgm:cxn modelId="{60A25EE9-5878-4B44-B40F-A0D10709F231}" type="presParOf" srcId="{CD5E5757-FA9E-49FF-A252-00FC7D0B6832}" destId="{045A620E-BC23-40A9-9448-7A7523890DCE}" srcOrd="1" destOrd="0" presId="urn:microsoft.com/office/officeart/2005/8/layout/process4"/>
    <dgm:cxn modelId="{7020AD84-A938-406E-85F9-9399E3B5A313}" type="presParOf" srcId="{CD5E5757-FA9E-49FF-A252-00FC7D0B6832}" destId="{85A282A5-DE2F-4F4C-8517-4E6EEDA7C0CE}" srcOrd="2" destOrd="0" presId="urn:microsoft.com/office/officeart/2005/8/layout/process4"/>
    <dgm:cxn modelId="{7ECB6082-7D64-4901-9792-D74410E1625B}" type="presParOf" srcId="{85A282A5-DE2F-4F4C-8517-4E6EEDA7C0CE}" destId="{074BE142-5F5C-4CD0-B1F6-CEAD6F679AB7}" srcOrd="0" destOrd="0" presId="urn:microsoft.com/office/officeart/2005/8/layout/process4"/>
    <dgm:cxn modelId="{EBBAF3F0-30F2-49D5-8326-24C1A46F28C8}" type="presParOf" srcId="{85A282A5-DE2F-4F4C-8517-4E6EEDA7C0CE}" destId="{7DA3DF81-35FC-4725-8BEF-86A69C8DE1BC}" srcOrd="1" destOrd="0" presId="urn:microsoft.com/office/officeart/2005/8/layout/process4"/>
    <dgm:cxn modelId="{BF359A47-2594-49DB-85DF-7A4EC3744A94}" type="presParOf" srcId="{85A282A5-DE2F-4F4C-8517-4E6EEDA7C0CE}" destId="{02CA92D6-3F9B-4D22-80CA-272150193675}"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47C60C-8C58-4743-A341-FD8CC5198EC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49C9F21-7B86-45D1-A10E-CED1612F1066}">
      <dgm:prSet phldrT="[Text]"/>
      <dgm:spPr/>
      <dgm:t>
        <a:bodyPr/>
        <a:lstStyle/>
        <a:p>
          <a:pPr>
            <a:buFont typeface="Wingdings" panose="05000000000000000000" pitchFamily="2" charset="2"/>
            <a:buChar char="§"/>
          </a:pPr>
          <a:r>
            <a:rPr lang="en-US"/>
            <a:t>Users can see a list of all changes made to the documentation</a:t>
          </a:r>
        </a:p>
      </dgm:t>
    </dgm:pt>
    <dgm:pt modelId="{8A269702-8342-48F5-9C7F-AFDD352A6D24}" type="parTrans" cxnId="{A9AF5EBF-F126-4475-9F2A-88343C98CA39}">
      <dgm:prSet/>
      <dgm:spPr/>
      <dgm:t>
        <a:bodyPr/>
        <a:lstStyle/>
        <a:p>
          <a:endParaRPr lang="en-US"/>
        </a:p>
      </dgm:t>
    </dgm:pt>
    <dgm:pt modelId="{DC827AFC-741A-4CAC-BB7C-34CA00786C55}" type="sibTrans" cxnId="{A9AF5EBF-F126-4475-9F2A-88343C98CA39}">
      <dgm:prSet/>
      <dgm:spPr/>
      <dgm:t>
        <a:bodyPr/>
        <a:lstStyle/>
        <a:p>
          <a:endParaRPr lang="en-US"/>
        </a:p>
      </dgm:t>
    </dgm:pt>
    <dgm:pt modelId="{66D22AAE-069E-4050-B14C-46AD3DA1B4A7}">
      <dgm:prSet phldrT="[Text]"/>
      <dgm:spPr/>
      <dgm:t>
        <a:bodyPr/>
        <a:lstStyle/>
        <a:p>
          <a:pPr>
            <a:buFont typeface="Wingdings" panose="05000000000000000000" pitchFamily="2" charset="2"/>
            <a:buChar char="§"/>
          </a:pPr>
          <a:r>
            <a:rPr lang="en-US"/>
            <a:t>Notify someone if you notice an error in the source location.</a:t>
          </a:r>
        </a:p>
      </dgm:t>
    </dgm:pt>
    <dgm:pt modelId="{2F835F57-183A-4B44-B89F-43DAEBEEA546}" type="parTrans" cxnId="{FF507E6C-CA59-4211-8F49-3151409CCB58}">
      <dgm:prSet/>
      <dgm:spPr/>
      <dgm:t>
        <a:bodyPr/>
        <a:lstStyle/>
        <a:p>
          <a:endParaRPr lang="en-US"/>
        </a:p>
      </dgm:t>
    </dgm:pt>
    <dgm:pt modelId="{0BF995DB-7B48-4137-BAB2-F0933504C7FB}" type="sibTrans" cxnId="{FF507E6C-CA59-4211-8F49-3151409CCB58}">
      <dgm:prSet/>
      <dgm:spPr/>
      <dgm:t>
        <a:bodyPr/>
        <a:lstStyle/>
        <a:p>
          <a:endParaRPr lang="en-US"/>
        </a:p>
      </dgm:t>
    </dgm:pt>
    <dgm:pt modelId="{8A5AAD7F-CAFE-499A-8945-F80A6EB18DC6}">
      <dgm:prSet phldrT="[Text]"/>
      <dgm:spPr/>
      <dgm:t>
        <a:bodyPr/>
        <a:lstStyle/>
        <a:p>
          <a:r>
            <a:rPr lang="en-US"/>
            <a:t>The list follows the depletion path and assumes it knows where the product was pulled from.</a:t>
          </a:r>
        </a:p>
      </dgm:t>
    </dgm:pt>
    <dgm:pt modelId="{65711AD3-3FF1-416E-8EEE-48172FE10DCB}" type="parTrans" cxnId="{DA6B8A5E-B09F-4F84-9C35-8F5DD6749A92}">
      <dgm:prSet/>
      <dgm:spPr/>
      <dgm:t>
        <a:bodyPr/>
        <a:lstStyle/>
        <a:p>
          <a:endParaRPr lang="en-US"/>
        </a:p>
      </dgm:t>
    </dgm:pt>
    <dgm:pt modelId="{6ADC94F7-6870-4757-9721-48412179B808}" type="sibTrans" cxnId="{DA6B8A5E-B09F-4F84-9C35-8F5DD6749A92}">
      <dgm:prSet/>
      <dgm:spPr/>
      <dgm:t>
        <a:bodyPr/>
        <a:lstStyle/>
        <a:p>
          <a:endParaRPr lang="en-US"/>
        </a:p>
      </dgm:t>
    </dgm:pt>
    <dgm:pt modelId="{3A59BD5B-FCAC-4313-ADC8-5B0CAA322FD6}">
      <dgm:prSet/>
      <dgm:spPr/>
      <dgm:t>
        <a:bodyPr/>
        <a:lstStyle/>
        <a:p>
          <a:r>
            <a:rPr lang="en-US"/>
            <a:t>Review and ensure the information is correct for proper replenishment to occur.</a:t>
          </a:r>
        </a:p>
      </dgm:t>
    </dgm:pt>
    <dgm:pt modelId="{2A67146B-6976-4A31-9B11-7533109C369E}" type="parTrans" cxnId="{9E67C94E-6153-49A1-A0CD-924C90185286}">
      <dgm:prSet/>
      <dgm:spPr/>
      <dgm:t>
        <a:bodyPr/>
        <a:lstStyle/>
        <a:p>
          <a:endParaRPr lang="en-US"/>
        </a:p>
      </dgm:t>
    </dgm:pt>
    <dgm:pt modelId="{74D03BC0-5A83-4E1A-86CE-1AEDBD0CAA40}" type="sibTrans" cxnId="{9E67C94E-6153-49A1-A0CD-924C90185286}">
      <dgm:prSet/>
      <dgm:spPr/>
      <dgm:t>
        <a:bodyPr/>
        <a:lstStyle/>
        <a:p>
          <a:endParaRPr lang="en-US"/>
        </a:p>
      </dgm:t>
    </dgm:pt>
    <dgm:pt modelId="{9A802D81-FB40-4C5C-AA6C-ACB1ED28C49F}" type="pres">
      <dgm:prSet presAssocID="{FC47C60C-8C58-4743-A341-FD8CC5198EC4}" presName="Name0" presStyleCnt="0">
        <dgm:presLayoutVars>
          <dgm:dir/>
          <dgm:animLvl val="lvl"/>
          <dgm:resizeHandles val="exact"/>
        </dgm:presLayoutVars>
      </dgm:prSet>
      <dgm:spPr/>
    </dgm:pt>
    <dgm:pt modelId="{C84AECA8-4D8E-4A43-BA8F-F35A7F3DFA46}" type="pres">
      <dgm:prSet presAssocID="{B49C9F21-7B86-45D1-A10E-CED1612F1066}" presName="composite" presStyleCnt="0"/>
      <dgm:spPr/>
    </dgm:pt>
    <dgm:pt modelId="{C4099E90-0E51-4269-9D5C-56E98C0B216F}" type="pres">
      <dgm:prSet presAssocID="{B49C9F21-7B86-45D1-A10E-CED1612F1066}" presName="parTx" presStyleLbl="alignNode1" presStyleIdx="0" presStyleCnt="2">
        <dgm:presLayoutVars>
          <dgm:chMax val="0"/>
          <dgm:chPref val="0"/>
          <dgm:bulletEnabled val="1"/>
        </dgm:presLayoutVars>
      </dgm:prSet>
      <dgm:spPr/>
    </dgm:pt>
    <dgm:pt modelId="{946BB61A-D7F1-40F3-8BDB-BEACC5A658EC}" type="pres">
      <dgm:prSet presAssocID="{B49C9F21-7B86-45D1-A10E-CED1612F1066}" presName="desTx" presStyleLbl="alignAccFollowNode1" presStyleIdx="0" presStyleCnt="2">
        <dgm:presLayoutVars>
          <dgm:bulletEnabled val="1"/>
        </dgm:presLayoutVars>
      </dgm:prSet>
      <dgm:spPr/>
    </dgm:pt>
    <dgm:pt modelId="{B6BE6CFF-8C2B-44BB-BF21-26DBC0EC89AF}" type="pres">
      <dgm:prSet presAssocID="{DC827AFC-741A-4CAC-BB7C-34CA00786C55}" presName="space" presStyleCnt="0"/>
      <dgm:spPr/>
    </dgm:pt>
    <dgm:pt modelId="{FEE7F120-3604-4790-84C2-6409A99C67D3}" type="pres">
      <dgm:prSet presAssocID="{8A5AAD7F-CAFE-499A-8945-F80A6EB18DC6}" presName="composite" presStyleCnt="0"/>
      <dgm:spPr/>
    </dgm:pt>
    <dgm:pt modelId="{9EB2AB51-29C6-4F91-80DB-309BB793B833}" type="pres">
      <dgm:prSet presAssocID="{8A5AAD7F-CAFE-499A-8945-F80A6EB18DC6}" presName="parTx" presStyleLbl="alignNode1" presStyleIdx="1" presStyleCnt="2">
        <dgm:presLayoutVars>
          <dgm:chMax val="0"/>
          <dgm:chPref val="0"/>
          <dgm:bulletEnabled val="1"/>
        </dgm:presLayoutVars>
      </dgm:prSet>
      <dgm:spPr/>
    </dgm:pt>
    <dgm:pt modelId="{EBF3E9A9-0E94-4B68-B036-A2765CAD85D2}" type="pres">
      <dgm:prSet presAssocID="{8A5AAD7F-CAFE-499A-8945-F80A6EB18DC6}" presName="desTx" presStyleLbl="alignAccFollowNode1" presStyleIdx="1" presStyleCnt="2">
        <dgm:presLayoutVars>
          <dgm:bulletEnabled val="1"/>
        </dgm:presLayoutVars>
      </dgm:prSet>
      <dgm:spPr/>
    </dgm:pt>
  </dgm:ptLst>
  <dgm:cxnLst>
    <dgm:cxn modelId="{E2F7B411-F4E5-489B-8240-1D985A957E40}" type="presOf" srcId="{8A5AAD7F-CAFE-499A-8945-F80A6EB18DC6}" destId="{9EB2AB51-29C6-4F91-80DB-309BB793B833}" srcOrd="0" destOrd="0" presId="urn:microsoft.com/office/officeart/2005/8/layout/hList1"/>
    <dgm:cxn modelId="{DAD9922D-77EC-44F3-B8D2-7076C88AFCFA}" type="presOf" srcId="{66D22AAE-069E-4050-B14C-46AD3DA1B4A7}" destId="{946BB61A-D7F1-40F3-8BDB-BEACC5A658EC}" srcOrd="0" destOrd="0" presId="urn:microsoft.com/office/officeart/2005/8/layout/hList1"/>
    <dgm:cxn modelId="{BF180A38-CCD4-4445-ABF2-E81DECFB5F19}" type="presOf" srcId="{B49C9F21-7B86-45D1-A10E-CED1612F1066}" destId="{C4099E90-0E51-4269-9D5C-56E98C0B216F}" srcOrd="0" destOrd="0" presId="urn:microsoft.com/office/officeart/2005/8/layout/hList1"/>
    <dgm:cxn modelId="{DA6B8A5E-B09F-4F84-9C35-8F5DD6749A92}" srcId="{FC47C60C-8C58-4743-A341-FD8CC5198EC4}" destId="{8A5AAD7F-CAFE-499A-8945-F80A6EB18DC6}" srcOrd="1" destOrd="0" parTransId="{65711AD3-3FF1-416E-8EEE-48172FE10DCB}" sibTransId="{6ADC94F7-6870-4757-9721-48412179B808}"/>
    <dgm:cxn modelId="{7E7CD641-DD4F-47A0-85B5-52C1BCB9D1C7}" type="presOf" srcId="{FC47C60C-8C58-4743-A341-FD8CC5198EC4}" destId="{9A802D81-FB40-4C5C-AA6C-ACB1ED28C49F}" srcOrd="0" destOrd="0" presId="urn:microsoft.com/office/officeart/2005/8/layout/hList1"/>
    <dgm:cxn modelId="{FF507E6C-CA59-4211-8F49-3151409CCB58}" srcId="{B49C9F21-7B86-45D1-A10E-CED1612F1066}" destId="{66D22AAE-069E-4050-B14C-46AD3DA1B4A7}" srcOrd="0" destOrd="0" parTransId="{2F835F57-183A-4B44-B89F-43DAEBEEA546}" sibTransId="{0BF995DB-7B48-4137-BAB2-F0933504C7FB}"/>
    <dgm:cxn modelId="{9E67C94E-6153-49A1-A0CD-924C90185286}" srcId="{8A5AAD7F-CAFE-499A-8945-F80A6EB18DC6}" destId="{3A59BD5B-FCAC-4313-ADC8-5B0CAA322FD6}" srcOrd="0" destOrd="0" parTransId="{2A67146B-6976-4A31-9B11-7533109C369E}" sibTransId="{74D03BC0-5A83-4E1A-86CE-1AEDBD0CAA40}"/>
    <dgm:cxn modelId="{A9AF5EBF-F126-4475-9F2A-88343C98CA39}" srcId="{FC47C60C-8C58-4743-A341-FD8CC5198EC4}" destId="{B49C9F21-7B86-45D1-A10E-CED1612F1066}" srcOrd="0" destOrd="0" parTransId="{8A269702-8342-48F5-9C7F-AFDD352A6D24}" sibTransId="{DC827AFC-741A-4CAC-BB7C-34CA00786C55}"/>
    <dgm:cxn modelId="{FDFB0EE6-FA72-43EB-B4B5-D0EB2C1FB53F}" type="presOf" srcId="{3A59BD5B-FCAC-4313-ADC8-5B0CAA322FD6}" destId="{EBF3E9A9-0E94-4B68-B036-A2765CAD85D2}" srcOrd="0" destOrd="0" presId="urn:microsoft.com/office/officeart/2005/8/layout/hList1"/>
    <dgm:cxn modelId="{36721B99-9DE7-4DD6-A058-CB0E412E98F9}" type="presParOf" srcId="{9A802D81-FB40-4C5C-AA6C-ACB1ED28C49F}" destId="{C84AECA8-4D8E-4A43-BA8F-F35A7F3DFA46}" srcOrd="0" destOrd="0" presId="urn:microsoft.com/office/officeart/2005/8/layout/hList1"/>
    <dgm:cxn modelId="{C7F0B83A-0E47-432E-AE11-630CD3C2FF40}" type="presParOf" srcId="{C84AECA8-4D8E-4A43-BA8F-F35A7F3DFA46}" destId="{C4099E90-0E51-4269-9D5C-56E98C0B216F}" srcOrd="0" destOrd="0" presId="urn:microsoft.com/office/officeart/2005/8/layout/hList1"/>
    <dgm:cxn modelId="{9580056C-4035-4B06-BCE4-13E9569BB4E9}" type="presParOf" srcId="{C84AECA8-4D8E-4A43-BA8F-F35A7F3DFA46}" destId="{946BB61A-D7F1-40F3-8BDB-BEACC5A658EC}" srcOrd="1" destOrd="0" presId="urn:microsoft.com/office/officeart/2005/8/layout/hList1"/>
    <dgm:cxn modelId="{F14F3B28-B0DE-4B8D-8FE2-11F80C498C8C}" type="presParOf" srcId="{9A802D81-FB40-4C5C-AA6C-ACB1ED28C49F}" destId="{B6BE6CFF-8C2B-44BB-BF21-26DBC0EC89AF}" srcOrd="1" destOrd="0" presId="urn:microsoft.com/office/officeart/2005/8/layout/hList1"/>
    <dgm:cxn modelId="{8A02F119-76B7-4779-ABA6-3E979A6028AA}" type="presParOf" srcId="{9A802D81-FB40-4C5C-AA6C-ACB1ED28C49F}" destId="{FEE7F120-3604-4790-84C2-6409A99C67D3}" srcOrd="2" destOrd="0" presId="urn:microsoft.com/office/officeart/2005/8/layout/hList1"/>
    <dgm:cxn modelId="{C1818A69-4988-4AF6-82F1-6745CBE4ECD7}" type="presParOf" srcId="{FEE7F120-3604-4790-84C2-6409A99C67D3}" destId="{9EB2AB51-29C6-4F91-80DB-309BB793B833}" srcOrd="0" destOrd="0" presId="urn:microsoft.com/office/officeart/2005/8/layout/hList1"/>
    <dgm:cxn modelId="{219BF192-F956-45A4-85C3-39D0C9C824AF}" type="presParOf" srcId="{FEE7F120-3604-4790-84C2-6409A99C67D3}" destId="{EBF3E9A9-0E94-4B68-B036-A2765CAD85D2}"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DFC8E-F714-4327-A30D-D85C6E1ED233}">
      <dsp:nvSpPr>
        <dsp:cNvPr id="0" name=""/>
        <dsp:cNvSpPr/>
      </dsp:nvSpPr>
      <dsp:spPr>
        <a:xfrm>
          <a:off x="4748" y="1127313"/>
          <a:ext cx="2234796" cy="1843239"/>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BB7646-3E01-42C9-A2BF-AE503462F542}">
      <dsp:nvSpPr>
        <dsp:cNvPr id="0" name=""/>
        <dsp:cNvSpPr/>
      </dsp:nvSpPr>
      <dsp:spPr>
        <a:xfrm>
          <a:off x="1212552" y="1393583"/>
          <a:ext cx="2719742" cy="2719742"/>
        </a:xfrm>
        <a:prstGeom prst="leftCircularArrow">
          <a:avLst>
            <a:gd name="adj1" fmla="val 4086"/>
            <a:gd name="adj2" fmla="val 514179"/>
            <a:gd name="adj3" fmla="val 2289690"/>
            <a:gd name="adj4" fmla="val 9024489"/>
            <a:gd name="adj5" fmla="val 476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0BCFDB-D560-4E4F-AC0C-C6B318D851A7}">
      <dsp:nvSpPr>
        <dsp:cNvPr id="0" name=""/>
        <dsp:cNvSpPr/>
      </dsp:nvSpPr>
      <dsp:spPr>
        <a:xfrm>
          <a:off x="501370" y="2575573"/>
          <a:ext cx="1986485" cy="78995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t>Content</a:t>
          </a:r>
        </a:p>
      </dsp:txBody>
      <dsp:txXfrm>
        <a:off x="524507" y="2598710"/>
        <a:ext cx="1940211" cy="743685"/>
      </dsp:txXfrm>
    </dsp:sp>
    <dsp:sp modelId="{56659FF1-8A52-4E0C-8B0B-1BE1490186CB}">
      <dsp:nvSpPr>
        <dsp:cNvPr id="0" name=""/>
        <dsp:cNvSpPr/>
      </dsp:nvSpPr>
      <dsp:spPr>
        <a:xfrm>
          <a:off x="3017041" y="1127313"/>
          <a:ext cx="2234796" cy="1843239"/>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2F3E50-0565-43EF-8C03-66CFBD8E6218}">
      <dsp:nvSpPr>
        <dsp:cNvPr id="0" name=""/>
        <dsp:cNvSpPr/>
      </dsp:nvSpPr>
      <dsp:spPr>
        <a:xfrm>
          <a:off x="4206221" y="-87731"/>
          <a:ext cx="3005300" cy="3005300"/>
        </a:xfrm>
        <a:prstGeom prst="circularArrow">
          <a:avLst>
            <a:gd name="adj1" fmla="val 3698"/>
            <a:gd name="adj2" fmla="val 460983"/>
            <a:gd name="adj3" fmla="val 19363506"/>
            <a:gd name="adj4" fmla="val 12575511"/>
            <a:gd name="adj5" fmla="val 431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E67900-C941-4818-B802-C55613A25D29}">
      <dsp:nvSpPr>
        <dsp:cNvPr id="0" name=""/>
        <dsp:cNvSpPr/>
      </dsp:nvSpPr>
      <dsp:spPr>
        <a:xfrm>
          <a:off x="3513663" y="732333"/>
          <a:ext cx="1986485" cy="78995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t>Demos</a:t>
          </a:r>
        </a:p>
      </dsp:txBody>
      <dsp:txXfrm>
        <a:off x="3536800" y="755470"/>
        <a:ext cx="1940211" cy="743685"/>
      </dsp:txXfrm>
    </dsp:sp>
    <dsp:sp modelId="{E839A57F-938F-4B9C-9EEA-604F9756DAF1}">
      <dsp:nvSpPr>
        <dsp:cNvPr id="0" name=""/>
        <dsp:cNvSpPr/>
      </dsp:nvSpPr>
      <dsp:spPr>
        <a:xfrm>
          <a:off x="6029334" y="1127313"/>
          <a:ext cx="2234796" cy="1843239"/>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B5F03-36DF-4C8E-8466-5868DE6372B5}">
      <dsp:nvSpPr>
        <dsp:cNvPr id="0" name=""/>
        <dsp:cNvSpPr/>
      </dsp:nvSpPr>
      <dsp:spPr>
        <a:xfrm>
          <a:off x="7237137" y="1393583"/>
          <a:ext cx="2719742" cy="2719742"/>
        </a:xfrm>
        <a:prstGeom prst="leftCircularArrow">
          <a:avLst>
            <a:gd name="adj1" fmla="val 4086"/>
            <a:gd name="adj2" fmla="val 514179"/>
            <a:gd name="adj3" fmla="val 2289690"/>
            <a:gd name="adj4" fmla="val 9024489"/>
            <a:gd name="adj5" fmla="val 476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F8F27C-E6A3-4FEE-A4F3-644678790F27}">
      <dsp:nvSpPr>
        <dsp:cNvPr id="0" name=""/>
        <dsp:cNvSpPr/>
      </dsp:nvSpPr>
      <dsp:spPr>
        <a:xfrm>
          <a:off x="6525955" y="2575573"/>
          <a:ext cx="1986485" cy="78995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t>Exercises</a:t>
          </a:r>
        </a:p>
      </dsp:txBody>
      <dsp:txXfrm>
        <a:off x="6549092" y="2598710"/>
        <a:ext cx="1940211" cy="743685"/>
      </dsp:txXfrm>
    </dsp:sp>
    <dsp:sp modelId="{E1174393-AE0A-4907-B00F-24C5ED796F8A}">
      <dsp:nvSpPr>
        <dsp:cNvPr id="0" name=""/>
        <dsp:cNvSpPr/>
      </dsp:nvSpPr>
      <dsp:spPr>
        <a:xfrm>
          <a:off x="9041626" y="1127313"/>
          <a:ext cx="2234796" cy="1843239"/>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FD5D1-C7A4-46AB-9D68-3BD89BE3C3A6}">
      <dsp:nvSpPr>
        <dsp:cNvPr id="0" name=""/>
        <dsp:cNvSpPr/>
      </dsp:nvSpPr>
      <dsp:spPr>
        <a:xfrm>
          <a:off x="9538248" y="732333"/>
          <a:ext cx="1986485" cy="78995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t>Q &amp; A</a:t>
          </a:r>
        </a:p>
      </dsp:txBody>
      <dsp:txXfrm>
        <a:off x="9561385" y="755470"/>
        <a:ext cx="1940211" cy="7436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DBBBF-598B-44A8-882E-A93B6D9E32F9}">
      <dsp:nvSpPr>
        <dsp:cNvPr id="0" name=""/>
        <dsp:cNvSpPr/>
      </dsp:nvSpPr>
      <dsp:spPr>
        <a:xfrm>
          <a:off x="0" y="79459"/>
          <a:ext cx="6029361" cy="1421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a:t>Supplies picked onto the cart are listed and reflected on the packing slip.</a:t>
          </a:r>
          <a:endParaRPr lang="en-US" sz="2700" kern="1200"/>
        </a:p>
      </dsp:txBody>
      <dsp:txXfrm>
        <a:off x="69394" y="148853"/>
        <a:ext cx="5890573" cy="1282762"/>
      </dsp:txXfrm>
    </dsp:sp>
    <dsp:sp modelId="{0185D931-EF36-463B-B452-82951470BB92}">
      <dsp:nvSpPr>
        <dsp:cNvPr id="0" name=""/>
        <dsp:cNvSpPr/>
      </dsp:nvSpPr>
      <dsp:spPr>
        <a:xfrm>
          <a:off x="0" y="1578769"/>
          <a:ext cx="6029361" cy="1421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a:t>Items marked as open on the preference card are marked as </a:t>
          </a:r>
          <a:r>
            <a:rPr lang="en-US" sz="2700" b="0" kern="1200" baseline="0"/>
            <a:t>used</a:t>
          </a:r>
          <a:r>
            <a:rPr lang="en-US" sz="2700" kern="1200" baseline="0"/>
            <a:t>.</a:t>
          </a:r>
          <a:endParaRPr lang="en-US" sz="2700" kern="1200"/>
        </a:p>
      </dsp:txBody>
      <dsp:txXfrm>
        <a:off x="69394" y="1648163"/>
        <a:ext cx="5890573" cy="1282762"/>
      </dsp:txXfrm>
    </dsp:sp>
    <dsp:sp modelId="{7012591A-7230-4FA8-9B86-18D3A994818E}">
      <dsp:nvSpPr>
        <dsp:cNvPr id="0" name=""/>
        <dsp:cNvSpPr/>
      </dsp:nvSpPr>
      <dsp:spPr>
        <a:xfrm>
          <a:off x="0" y="3078079"/>
          <a:ext cx="6029361" cy="1421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a:t>As needed or hold items are marked as </a:t>
          </a:r>
          <a:r>
            <a:rPr lang="en-US" sz="2700" b="0" kern="1200" baseline="0"/>
            <a:t>PRN</a:t>
          </a:r>
          <a:r>
            <a:rPr lang="en-US" sz="2700" kern="1200" baseline="0"/>
            <a:t>.</a:t>
          </a:r>
          <a:endParaRPr lang="en-US" sz="2700" kern="1200"/>
        </a:p>
      </dsp:txBody>
      <dsp:txXfrm>
        <a:off x="69394" y="3147473"/>
        <a:ext cx="5890573" cy="12827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E7AC3-BC45-42F9-9368-A08CB39EF5B6}">
      <dsp:nvSpPr>
        <dsp:cNvPr id="0" name=""/>
        <dsp:cNvSpPr/>
      </dsp:nvSpPr>
      <dsp:spPr>
        <a:xfrm>
          <a:off x="633778" y="0"/>
          <a:ext cx="7182823" cy="31666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FE9C6-ADEE-421F-A91D-AAA85F771BD0}">
      <dsp:nvSpPr>
        <dsp:cNvPr id="0" name=""/>
        <dsp:cNvSpPr/>
      </dsp:nvSpPr>
      <dsp:spPr>
        <a:xfrm>
          <a:off x="9077" y="949987"/>
          <a:ext cx="2719966" cy="126665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Select the “</a:t>
          </a:r>
          <a:r>
            <a:rPr lang="en-US" sz="2100" b="1" kern="1200" baseline="0"/>
            <a:t>+</a:t>
          </a:r>
          <a:r>
            <a:rPr lang="en-US" sz="2100" kern="1200" baseline="0"/>
            <a:t>” icon next to the number in the waste column.</a:t>
          </a:r>
          <a:endParaRPr lang="en-US" sz="2100" kern="1200"/>
        </a:p>
      </dsp:txBody>
      <dsp:txXfrm>
        <a:off x="70910" y="1011820"/>
        <a:ext cx="2596300" cy="1142984"/>
      </dsp:txXfrm>
    </dsp:sp>
    <dsp:sp modelId="{3EFBC630-7E65-40D1-847C-1A79DF90AE1F}">
      <dsp:nvSpPr>
        <dsp:cNvPr id="0" name=""/>
        <dsp:cNvSpPr/>
      </dsp:nvSpPr>
      <dsp:spPr>
        <a:xfrm>
          <a:off x="2865207" y="949987"/>
          <a:ext cx="2719966" cy="126665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To waste all supplies listed, select </a:t>
          </a:r>
          <a:r>
            <a:rPr lang="en-US" sz="2100" b="1" kern="1200" baseline="0"/>
            <a:t>Waste All</a:t>
          </a:r>
          <a:r>
            <a:rPr lang="en-US" sz="2100" kern="1200" baseline="0"/>
            <a:t>.</a:t>
          </a:r>
          <a:endParaRPr lang="en-US" sz="2100" kern="1200"/>
        </a:p>
      </dsp:txBody>
      <dsp:txXfrm>
        <a:off x="2927040" y="1011820"/>
        <a:ext cx="2596300" cy="1142984"/>
      </dsp:txXfrm>
    </dsp:sp>
    <dsp:sp modelId="{EF400989-4397-4F6A-AC78-9BC30F4EDBF5}">
      <dsp:nvSpPr>
        <dsp:cNvPr id="0" name=""/>
        <dsp:cNvSpPr/>
      </dsp:nvSpPr>
      <dsp:spPr>
        <a:xfrm>
          <a:off x="5721337" y="949987"/>
          <a:ext cx="2719966" cy="126665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Specify the waste reason.</a:t>
          </a:r>
          <a:endParaRPr lang="en-US" sz="2100" kern="1200"/>
        </a:p>
      </dsp:txBody>
      <dsp:txXfrm>
        <a:off x="5783170" y="1011820"/>
        <a:ext cx="2596300" cy="11429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1EEC4-5D21-45B2-8F8E-201D88F2C9D6}">
      <dsp:nvSpPr>
        <dsp:cNvPr id="0" name=""/>
        <dsp:cNvSpPr/>
      </dsp:nvSpPr>
      <dsp:spPr>
        <a:xfrm>
          <a:off x="0" y="0"/>
          <a:ext cx="55523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A9230-2388-40AE-8035-1D803C07CEDA}">
      <dsp:nvSpPr>
        <dsp:cNvPr id="0" name=""/>
        <dsp:cNvSpPr/>
      </dsp:nvSpPr>
      <dsp:spPr>
        <a:xfrm>
          <a:off x="0" y="0"/>
          <a:ext cx="5552353" cy="242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baseline="0" dirty="0"/>
            <a:t>Not currently picked in advance</a:t>
          </a:r>
          <a:endParaRPr lang="en-US" sz="5100" kern="1200" dirty="0"/>
        </a:p>
      </dsp:txBody>
      <dsp:txXfrm>
        <a:off x="0" y="0"/>
        <a:ext cx="5552353" cy="2428396"/>
      </dsp:txXfrm>
    </dsp:sp>
    <dsp:sp modelId="{B13580ED-9F58-4780-B48B-436492D73F03}">
      <dsp:nvSpPr>
        <dsp:cNvPr id="0" name=""/>
        <dsp:cNvSpPr/>
      </dsp:nvSpPr>
      <dsp:spPr>
        <a:xfrm>
          <a:off x="0" y="2428396"/>
          <a:ext cx="55523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BDF95-C8F8-4221-A41F-44C6034BFA24}">
      <dsp:nvSpPr>
        <dsp:cNvPr id="0" name=""/>
        <dsp:cNvSpPr/>
      </dsp:nvSpPr>
      <dsp:spPr>
        <a:xfrm>
          <a:off x="0" y="2428396"/>
          <a:ext cx="5552353" cy="242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baseline="0"/>
            <a:t>Not marked as used until documented</a:t>
          </a:r>
          <a:endParaRPr lang="en-US" sz="5100" kern="1200"/>
        </a:p>
      </dsp:txBody>
      <dsp:txXfrm>
        <a:off x="0" y="2428396"/>
        <a:ext cx="5552353" cy="2428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7244E-FFD6-4DC6-8055-E8BE8EF43B50}">
      <dsp:nvSpPr>
        <dsp:cNvPr id="0" name=""/>
        <dsp:cNvSpPr/>
      </dsp:nvSpPr>
      <dsp:spPr>
        <a:xfrm>
          <a:off x="2705784" y="316033"/>
          <a:ext cx="6392745" cy="1997732"/>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3131" tIns="133350" rIns="133350" bIns="133350" numCol="1" spcCol="1270" anchor="ctr" anchorCtr="0">
          <a:noAutofit/>
        </a:bodyPr>
        <a:lstStyle/>
        <a:p>
          <a:pPr marL="0" lvl="0" indent="0" algn="l" defTabSz="1555750">
            <a:lnSpc>
              <a:spcPct val="90000"/>
            </a:lnSpc>
            <a:spcBef>
              <a:spcPct val="0"/>
            </a:spcBef>
            <a:spcAft>
              <a:spcPct val="35000"/>
            </a:spcAft>
            <a:buFont typeface="Wingdings" panose="05000000000000000000" pitchFamily="2" charset="2"/>
            <a:buNone/>
          </a:pPr>
          <a:r>
            <a:rPr lang="en-US" sz="3500" kern="1200"/>
            <a:t>Tissue will be managed as an Implant for replenishment purposes. </a:t>
          </a:r>
        </a:p>
      </dsp:txBody>
      <dsp:txXfrm>
        <a:off x="2705784" y="316033"/>
        <a:ext cx="6392745" cy="1997732"/>
      </dsp:txXfrm>
    </dsp:sp>
    <dsp:sp modelId="{C43FAC9D-5EA7-4234-8A4A-AC57497329B1}">
      <dsp:nvSpPr>
        <dsp:cNvPr id="0" name=""/>
        <dsp:cNvSpPr/>
      </dsp:nvSpPr>
      <dsp:spPr>
        <a:xfrm>
          <a:off x="2439420" y="27471"/>
          <a:ext cx="1398413" cy="20976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EAF7E-FEE3-4205-AE34-A58FAF2A7A6C}">
      <dsp:nvSpPr>
        <dsp:cNvPr id="0" name=""/>
        <dsp:cNvSpPr/>
      </dsp:nvSpPr>
      <dsp:spPr>
        <a:xfrm>
          <a:off x="2705784" y="2830957"/>
          <a:ext cx="6392745" cy="1997732"/>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3131"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However, continue to use the existing tissue documentation process.</a:t>
          </a:r>
        </a:p>
      </dsp:txBody>
      <dsp:txXfrm>
        <a:off x="2705784" y="2830957"/>
        <a:ext cx="6392745" cy="1997732"/>
      </dsp:txXfrm>
    </dsp:sp>
    <dsp:sp modelId="{C8BC360B-8FB4-4B04-A6BC-79FE45AE4837}">
      <dsp:nvSpPr>
        <dsp:cNvPr id="0" name=""/>
        <dsp:cNvSpPr/>
      </dsp:nvSpPr>
      <dsp:spPr>
        <a:xfrm>
          <a:off x="2439420" y="2542395"/>
          <a:ext cx="1398413" cy="20976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9A7E8-48D7-484A-A1B1-BC310BE2D905}">
      <dsp:nvSpPr>
        <dsp:cNvPr id="0" name=""/>
        <dsp:cNvSpPr/>
      </dsp:nvSpPr>
      <dsp:spPr>
        <a:xfrm>
          <a:off x="0" y="17483"/>
          <a:ext cx="9601879" cy="117877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Used to default implant information for the procedure</a:t>
          </a:r>
          <a:endParaRPr lang="en-US" sz="3100" kern="1200"/>
        </a:p>
      </dsp:txBody>
      <dsp:txXfrm>
        <a:off x="57543" y="75026"/>
        <a:ext cx="9486793" cy="1063689"/>
      </dsp:txXfrm>
    </dsp:sp>
    <dsp:sp modelId="{D156B2F1-C8F8-4B5E-A9D3-DF2C1E7D3BD9}">
      <dsp:nvSpPr>
        <dsp:cNvPr id="0" name=""/>
        <dsp:cNvSpPr/>
      </dsp:nvSpPr>
      <dsp:spPr>
        <a:xfrm>
          <a:off x="0" y="1285538"/>
          <a:ext cx="9601879" cy="11787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kern="1200" baseline="0"/>
            <a:t>Implants added will have the implant default values but this information can be changed for any implant</a:t>
          </a:r>
          <a:endParaRPr lang="en-US" sz="3100" kern="1200"/>
        </a:p>
      </dsp:txBody>
      <dsp:txXfrm>
        <a:off x="57543" y="1343081"/>
        <a:ext cx="9486793" cy="10636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47A80-66B7-4C67-8D73-C51F4E5A4F11}">
      <dsp:nvSpPr>
        <dsp:cNvPr id="0" name=""/>
        <dsp:cNvSpPr/>
      </dsp:nvSpPr>
      <dsp:spPr>
        <a:xfrm>
          <a:off x="449474" y="68545"/>
          <a:ext cx="1646106" cy="19365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16A9EA-F066-4BD9-8D27-A2CF7E8837B9}">
      <dsp:nvSpPr>
        <dsp:cNvPr id="0" name=""/>
        <dsp:cNvSpPr/>
      </dsp:nvSpPr>
      <dsp:spPr>
        <a:xfrm>
          <a:off x="531779" y="146009"/>
          <a:ext cx="1481496" cy="125878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CDFB47-0825-42AB-8B6C-164022B491D9}">
      <dsp:nvSpPr>
        <dsp:cNvPr id="0" name=""/>
        <dsp:cNvSpPr/>
      </dsp:nvSpPr>
      <dsp:spPr>
        <a:xfrm>
          <a:off x="531779" y="1404796"/>
          <a:ext cx="1481496" cy="52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Case Documentation User Interface (CDUI)</a:t>
          </a:r>
        </a:p>
      </dsp:txBody>
      <dsp:txXfrm>
        <a:off x="531779" y="1404796"/>
        <a:ext cx="1481496" cy="522881"/>
      </dsp:txXfrm>
    </dsp:sp>
    <dsp:sp modelId="{07E31A19-60BD-461E-B058-C64D605875C0}">
      <dsp:nvSpPr>
        <dsp:cNvPr id="0" name=""/>
        <dsp:cNvSpPr/>
      </dsp:nvSpPr>
      <dsp:spPr>
        <a:xfrm>
          <a:off x="2394042" y="68545"/>
          <a:ext cx="1646106" cy="19365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674D1D-C33C-431F-AFA0-10E7CDF197F7}">
      <dsp:nvSpPr>
        <dsp:cNvPr id="0" name=""/>
        <dsp:cNvSpPr/>
      </dsp:nvSpPr>
      <dsp:spPr>
        <a:xfrm>
          <a:off x="2476347" y="146009"/>
          <a:ext cx="1481496" cy="125878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095CC-B2BC-4A32-BBAB-E654F303C9C7}">
      <dsp:nvSpPr>
        <dsp:cNvPr id="0" name=""/>
        <dsp:cNvSpPr/>
      </dsp:nvSpPr>
      <dsp:spPr>
        <a:xfrm>
          <a:off x="2476347" y="1404796"/>
          <a:ext cx="1481496" cy="52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CDUI Features</a:t>
          </a:r>
        </a:p>
      </dsp:txBody>
      <dsp:txXfrm>
        <a:off x="2476347" y="1404796"/>
        <a:ext cx="1481496" cy="522881"/>
      </dsp:txXfrm>
    </dsp:sp>
    <dsp:sp modelId="{97A752B3-5ED0-4C71-8E25-39E3E80C1362}">
      <dsp:nvSpPr>
        <dsp:cNvPr id="0" name=""/>
        <dsp:cNvSpPr/>
      </dsp:nvSpPr>
      <dsp:spPr>
        <a:xfrm>
          <a:off x="4338609" y="68545"/>
          <a:ext cx="1646106" cy="19365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1EF849-3373-4E2D-9C82-11DBFA19972E}">
      <dsp:nvSpPr>
        <dsp:cNvPr id="0" name=""/>
        <dsp:cNvSpPr/>
      </dsp:nvSpPr>
      <dsp:spPr>
        <a:xfrm>
          <a:off x="4420915" y="146009"/>
          <a:ext cx="1481496" cy="125878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F60278-2BC8-4145-93C1-6EDEA9DF3AB4}">
      <dsp:nvSpPr>
        <dsp:cNvPr id="0" name=""/>
        <dsp:cNvSpPr/>
      </dsp:nvSpPr>
      <dsp:spPr>
        <a:xfrm>
          <a:off x="4420915" y="1404796"/>
          <a:ext cx="1481496" cy="52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Supply Source Configuration</a:t>
          </a:r>
        </a:p>
      </dsp:txBody>
      <dsp:txXfrm>
        <a:off x="4420915" y="1404796"/>
        <a:ext cx="1481496" cy="522881"/>
      </dsp:txXfrm>
    </dsp:sp>
    <dsp:sp modelId="{2C6226D3-BD65-4FE0-AFC8-E3338385BEE0}">
      <dsp:nvSpPr>
        <dsp:cNvPr id="0" name=""/>
        <dsp:cNvSpPr/>
      </dsp:nvSpPr>
      <dsp:spPr>
        <a:xfrm>
          <a:off x="449474" y="2169752"/>
          <a:ext cx="1646106" cy="19365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607699-8E9A-43B6-ADA4-CC911F53A29E}">
      <dsp:nvSpPr>
        <dsp:cNvPr id="0" name=""/>
        <dsp:cNvSpPr/>
      </dsp:nvSpPr>
      <dsp:spPr>
        <a:xfrm>
          <a:off x="531779" y="2247216"/>
          <a:ext cx="1481496" cy="125878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792C50-80D2-4B8A-BF0D-479EE53242D7}">
      <dsp:nvSpPr>
        <dsp:cNvPr id="0" name=""/>
        <dsp:cNvSpPr/>
      </dsp:nvSpPr>
      <dsp:spPr>
        <a:xfrm>
          <a:off x="531779" y="3506003"/>
          <a:ext cx="1481496" cy="52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Changes Made</a:t>
          </a:r>
        </a:p>
      </dsp:txBody>
      <dsp:txXfrm>
        <a:off x="531779" y="3506003"/>
        <a:ext cx="1481496" cy="522881"/>
      </dsp:txXfrm>
    </dsp:sp>
    <dsp:sp modelId="{03AB217A-5F7E-4E14-AAF1-248A195A46D7}">
      <dsp:nvSpPr>
        <dsp:cNvPr id="0" name=""/>
        <dsp:cNvSpPr/>
      </dsp:nvSpPr>
      <dsp:spPr>
        <a:xfrm>
          <a:off x="2394042" y="2169752"/>
          <a:ext cx="1646106" cy="19365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FEC4F6-6FE7-4D2F-80B4-1F5C43F5743E}">
      <dsp:nvSpPr>
        <dsp:cNvPr id="0" name=""/>
        <dsp:cNvSpPr/>
      </dsp:nvSpPr>
      <dsp:spPr>
        <a:xfrm>
          <a:off x="2476347" y="2247216"/>
          <a:ext cx="1481496" cy="125878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87C72-F648-47D8-950D-65AC2BC8DAC4}">
      <dsp:nvSpPr>
        <dsp:cNvPr id="0" name=""/>
        <dsp:cNvSpPr/>
      </dsp:nvSpPr>
      <dsp:spPr>
        <a:xfrm>
          <a:off x="2476347" y="3506003"/>
          <a:ext cx="1481496" cy="52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Supplies</a:t>
          </a:r>
        </a:p>
      </dsp:txBody>
      <dsp:txXfrm>
        <a:off x="2476347" y="3506003"/>
        <a:ext cx="1481496" cy="522881"/>
      </dsp:txXfrm>
    </dsp:sp>
    <dsp:sp modelId="{2852FCD1-2041-4931-AC09-0C7EC0447B6C}">
      <dsp:nvSpPr>
        <dsp:cNvPr id="0" name=""/>
        <dsp:cNvSpPr/>
      </dsp:nvSpPr>
      <dsp:spPr>
        <a:xfrm>
          <a:off x="4338609" y="2169752"/>
          <a:ext cx="1646106" cy="19365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D7CC69-1AD6-4276-949E-671512E0D328}">
      <dsp:nvSpPr>
        <dsp:cNvPr id="0" name=""/>
        <dsp:cNvSpPr/>
      </dsp:nvSpPr>
      <dsp:spPr>
        <a:xfrm>
          <a:off x="4420915" y="2247216"/>
          <a:ext cx="1481496" cy="125878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F84A3-4AF3-44D8-A00E-641D103C4602}">
      <dsp:nvSpPr>
        <dsp:cNvPr id="0" name=""/>
        <dsp:cNvSpPr/>
      </dsp:nvSpPr>
      <dsp:spPr>
        <a:xfrm>
          <a:off x="4420915" y="3506003"/>
          <a:ext cx="1481496" cy="52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Implant Log</a:t>
          </a:r>
        </a:p>
      </dsp:txBody>
      <dsp:txXfrm>
        <a:off x="4420915" y="3506003"/>
        <a:ext cx="1481496" cy="522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B9197-507D-47A9-9A48-94003E316245}">
      <dsp:nvSpPr>
        <dsp:cNvPr id="0" name=""/>
        <dsp:cNvSpPr/>
      </dsp:nvSpPr>
      <dsp:spPr>
        <a:xfrm rot="5400000">
          <a:off x="7378210" y="-3105219"/>
          <a:ext cx="935190"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solidFill>
                <a:schemeClr val="accent1"/>
              </a:solidFill>
            </a:rPr>
            <a:t>Software Company</a:t>
          </a:r>
        </a:p>
      </dsp:txBody>
      <dsp:txXfrm rot="-5400000">
        <a:off x="4153661" y="164982"/>
        <a:ext cx="7338636" cy="843886"/>
      </dsp:txXfrm>
    </dsp:sp>
    <dsp:sp modelId="{8EFE6E23-9643-43EB-AD06-D4FB15C189EA}">
      <dsp:nvSpPr>
        <dsp:cNvPr id="0" name=""/>
        <dsp:cNvSpPr/>
      </dsp:nvSpPr>
      <dsp:spPr>
        <a:xfrm>
          <a:off x="0" y="2430"/>
          <a:ext cx="4153662" cy="1168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n-US" sz="6200" kern="1200" err="1"/>
            <a:t>Tecsys</a:t>
          </a:r>
          <a:endParaRPr lang="en-US" sz="6200" kern="1200"/>
        </a:p>
      </dsp:txBody>
      <dsp:txXfrm>
        <a:off x="57065" y="59495"/>
        <a:ext cx="4039532" cy="1054858"/>
      </dsp:txXfrm>
    </dsp:sp>
    <dsp:sp modelId="{50ACA44F-EF8C-4779-9767-46F261BCE97E}">
      <dsp:nvSpPr>
        <dsp:cNvPr id="0" name=""/>
        <dsp:cNvSpPr/>
      </dsp:nvSpPr>
      <dsp:spPr>
        <a:xfrm rot="5400000">
          <a:off x="7378210" y="-1877781"/>
          <a:ext cx="935190"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solidFill>
                <a:schemeClr val="accent1"/>
              </a:solidFill>
            </a:rPr>
            <a:t>Electronic Medical Record Software Application</a:t>
          </a:r>
        </a:p>
      </dsp:txBody>
      <dsp:txXfrm rot="-5400000">
        <a:off x="4153661" y="1392420"/>
        <a:ext cx="7338636" cy="843886"/>
      </dsp:txXfrm>
    </dsp:sp>
    <dsp:sp modelId="{CBA1C532-2E72-4339-B44D-E408AACDD326}">
      <dsp:nvSpPr>
        <dsp:cNvPr id="0" name=""/>
        <dsp:cNvSpPr/>
      </dsp:nvSpPr>
      <dsp:spPr>
        <a:xfrm>
          <a:off x="0" y="1229868"/>
          <a:ext cx="4153662" cy="1168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n-US" sz="6200" kern="1200"/>
            <a:t>Epic</a:t>
          </a:r>
        </a:p>
      </dsp:txBody>
      <dsp:txXfrm>
        <a:off x="57065" y="1286933"/>
        <a:ext cx="4039532" cy="1054858"/>
      </dsp:txXfrm>
    </dsp:sp>
    <dsp:sp modelId="{CD8BB3AD-B4F9-4EEF-BD26-9BB5F3FA23CE}">
      <dsp:nvSpPr>
        <dsp:cNvPr id="0" name=""/>
        <dsp:cNvSpPr/>
      </dsp:nvSpPr>
      <dsp:spPr>
        <a:xfrm rot="5400000">
          <a:off x="7378210" y="-650344"/>
          <a:ext cx="935190"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solidFill>
                <a:schemeClr val="accent1"/>
              </a:solidFill>
            </a:rPr>
            <a:t>Point Of Use Management System – Module being implemented</a:t>
          </a:r>
        </a:p>
      </dsp:txBody>
      <dsp:txXfrm rot="-5400000">
        <a:off x="4153661" y="2619857"/>
        <a:ext cx="7338636" cy="843886"/>
      </dsp:txXfrm>
    </dsp:sp>
    <dsp:sp modelId="{08FAEC8F-11E6-4675-B723-147C11F82E74}">
      <dsp:nvSpPr>
        <dsp:cNvPr id="0" name=""/>
        <dsp:cNvSpPr/>
      </dsp:nvSpPr>
      <dsp:spPr>
        <a:xfrm>
          <a:off x="0" y="2457305"/>
          <a:ext cx="4153662" cy="1168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n-US" sz="6200" kern="1200"/>
            <a:t>POU</a:t>
          </a:r>
        </a:p>
      </dsp:txBody>
      <dsp:txXfrm>
        <a:off x="57065" y="2514370"/>
        <a:ext cx="4039532" cy="1054858"/>
      </dsp:txXfrm>
    </dsp:sp>
    <dsp:sp modelId="{70F68A05-9C95-494E-ADEB-BB6941975DC8}">
      <dsp:nvSpPr>
        <dsp:cNvPr id="0" name=""/>
        <dsp:cNvSpPr/>
      </dsp:nvSpPr>
      <dsp:spPr>
        <a:xfrm rot="5400000">
          <a:off x="7378210" y="577093"/>
          <a:ext cx="935190"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solidFill>
                <a:schemeClr val="accent1"/>
              </a:solidFill>
            </a:rPr>
            <a:t>Case Documentation User Interface</a:t>
          </a:r>
        </a:p>
      </dsp:txBody>
      <dsp:txXfrm rot="-5400000">
        <a:off x="4153661" y="3847294"/>
        <a:ext cx="7338636" cy="843886"/>
      </dsp:txXfrm>
    </dsp:sp>
    <dsp:sp modelId="{F40F1714-12A0-49AC-9B72-1ADE0AA7548C}">
      <dsp:nvSpPr>
        <dsp:cNvPr id="0" name=""/>
        <dsp:cNvSpPr/>
      </dsp:nvSpPr>
      <dsp:spPr>
        <a:xfrm>
          <a:off x="0" y="3684743"/>
          <a:ext cx="4153662" cy="1168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n-US" sz="6200" kern="1200"/>
            <a:t>CDUI</a:t>
          </a:r>
        </a:p>
      </dsp:txBody>
      <dsp:txXfrm>
        <a:off x="57065" y="3741808"/>
        <a:ext cx="4039532" cy="1054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3D0FD-257A-464C-B1B6-848F402F0802}">
      <dsp:nvSpPr>
        <dsp:cNvPr id="0" name=""/>
        <dsp:cNvSpPr/>
      </dsp:nvSpPr>
      <dsp:spPr>
        <a:xfrm>
          <a:off x="-5490573" y="-840659"/>
          <a:ext cx="6537481" cy="6537481"/>
        </a:xfrm>
        <a:prstGeom prst="blockArc">
          <a:avLst>
            <a:gd name="adj1" fmla="val 18900000"/>
            <a:gd name="adj2" fmla="val 2700000"/>
            <a:gd name="adj3" fmla="val 33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C22C2-90D0-4FF9-A6DF-8BCFB30ED643}">
      <dsp:nvSpPr>
        <dsp:cNvPr id="0" name=""/>
        <dsp:cNvSpPr/>
      </dsp:nvSpPr>
      <dsp:spPr>
        <a:xfrm>
          <a:off x="457738" y="303413"/>
          <a:ext cx="5911743" cy="60721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977"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kern="1200"/>
            <a:t>Confirm accurate </a:t>
          </a:r>
          <a:r>
            <a:rPr lang="en-US" sz="1800" b="1" kern="1200"/>
            <a:t>Room </a:t>
          </a:r>
          <a:r>
            <a:rPr lang="en-US" sz="1800" b="0" kern="1200"/>
            <a:t>number</a:t>
          </a:r>
          <a:r>
            <a:rPr lang="en-US" sz="1800" kern="1200"/>
            <a:t> is listed</a:t>
          </a:r>
        </a:p>
      </dsp:txBody>
      <dsp:txXfrm>
        <a:off x="457738" y="303413"/>
        <a:ext cx="5911743" cy="607214"/>
      </dsp:txXfrm>
    </dsp:sp>
    <dsp:sp modelId="{1944ACCD-F5E8-4B0C-9DAC-DFFF80C41BF5}">
      <dsp:nvSpPr>
        <dsp:cNvPr id="0" name=""/>
        <dsp:cNvSpPr/>
      </dsp:nvSpPr>
      <dsp:spPr>
        <a:xfrm>
          <a:off x="78229" y="227511"/>
          <a:ext cx="759018" cy="75901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1961D8-AD97-4349-BB60-E1961D9A49BA}">
      <dsp:nvSpPr>
        <dsp:cNvPr id="0" name=""/>
        <dsp:cNvSpPr/>
      </dsp:nvSpPr>
      <dsp:spPr>
        <a:xfrm>
          <a:off x="892850" y="1213943"/>
          <a:ext cx="5476631" cy="607214"/>
        </a:xfrm>
        <a:prstGeom prst="rect">
          <a:avLst/>
        </a:prstGeom>
        <a:solidFill>
          <a:schemeClr val="accent2">
            <a:hueOff val="520556"/>
            <a:satOff val="-16949"/>
            <a:lumOff val="-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977"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b="1" kern="1200">
              <a:latin typeface="Segoe UI"/>
              <a:cs typeface="Segoe UI"/>
            </a:rPr>
            <a:t>Add </a:t>
          </a:r>
          <a:r>
            <a:rPr lang="en-US" sz="1800" kern="1200">
              <a:latin typeface="Segoe UI"/>
              <a:cs typeface="Segoe UI"/>
            </a:rPr>
            <a:t>items by scanning, typing, or searching</a:t>
          </a:r>
          <a:endParaRPr lang="en-US" sz="1800" kern="1200"/>
        </a:p>
      </dsp:txBody>
      <dsp:txXfrm>
        <a:off x="892850" y="1213943"/>
        <a:ext cx="5476631" cy="607214"/>
      </dsp:txXfrm>
    </dsp:sp>
    <dsp:sp modelId="{9C0B46EF-97BD-43D5-A239-FDB959D10193}">
      <dsp:nvSpPr>
        <dsp:cNvPr id="0" name=""/>
        <dsp:cNvSpPr/>
      </dsp:nvSpPr>
      <dsp:spPr>
        <a:xfrm>
          <a:off x="513341" y="1138041"/>
          <a:ext cx="759018" cy="759018"/>
        </a:xfrm>
        <a:prstGeom prst="ellipse">
          <a:avLst/>
        </a:prstGeom>
        <a:solidFill>
          <a:schemeClr val="lt1">
            <a:hueOff val="0"/>
            <a:satOff val="0"/>
            <a:lumOff val="0"/>
            <a:alphaOff val="0"/>
          </a:schemeClr>
        </a:solidFill>
        <a:ln w="25400" cap="flat" cmpd="sng" algn="ctr">
          <a:solidFill>
            <a:schemeClr val="accent2">
              <a:hueOff val="520556"/>
              <a:satOff val="-16949"/>
              <a:lumOff val="-637"/>
              <a:alphaOff val="0"/>
            </a:schemeClr>
          </a:solidFill>
          <a:prstDash val="solid"/>
        </a:ln>
        <a:effectLst/>
      </dsp:spPr>
      <dsp:style>
        <a:lnRef idx="2">
          <a:scrgbClr r="0" g="0" b="0"/>
        </a:lnRef>
        <a:fillRef idx="1">
          <a:scrgbClr r="0" g="0" b="0"/>
        </a:fillRef>
        <a:effectRef idx="0">
          <a:scrgbClr r="0" g="0" b="0"/>
        </a:effectRef>
        <a:fontRef idx="minor"/>
      </dsp:style>
    </dsp:sp>
    <dsp:sp modelId="{7825DB8B-C1C5-4831-BC1A-0DD5EDADE4C2}">
      <dsp:nvSpPr>
        <dsp:cNvPr id="0" name=""/>
        <dsp:cNvSpPr/>
      </dsp:nvSpPr>
      <dsp:spPr>
        <a:xfrm>
          <a:off x="1026395" y="2124473"/>
          <a:ext cx="5343086" cy="607214"/>
        </a:xfrm>
        <a:prstGeom prst="rec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97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a:latin typeface="Segoe UI"/>
              <a:cs typeface="Segoe UI"/>
            </a:rPr>
            <a:t>Add On the Fly </a:t>
          </a:r>
          <a:r>
            <a:rPr lang="en-US" sz="1800" kern="1200">
              <a:latin typeface="Segoe UI"/>
              <a:cs typeface="Segoe UI"/>
            </a:rPr>
            <a:t>items</a:t>
          </a:r>
        </a:p>
      </dsp:txBody>
      <dsp:txXfrm>
        <a:off x="1026395" y="2124473"/>
        <a:ext cx="5343086" cy="607214"/>
      </dsp:txXfrm>
    </dsp:sp>
    <dsp:sp modelId="{5B5FC77A-EE90-4919-9EBD-63DFA9194A7E}">
      <dsp:nvSpPr>
        <dsp:cNvPr id="0" name=""/>
        <dsp:cNvSpPr/>
      </dsp:nvSpPr>
      <dsp:spPr>
        <a:xfrm>
          <a:off x="646886" y="2048571"/>
          <a:ext cx="759018" cy="759018"/>
        </a:xfrm>
        <a:prstGeom prst="ellipse">
          <a:avLst/>
        </a:prstGeom>
        <a:solidFill>
          <a:schemeClr val="lt1">
            <a:hueOff val="0"/>
            <a:satOff val="0"/>
            <a:lumOff val="0"/>
            <a:alphaOff val="0"/>
          </a:schemeClr>
        </a:solidFill>
        <a:ln w="25400" cap="flat" cmpd="sng" algn="ctr">
          <a:solidFill>
            <a:schemeClr val="accent2">
              <a:hueOff val="1041113"/>
              <a:satOff val="-33898"/>
              <a:lumOff val="-1274"/>
              <a:alphaOff val="0"/>
            </a:schemeClr>
          </a:solidFill>
          <a:prstDash val="solid"/>
        </a:ln>
        <a:effectLst/>
      </dsp:spPr>
      <dsp:style>
        <a:lnRef idx="2">
          <a:scrgbClr r="0" g="0" b="0"/>
        </a:lnRef>
        <a:fillRef idx="1">
          <a:scrgbClr r="0" g="0" b="0"/>
        </a:fillRef>
        <a:effectRef idx="0">
          <a:scrgbClr r="0" g="0" b="0"/>
        </a:effectRef>
        <a:fontRef idx="minor"/>
      </dsp:style>
    </dsp:sp>
    <dsp:sp modelId="{E5A87B21-2E84-48D5-A22C-2E4AFFEA2F12}">
      <dsp:nvSpPr>
        <dsp:cNvPr id="0" name=""/>
        <dsp:cNvSpPr/>
      </dsp:nvSpPr>
      <dsp:spPr>
        <a:xfrm>
          <a:off x="892850" y="3035004"/>
          <a:ext cx="5476631" cy="607214"/>
        </a:xfrm>
        <a:prstGeom prst="rect">
          <a:avLst/>
        </a:prstGeom>
        <a:solidFill>
          <a:schemeClr val="accent2">
            <a:hueOff val="1561669"/>
            <a:satOff val="-50847"/>
            <a:lumOff val="-19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97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a:t>Ability to </a:t>
          </a:r>
          <a:r>
            <a:rPr lang="en-US" sz="1800" b="1" kern="1200"/>
            <a:t>View Case Cost </a:t>
          </a:r>
          <a:r>
            <a:rPr lang="en-US" sz="1800" b="0" kern="1200"/>
            <a:t>and</a:t>
          </a:r>
          <a:r>
            <a:rPr lang="en-US" sz="1800" b="1" kern="1200"/>
            <a:t> Verify Item Cost</a:t>
          </a:r>
          <a:r>
            <a:rPr lang="en-US" sz="1800" kern="1200"/>
            <a:t> </a:t>
          </a:r>
        </a:p>
      </dsp:txBody>
      <dsp:txXfrm>
        <a:off x="892850" y="3035004"/>
        <a:ext cx="5476631" cy="607214"/>
      </dsp:txXfrm>
    </dsp:sp>
    <dsp:sp modelId="{8D7DF895-F999-482A-99B2-6902A4E01273}">
      <dsp:nvSpPr>
        <dsp:cNvPr id="0" name=""/>
        <dsp:cNvSpPr/>
      </dsp:nvSpPr>
      <dsp:spPr>
        <a:xfrm>
          <a:off x="513341" y="2959102"/>
          <a:ext cx="759018" cy="759018"/>
        </a:xfrm>
        <a:prstGeom prst="ellipse">
          <a:avLst/>
        </a:prstGeom>
        <a:solidFill>
          <a:schemeClr val="lt1">
            <a:hueOff val="0"/>
            <a:satOff val="0"/>
            <a:lumOff val="0"/>
            <a:alphaOff val="0"/>
          </a:schemeClr>
        </a:solidFill>
        <a:ln w="25400" cap="flat" cmpd="sng" algn="ctr">
          <a:solidFill>
            <a:schemeClr val="accent2">
              <a:hueOff val="1561669"/>
              <a:satOff val="-50847"/>
              <a:lumOff val="-1911"/>
              <a:alphaOff val="0"/>
            </a:schemeClr>
          </a:solidFill>
          <a:prstDash val="solid"/>
        </a:ln>
        <a:effectLst/>
      </dsp:spPr>
      <dsp:style>
        <a:lnRef idx="2">
          <a:scrgbClr r="0" g="0" b="0"/>
        </a:lnRef>
        <a:fillRef idx="1">
          <a:scrgbClr r="0" g="0" b="0"/>
        </a:fillRef>
        <a:effectRef idx="0">
          <a:scrgbClr r="0" g="0" b="0"/>
        </a:effectRef>
        <a:fontRef idx="minor"/>
      </dsp:style>
    </dsp:sp>
    <dsp:sp modelId="{C1A29465-3FEF-4941-BDE6-74AC1236320B}">
      <dsp:nvSpPr>
        <dsp:cNvPr id="0" name=""/>
        <dsp:cNvSpPr/>
      </dsp:nvSpPr>
      <dsp:spPr>
        <a:xfrm>
          <a:off x="457738" y="3945534"/>
          <a:ext cx="5911743" cy="607214"/>
        </a:xfrm>
        <a:prstGeom prst="rec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977"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a:latin typeface="Segoe UI"/>
              <a:cs typeface="Segoe UI"/>
            </a:rPr>
            <a:t>Validate</a:t>
          </a:r>
          <a:r>
            <a:rPr lang="en-US" sz="1800" kern="1200">
              <a:latin typeface="Segoe UI"/>
              <a:cs typeface="Segoe UI"/>
            </a:rPr>
            <a:t> to transfer item usage information to Epic</a:t>
          </a:r>
          <a:endParaRPr lang="en-US" sz="1800" kern="1200"/>
        </a:p>
      </dsp:txBody>
      <dsp:txXfrm>
        <a:off x="457738" y="3945534"/>
        <a:ext cx="5911743" cy="607214"/>
      </dsp:txXfrm>
    </dsp:sp>
    <dsp:sp modelId="{89F53D9A-9BC0-445D-9F8F-01E4C353D6A4}">
      <dsp:nvSpPr>
        <dsp:cNvPr id="0" name=""/>
        <dsp:cNvSpPr/>
      </dsp:nvSpPr>
      <dsp:spPr>
        <a:xfrm>
          <a:off x="78229" y="3869632"/>
          <a:ext cx="759018" cy="759018"/>
        </a:xfrm>
        <a:prstGeom prst="ellipse">
          <a:avLst/>
        </a:prstGeom>
        <a:solidFill>
          <a:schemeClr val="lt1">
            <a:hueOff val="0"/>
            <a:satOff val="0"/>
            <a:lumOff val="0"/>
            <a:alphaOff val="0"/>
          </a:schemeClr>
        </a:solidFill>
        <a:ln w="25400" cap="flat" cmpd="sng" algn="ctr">
          <a:solidFill>
            <a:schemeClr val="accent2">
              <a:hueOff val="2082225"/>
              <a:satOff val="-67796"/>
              <a:lumOff val="-254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3B276-C50A-4D59-982B-9B5CDF0EB650}">
      <dsp:nvSpPr>
        <dsp:cNvPr id="0" name=""/>
        <dsp:cNvSpPr/>
      </dsp:nvSpPr>
      <dsp:spPr>
        <a:xfrm>
          <a:off x="677" y="709691"/>
          <a:ext cx="2643675" cy="15862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en-US" sz="2200" kern="1200"/>
            <a:t>Lot and serial tracked</a:t>
          </a:r>
        </a:p>
      </dsp:txBody>
      <dsp:txXfrm>
        <a:off x="677" y="709691"/>
        <a:ext cx="2643675" cy="1586205"/>
      </dsp:txXfrm>
    </dsp:sp>
    <dsp:sp modelId="{278A96F7-FA8D-4283-AD56-CF45271BB56C}">
      <dsp:nvSpPr>
        <dsp:cNvPr id="0" name=""/>
        <dsp:cNvSpPr/>
      </dsp:nvSpPr>
      <dsp:spPr>
        <a:xfrm>
          <a:off x="2908721" y="709691"/>
          <a:ext cx="2643675" cy="15862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en-US" sz="2200" kern="1200"/>
            <a:t>Special label with a tracking ID</a:t>
          </a:r>
        </a:p>
      </dsp:txBody>
      <dsp:txXfrm>
        <a:off x="2908721" y="709691"/>
        <a:ext cx="2643675" cy="1586205"/>
      </dsp:txXfrm>
    </dsp:sp>
    <dsp:sp modelId="{49D9CE38-3D03-4E1D-AC25-6ED8D857DDC9}">
      <dsp:nvSpPr>
        <dsp:cNvPr id="0" name=""/>
        <dsp:cNvSpPr/>
      </dsp:nvSpPr>
      <dsp:spPr>
        <a:xfrm>
          <a:off x="677" y="2560264"/>
          <a:ext cx="2643675" cy="15862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Documented by their Tracked Item (TI) label or ID</a:t>
          </a:r>
        </a:p>
      </dsp:txBody>
      <dsp:txXfrm>
        <a:off x="677" y="2560264"/>
        <a:ext cx="2643675" cy="1586205"/>
      </dsp:txXfrm>
    </dsp:sp>
    <dsp:sp modelId="{69604C42-E38D-4ADE-8DB4-830A5AE4B035}">
      <dsp:nvSpPr>
        <dsp:cNvPr id="0" name=""/>
        <dsp:cNvSpPr/>
      </dsp:nvSpPr>
      <dsp:spPr>
        <a:xfrm>
          <a:off x="2908721" y="2560264"/>
          <a:ext cx="2643675" cy="15862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Damaged label requires</a:t>
          </a:r>
          <a:r>
            <a:rPr lang="en-US" sz="2200" kern="1200">
              <a:sym typeface="Wingdings" panose="05000000000000000000" pitchFamily="2" charset="2"/>
            </a:rPr>
            <a:t> manual entry </a:t>
          </a:r>
          <a:r>
            <a:rPr lang="en-US" sz="2200" kern="1200"/>
            <a:t>“TI_” followed by the ID number</a:t>
          </a:r>
        </a:p>
      </dsp:txBody>
      <dsp:txXfrm>
        <a:off x="2908721" y="2560264"/>
        <a:ext cx="2643675" cy="1586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AE651-4BEC-48F6-AB5E-40A70E53CC7A}">
      <dsp:nvSpPr>
        <dsp:cNvPr id="0" name=""/>
        <dsp:cNvSpPr/>
      </dsp:nvSpPr>
      <dsp:spPr>
        <a:xfrm>
          <a:off x="637630" y="12"/>
          <a:ext cx="7205039" cy="11348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Items that have been added will not immediately appear in Epic.</a:t>
          </a:r>
        </a:p>
      </dsp:txBody>
      <dsp:txXfrm>
        <a:off x="637630" y="12"/>
        <a:ext cx="7205039" cy="11348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22110-9B81-4DE0-92FD-29A154292799}">
      <dsp:nvSpPr>
        <dsp:cNvPr id="0" name=""/>
        <dsp:cNvSpPr/>
      </dsp:nvSpPr>
      <dsp:spPr>
        <a:xfrm>
          <a:off x="0" y="3655490"/>
          <a:ext cx="11537950" cy="11998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Inventory is decremented from the expected picked location</a:t>
          </a:r>
        </a:p>
      </dsp:txBody>
      <dsp:txXfrm>
        <a:off x="0" y="3655490"/>
        <a:ext cx="11537950" cy="1199813"/>
      </dsp:txXfrm>
    </dsp:sp>
    <dsp:sp modelId="{48FA4092-1FC6-4FE0-97AC-1B281B0F3D5F}">
      <dsp:nvSpPr>
        <dsp:cNvPr id="0" name=""/>
        <dsp:cNvSpPr/>
      </dsp:nvSpPr>
      <dsp:spPr>
        <a:xfrm rot="10800000">
          <a:off x="0" y="1828174"/>
          <a:ext cx="11537950" cy="1845313"/>
        </a:xfrm>
        <a:prstGeom prst="upArrowCallou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Supply Source Depletion Path defines the expected location for the item</a:t>
          </a:r>
        </a:p>
      </dsp:txBody>
      <dsp:txXfrm rot="10800000">
        <a:off x="0" y="1828174"/>
        <a:ext cx="11537950" cy="1199029"/>
      </dsp:txXfrm>
    </dsp:sp>
    <dsp:sp modelId="{4F53EB4F-A337-42D2-86DD-8BED02AEDD8D}">
      <dsp:nvSpPr>
        <dsp:cNvPr id="0" name=""/>
        <dsp:cNvSpPr/>
      </dsp:nvSpPr>
      <dsp:spPr>
        <a:xfrm rot="10800000">
          <a:off x="0" y="858"/>
          <a:ext cx="11537950" cy="1845313"/>
        </a:xfrm>
        <a:prstGeom prst="upArrowCallou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Clinician picks item</a:t>
          </a:r>
        </a:p>
      </dsp:txBody>
      <dsp:txXfrm rot="10800000">
        <a:off x="0" y="858"/>
        <a:ext cx="11537950" cy="119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F8020-E131-4FF0-8AC7-9F5C4A70C463}">
      <dsp:nvSpPr>
        <dsp:cNvPr id="0" name=""/>
        <dsp:cNvSpPr/>
      </dsp:nvSpPr>
      <dsp:spPr>
        <a:xfrm>
          <a:off x="2069" y="1690"/>
          <a:ext cx="5602910" cy="1550747"/>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a:t>Virtual location</a:t>
          </a:r>
        </a:p>
      </dsp:txBody>
      <dsp:txXfrm>
        <a:off x="47489" y="47110"/>
        <a:ext cx="5512070" cy="1459907"/>
      </dsp:txXfrm>
    </dsp:sp>
    <dsp:sp modelId="{5B138783-CC4C-4A6B-863D-4B81F609B2F8}">
      <dsp:nvSpPr>
        <dsp:cNvPr id="0" name=""/>
        <dsp:cNvSpPr/>
      </dsp:nvSpPr>
      <dsp:spPr>
        <a:xfrm>
          <a:off x="2069" y="1652707"/>
          <a:ext cx="2688536" cy="1550747"/>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Items set up in Workday</a:t>
          </a:r>
        </a:p>
      </dsp:txBody>
      <dsp:txXfrm>
        <a:off x="47489" y="1698127"/>
        <a:ext cx="2597696" cy="1459907"/>
      </dsp:txXfrm>
    </dsp:sp>
    <dsp:sp modelId="{46211BB1-F670-4DD8-91D1-EE1E048235F3}">
      <dsp:nvSpPr>
        <dsp:cNvPr id="0" name=""/>
        <dsp:cNvSpPr/>
      </dsp:nvSpPr>
      <dsp:spPr>
        <a:xfrm>
          <a:off x="2069" y="3303724"/>
          <a:ext cx="2688536" cy="1550747"/>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Items are not stocked in an inventory location</a:t>
          </a:r>
        </a:p>
      </dsp:txBody>
      <dsp:txXfrm>
        <a:off x="47489" y="3349144"/>
        <a:ext cx="2597696" cy="1459907"/>
      </dsp:txXfrm>
    </dsp:sp>
    <dsp:sp modelId="{5B0F4F9A-9C7A-4C88-BB23-D82CB7BB9FDF}">
      <dsp:nvSpPr>
        <dsp:cNvPr id="0" name=""/>
        <dsp:cNvSpPr/>
      </dsp:nvSpPr>
      <dsp:spPr>
        <a:xfrm>
          <a:off x="2916443" y="1652707"/>
          <a:ext cx="2688536" cy="1550747"/>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Repository for On-the-Fly items</a:t>
          </a:r>
        </a:p>
      </dsp:txBody>
      <dsp:txXfrm>
        <a:off x="2961863" y="1698127"/>
        <a:ext cx="2597696" cy="1459907"/>
      </dsp:txXfrm>
    </dsp:sp>
    <dsp:sp modelId="{B9341D0B-836D-4667-9A16-1DEEC0D43675}">
      <dsp:nvSpPr>
        <dsp:cNvPr id="0" name=""/>
        <dsp:cNvSpPr/>
      </dsp:nvSpPr>
      <dsp:spPr>
        <a:xfrm>
          <a:off x="2916443" y="3303724"/>
          <a:ext cx="2688536" cy="1550747"/>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Items documented in CDUI but have no Workday Item numbers (non-catalog items or specials)</a:t>
          </a:r>
        </a:p>
      </dsp:txBody>
      <dsp:txXfrm>
        <a:off x="2961863" y="3349144"/>
        <a:ext cx="2597696" cy="14599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CF266-C629-426C-95F3-D33FA17BFCF5}">
      <dsp:nvSpPr>
        <dsp:cNvPr id="0" name=""/>
        <dsp:cNvSpPr/>
      </dsp:nvSpPr>
      <dsp:spPr>
        <a:xfrm>
          <a:off x="0" y="2930951"/>
          <a:ext cx="5607050" cy="1923021"/>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accent1"/>
              </a:solidFill>
            </a:rPr>
            <a:t>Must match Epic Waste Reasons</a:t>
          </a:r>
        </a:p>
      </dsp:txBody>
      <dsp:txXfrm>
        <a:off x="0" y="2930951"/>
        <a:ext cx="5607050" cy="1038431"/>
      </dsp:txXfrm>
    </dsp:sp>
    <dsp:sp modelId="{CD15BCC1-7D4B-4317-848E-8C4E0F04382F}">
      <dsp:nvSpPr>
        <dsp:cNvPr id="0" name=""/>
        <dsp:cNvSpPr/>
      </dsp:nvSpPr>
      <dsp:spPr>
        <a:xfrm>
          <a:off x="0" y="3930922"/>
          <a:ext cx="5607050" cy="884589"/>
        </a:xfrm>
        <a:prstGeom prst="rect">
          <a:avLst/>
        </a:prstGeom>
        <a:solidFill>
          <a:schemeClr val="accent5">
            <a:lumMod val="40000"/>
            <a:lumOff val="60000"/>
            <a:alpha val="90000"/>
          </a:schemeClr>
        </a:soli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accent1"/>
              </a:solidFill>
            </a:rPr>
            <a:t>When a waste reason is used, it will update the inventory to ensure an accurate inventory adjustment.</a:t>
          </a:r>
        </a:p>
      </dsp:txBody>
      <dsp:txXfrm>
        <a:off x="0" y="3930922"/>
        <a:ext cx="5607050" cy="884589"/>
      </dsp:txXfrm>
    </dsp:sp>
    <dsp:sp modelId="{045A620E-BC23-40A9-9448-7A7523890DCE}">
      <dsp:nvSpPr>
        <dsp:cNvPr id="0" name=""/>
        <dsp:cNvSpPr/>
      </dsp:nvSpPr>
      <dsp:spPr>
        <a:xfrm rot="10800000">
          <a:off x="0" y="2189"/>
          <a:ext cx="5607050" cy="2957606"/>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Waste Reason Types</a:t>
          </a:r>
        </a:p>
      </dsp:txBody>
      <dsp:txXfrm rot="-10800000">
        <a:off x="0" y="2189"/>
        <a:ext cx="5607050" cy="1038119"/>
      </dsp:txXfrm>
    </dsp:sp>
    <dsp:sp modelId="{074BE142-5F5C-4CD0-B1F6-CEAD6F679AB7}">
      <dsp:nvSpPr>
        <dsp:cNvPr id="0" name=""/>
        <dsp:cNvSpPr/>
      </dsp:nvSpPr>
      <dsp:spPr>
        <a:xfrm>
          <a:off x="2737" y="1040309"/>
          <a:ext cx="1867191" cy="88432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Supply</a:t>
          </a:r>
        </a:p>
      </dsp:txBody>
      <dsp:txXfrm>
        <a:off x="2737" y="1040309"/>
        <a:ext cx="1867191" cy="884324"/>
      </dsp:txXfrm>
    </dsp:sp>
    <dsp:sp modelId="{7DA3DF81-35FC-4725-8BEF-86A69C8DE1BC}">
      <dsp:nvSpPr>
        <dsp:cNvPr id="0" name=""/>
        <dsp:cNvSpPr/>
      </dsp:nvSpPr>
      <dsp:spPr>
        <a:xfrm>
          <a:off x="1869929" y="1040309"/>
          <a:ext cx="1867191" cy="88432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Implant</a:t>
          </a:r>
        </a:p>
      </dsp:txBody>
      <dsp:txXfrm>
        <a:off x="1869929" y="1040309"/>
        <a:ext cx="1867191" cy="884324"/>
      </dsp:txXfrm>
    </dsp:sp>
    <dsp:sp modelId="{02CA92D6-3F9B-4D22-80CA-272150193675}">
      <dsp:nvSpPr>
        <dsp:cNvPr id="0" name=""/>
        <dsp:cNvSpPr/>
      </dsp:nvSpPr>
      <dsp:spPr>
        <a:xfrm>
          <a:off x="3737120" y="1040309"/>
          <a:ext cx="1867191" cy="88432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Cancellation</a:t>
          </a:r>
        </a:p>
      </dsp:txBody>
      <dsp:txXfrm>
        <a:off x="3737120" y="1040309"/>
        <a:ext cx="1867191" cy="884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9E90-0E51-4269-9D5C-56E98C0B216F}">
      <dsp:nvSpPr>
        <dsp:cNvPr id="0" name=""/>
        <dsp:cNvSpPr/>
      </dsp:nvSpPr>
      <dsp:spPr>
        <a:xfrm>
          <a:off x="47" y="1199703"/>
          <a:ext cx="4556228" cy="159076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Font typeface="Wingdings" panose="05000000000000000000" pitchFamily="2" charset="2"/>
            <a:buNone/>
          </a:pPr>
          <a:r>
            <a:rPr lang="en-US" sz="2600" kern="1200"/>
            <a:t>Users can see a list of all changes made to the documentation</a:t>
          </a:r>
        </a:p>
      </dsp:txBody>
      <dsp:txXfrm>
        <a:off x="47" y="1199703"/>
        <a:ext cx="4556228" cy="1590767"/>
      </dsp:txXfrm>
    </dsp:sp>
    <dsp:sp modelId="{946BB61A-D7F1-40F3-8BDB-BEACC5A658EC}">
      <dsp:nvSpPr>
        <dsp:cNvPr id="0" name=""/>
        <dsp:cNvSpPr/>
      </dsp:nvSpPr>
      <dsp:spPr>
        <a:xfrm>
          <a:off x="47" y="2790470"/>
          <a:ext cx="4556228" cy="17396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Wingdings" panose="05000000000000000000" pitchFamily="2" charset="2"/>
            <a:buChar char="§"/>
          </a:pPr>
          <a:r>
            <a:rPr lang="en-US" sz="2600" kern="1200"/>
            <a:t>Notify someone if you notice an error in the source location.</a:t>
          </a:r>
        </a:p>
      </dsp:txBody>
      <dsp:txXfrm>
        <a:off x="47" y="2790470"/>
        <a:ext cx="4556228" cy="1739643"/>
      </dsp:txXfrm>
    </dsp:sp>
    <dsp:sp modelId="{9EB2AB51-29C6-4F91-80DB-309BB793B833}">
      <dsp:nvSpPr>
        <dsp:cNvPr id="0" name=""/>
        <dsp:cNvSpPr/>
      </dsp:nvSpPr>
      <dsp:spPr>
        <a:xfrm>
          <a:off x="5194148" y="1199703"/>
          <a:ext cx="4556228" cy="159076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The list follows the depletion path and assumes it knows where the product was pulled from.</a:t>
          </a:r>
        </a:p>
      </dsp:txBody>
      <dsp:txXfrm>
        <a:off x="5194148" y="1199703"/>
        <a:ext cx="4556228" cy="1590767"/>
      </dsp:txXfrm>
    </dsp:sp>
    <dsp:sp modelId="{EBF3E9A9-0E94-4B68-B036-A2765CAD85D2}">
      <dsp:nvSpPr>
        <dsp:cNvPr id="0" name=""/>
        <dsp:cNvSpPr/>
      </dsp:nvSpPr>
      <dsp:spPr>
        <a:xfrm>
          <a:off x="5194148" y="2790470"/>
          <a:ext cx="4556228" cy="17396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Review and ensure the information is correct for proper replenishment to occur.</a:t>
          </a:r>
        </a:p>
      </dsp:txBody>
      <dsp:txXfrm>
        <a:off x="5194148" y="2790470"/>
        <a:ext cx="4556228" cy="17396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3B942-EBF6-4A44-AEA5-C546BA9AF697}"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255E0-1D49-F147-BF7C-DC27F77647EF}" type="slidenum">
              <a:rPr lang="en-US" smtClean="0"/>
              <a:t>‹#›</a:t>
            </a:fld>
            <a:endParaRPr lang="en-US"/>
          </a:p>
        </p:txBody>
      </p:sp>
    </p:spTree>
    <p:extLst>
      <p:ext uri="{BB962C8B-B14F-4D97-AF65-F5344CB8AC3E}">
        <p14:creationId xmlns:p14="http://schemas.microsoft.com/office/powerpoint/2010/main" val="84682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B0B255E0-1D49-F147-BF7C-DC27F77647EF}" type="slidenum">
              <a:rPr lang="en-US" smtClean="0"/>
              <a:t>1</a:t>
            </a:fld>
            <a:endParaRPr lang="en-US"/>
          </a:p>
        </p:txBody>
      </p:sp>
    </p:spTree>
    <p:extLst>
      <p:ext uri="{BB962C8B-B14F-4D97-AF65-F5344CB8AC3E}">
        <p14:creationId xmlns:p14="http://schemas.microsoft.com/office/powerpoint/2010/main" val="2957537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r>
              <a:rPr lang="en-US">
                <a:latin typeface="Arial" panose="020B0604020202020204" pitchFamily="34" charset="0"/>
                <a:cs typeface="Arial" panose="020B0604020202020204" pitchFamily="34" charset="0"/>
              </a:rPr>
              <a:t>Script:</a:t>
            </a:r>
          </a:p>
          <a:p>
            <a:pPr marL="171450" indent="-171450">
              <a:buFont typeface="Wingdings" panose="05000000000000000000" pitchFamily="2" charset="2"/>
              <a:buChar char="§"/>
            </a:pPr>
            <a:r>
              <a:rPr lang="en-US">
                <a:latin typeface="Arial"/>
                <a:cs typeface="Arial"/>
              </a:rPr>
              <a:t>Let’s go over a brief overview of CDUI for the OR. </a:t>
            </a:r>
          </a:p>
          <a:p>
            <a:pPr marL="171450" indent="-171450">
              <a:buFont typeface="Wingdings" panose="05000000000000000000" pitchFamily="2" charset="2"/>
              <a:buChar char="§"/>
            </a:pPr>
            <a:r>
              <a:rPr lang="en-US">
                <a:latin typeface="Arial"/>
                <a:cs typeface="Arial"/>
              </a:rPr>
              <a:t>There are 6 windows in CDUI: Scan Item, Changes Made, Supplies, Trays Or Trauma Carts, Implants on Cart, and Implant log.  </a:t>
            </a:r>
            <a:endParaRPr lang="en-US">
              <a:latin typeface="Arial" panose="020B0604020202020204" pitchFamily="34" charset="0"/>
              <a:cs typeface="Arial" panose="020B0604020202020204" pitchFamily="34" charset="0"/>
            </a:endParaRPr>
          </a:p>
          <a:p>
            <a:pPr marL="685800" lvl="1" indent="-228600">
              <a:buFont typeface="+mj-lt"/>
              <a:buAutoNum type="arabicPeriod"/>
            </a:pPr>
            <a:r>
              <a:rPr lang="en-US">
                <a:latin typeface="Arial" panose="020B0604020202020204" pitchFamily="34" charset="0"/>
                <a:cs typeface="Arial" panose="020B0604020202020204" pitchFamily="34" charset="0"/>
              </a:rPr>
              <a:t>The Scan Item section is where items will be populated when a user scans them into the system.  </a:t>
            </a:r>
          </a:p>
          <a:p>
            <a:pPr marL="1143000" lvl="2" indent="-228600">
              <a:buFont typeface="Arial" panose="020B0604020202020204" pitchFamily="34" charset="0"/>
              <a:buChar char="•"/>
            </a:pPr>
            <a:r>
              <a:rPr lang="en-US">
                <a:latin typeface="Arial" panose="020B0604020202020204" pitchFamily="34" charset="0"/>
                <a:cs typeface="Arial" panose="020B0604020202020204" pitchFamily="34" charset="0"/>
              </a:rPr>
              <a:t>It can also be manually searched and is where a user would Add on an Item or Add an Item on the Fly, if no item number is listed in the system.</a:t>
            </a:r>
          </a:p>
          <a:p>
            <a:pPr marL="685800" lvl="1" indent="-228600">
              <a:buFont typeface="+mj-lt"/>
              <a:buAutoNum type="arabicPeriod"/>
            </a:pPr>
            <a:r>
              <a:rPr lang="en-US">
                <a:latin typeface="Arial" panose="020B0604020202020204" pitchFamily="34" charset="0"/>
                <a:cs typeface="Arial" panose="020B0604020202020204" pitchFamily="34" charset="0"/>
              </a:rPr>
              <a:t>The Changes Made section is where a user will see all used or wasted items. </a:t>
            </a:r>
          </a:p>
          <a:p>
            <a:pPr marL="1143000" lvl="2" indent="-228600">
              <a:buFont typeface="Arial" panose="020B0604020202020204" pitchFamily="34" charset="0"/>
              <a:buChar char="•"/>
            </a:pPr>
            <a:r>
              <a:rPr lang="en-US">
                <a:latin typeface="Arial" panose="020B0604020202020204" pitchFamily="34" charset="0"/>
                <a:cs typeface="Arial" panose="020B0604020202020204" pitchFamily="34" charset="0"/>
              </a:rPr>
              <a:t>It will also show the Source Location that the system assumed the items were pulled from. This can be updated as needed.  </a:t>
            </a:r>
          </a:p>
          <a:p>
            <a:pPr marL="685800" lvl="1" indent="-228600">
              <a:buFont typeface="+mj-lt"/>
              <a:buAutoNum type="arabicPeriod"/>
            </a:pPr>
            <a:r>
              <a:rPr lang="en-US">
                <a:latin typeface="Arial" panose="020B0604020202020204" pitchFamily="34" charset="0"/>
                <a:cs typeface="Arial" panose="020B0604020202020204" pitchFamily="34" charset="0"/>
              </a:rPr>
              <a:t>The Supplies section shows all used supplies and can be updated at any time.  Any change to this area will be shown in the Changes Made section.</a:t>
            </a:r>
          </a:p>
          <a:p>
            <a:pPr marL="685800" lvl="1" indent="-228600">
              <a:buFont typeface="+mj-lt"/>
              <a:buAutoNum type="arabicPeriod"/>
            </a:pPr>
            <a:r>
              <a:rPr lang="en-US">
                <a:highlight>
                  <a:srgbClr val="FFFF00"/>
                </a:highlight>
                <a:latin typeface="Arial"/>
                <a:cs typeface="Arial"/>
              </a:rPr>
              <a:t>The Trays section </a:t>
            </a:r>
            <a:r>
              <a:rPr lang="en-US" sz="1800">
                <a:effectLst/>
                <a:latin typeface="Segoe UI" panose="020B0502040204020203" pitchFamily="34" charset="0"/>
              </a:rPr>
              <a:t>shows instrument trays, loaner trays as well as implant trays, which can be virtually opened, and the implants used will be documented inside CDUI.</a:t>
            </a:r>
            <a:endParaRPr lang="en-US">
              <a:highlight>
                <a:srgbClr val="FFFF00"/>
              </a:highlight>
              <a:latin typeface="Arial"/>
              <a:cs typeface="Arial"/>
            </a:endParaRPr>
          </a:p>
          <a:p>
            <a:pPr marL="685800" lvl="1" indent="-228600">
              <a:buFont typeface="+mj-lt"/>
              <a:buAutoNum type="arabicPeriod"/>
            </a:pPr>
            <a:r>
              <a:rPr lang="en-US">
                <a:latin typeface="Arial"/>
                <a:cs typeface="Arial"/>
              </a:rPr>
              <a:t>The Implants on Cart section will display all the picked implants prior to the procedure starting, based off the preference card.</a:t>
            </a:r>
          </a:p>
          <a:p>
            <a:pPr marL="1143000" lvl="2" indent="-228600">
              <a:buFont typeface="Arial" panose="020B0604020202020204" pitchFamily="34" charset="0"/>
              <a:buChar char="•"/>
            </a:pPr>
            <a:r>
              <a:rPr lang="en-US">
                <a:latin typeface="Arial"/>
                <a:cs typeface="Arial"/>
              </a:rPr>
              <a:t>If the items are used, they will be moved to the implant log for documentation.  If they aren't used, then once the case has been validated, they will be returned to inventory.</a:t>
            </a:r>
          </a:p>
          <a:p>
            <a:pPr marL="685800" lvl="1" indent="-228600">
              <a:buFont typeface="+mj-lt"/>
              <a:buAutoNum type="arabicPeriod"/>
            </a:pPr>
            <a:r>
              <a:rPr lang="en-US">
                <a:latin typeface="Arial"/>
                <a:cs typeface="Arial"/>
              </a:rPr>
              <a:t>Implant Log is where all documented implants will be shown. Any additions or changes will also be reflected in the Changes Made section</a:t>
            </a:r>
            <a:r>
              <a:rPr lang="en-US">
                <a:latin typeface="Segoe UI"/>
                <a:cs typeface="Segoe UI"/>
              </a:rPr>
              <a:t>.</a:t>
            </a:r>
          </a:p>
          <a:p>
            <a:pPr marL="456565" indent="-456565"/>
            <a:endParaRPr lang="en-US">
              <a:latin typeface="Segoe UI"/>
              <a:cs typeface="Segoe UI"/>
            </a:endParaRPr>
          </a:p>
        </p:txBody>
      </p:sp>
    </p:spTree>
    <p:extLst>
      <p:ext uri="{BB962C8B-B14F-4D97-AF65-F5344CB8AC3E}">
        <p14:creationId xmlns:p14="http://schemas.microsoft.com/office/powerpoint/2010/main" val="264832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285750" indent="-285750">
              <a:lnSpc>
                <a:spcPct val="110000"/>
              </a:lnSpc>
              <a:spcAft>
                <a:spcPts val="550"/>
              </a:spcAft>
              <a:buFont typeface="Wingdings" panose="05000000000000000000" pitchFamily="2" charset="2"/>
              <a:buChar char="§"/>
            </a:pPr>
            <a:r>
              <a:rPr lang="en-US"/>
              <a:t>Next, let’s talk about how to scan items into the system.</a:t>
            </a:r>
          </a:p>
          <a:p>
            <a:pPr marL="285750" indent="-285750">
              <a:lnSpc>
                <a:spcPct val="110000"/>
              </a:lnSpc>
              <a:spcAft>
                <a:spcPts val="550"/>
              </a:spcAft>
              <a:buFont typeface="Wingdings" panose="05000000000000000000" pitchFamily="2" charset="2"/>
              <a:buChar char="§"/>
            </a:pPr>
            <a:r>
              <a:rPr lang="en-US"/>
              <a:t>The </a:t>
            </a:r>
            <a:r>
              <a:rPr lang="en-US">
                <a:effectLst/>
              </a:rPr>
              <a:t>Scan Item area</a:t>
            </a:r>
            <a:r>
              <a:rPr lang="en-US"/>
              <a:t> is where </a:t>
            </a:r>
            <a:r>
              <a:rPr lang="en-US">
                <a:effectLst/>
              </a:rPr>
              <a:t>a user can add an item </a:t>
            </a:r>
            <a:r>
              <a:rPr lang="en-US"/>
              <a:t>onto a case.  </a:t>
            </a:r>
            <a:endParaRPr lang="en-US">
              <a:ea typeface="Calibri"/>
              <a:cs typeface="Calibri"/>
            </a:endParaRPr>
          </a:p>
          <a:p>
            <a:pPr marL="285750" indent="-285750">
              <a:lnSpc>
                <a:spcPct val="110000"/>
              </a:lnSpc>
              <a:spcAft>
                <a:spcPts val="550"/>
              </a:spcAft>
              <a:buFont typeface="Wingdings" panose="05000000000000000000" pitchFamily="2" charset="2"/>
              <a:buChar char="§"/>
            </a:pPr>
            <a:r>
              <a:rPr lang="en-US"/>
              <a:t>Note </a:t>
            </a:r>
            <a:r>
              <a:rPr lang="en-US">
                <a:effectLst/>
              </a:rPr>
              <a:t>that </a:t>
            </a:r>
            <a:r>
              <a:rPr lang="en-US"/>
              <a:t>the room number is listed in this section. It's important to look at this and ensure it is accurate.  </a:t>
            </a:r>
          </a:p>
          <a:p>
            <a:pPr marL="742950" lvl="1" indent="-285750">
              <a:lnSpc>
                <a:spcPct val="110000"/>
              </a:lnSpc>
              <a:spcAft>
                <a:spcPts val="550"/>
              </a:spcAft>
              <a:buFont typeface="Wingdings" panose="05000000000000000000" pitchFamily="2" charset="2"/>
              <a:buChar char="§"/>
            </a:pPr>
            <a:r>
              <a:rPr lang="en-US"/>
              <a:t>If </a:t>
            </a:r>
            <a:r>
              <a:rPr lang="en-US">
                <a:effectLst/>
              </a:rPr>
              <a:t>not</a:t>
            </a:r>
            <a:r>
              <a:rPr lang="en-US"/>
              <a:t>, the user can select into it, search for, and select the correct room</a:t>
            </a:r>
            <a:r>
              <a:rPr lang="en-US">
                <a:effectLst/>
              </a:rPr>
              <a:t>.</a:t>
            </a:r>
            <a:endParaRPr lang="en-US">
              <a:effectLst/>
              <a:ea typeface="Calibri"/>
              <a:cs typeface="Calibri"/>
            </a:endParaRPr>
          </a:p>
          <a:p>
            <a:pPr marL="285750" indent="-285750">
              <a:lnSpc>
                <a:spcPct val="110000"/>
              </a:lnSpc>
              <a:spcAft>
                <a:spcPts val="550"/>
              </a:spcAft>
              <a:buFont typeface="Wingdings" panose="05000000000000000000" pitchFamily="2" charset="2"/>
              <a:buChar char="§"/>
            </a:pPr>
            <a:r>
              <a:rPr lang="en-US">
                <a:effectLst/>
              </a:rPr>
              <a:t>Users can either scan </a:t>
            </a:r>
            <a:r>
              <a:rPr lang="en-US"/>
              <a:t>the item </a:t>
            </a:r>
            <a:r>
              <a:rPr lang="en-US">
                <a:effectLst/>
              </a:rPr>
              <a:t>in, type it in, or if needed, users can manually search for an item in in the database.</a:t>
            </a:r>
          </a:p>
          <a:p>
            <a:pPr marL="285750" indent="-285750">
              <a:lnSpc>
                <a:spcPct val="110000"/>
              </a:lnSpc>
              <a:spcAft>
                <a:spcPts val="550"/>
              </a:spcAft>
              <a:buFont typeface="Wingdings" panose="05000000000000000000" pitchFamily="2" charset="2"/>
              <a:buChar char="§"/>
            </a:pPr>
            <a:r>
              <a:rPr lang="en-US">
                <a:effectLst/>
                <a:ea typeface="Calibri"/>
                <a:cs typeface="Calibri"/>
              </a:rPr>
              <a:t>Please note, users may not immediately see an item in Epic that has been added in Tecsys. The data will transfer, it is just not immediate.</a:t>
            </a:r>
          </a:p>
          <a:p>
            <a:pPr marL="285750" marR="0" indent="-285750">
              <a:lnSpc>
                <a:spcPct val="110000"/>
              </a:lnSpc>
              <a:spcBef>
                <a:spcPts val="0"/>
              </a:spcBef>
              <a:spcAft>
                <a:spcPts val="550"/>
              </a:spcAft>
              <a:buFont typeface="Wingdings" panose="05000000000000000000" pitchFamily="2" charset="2"/>
              <a:buChar char="§"/>
            </a:pPr>
            <a:r>
              <a:rPr lang="en-US">
                <a:effectLst/>
              </a:rPr>
              <a:t>Users can also Add Items on the Fly. These are items that aren't in the system, and we will go over how to document those.</a:t>
            </a:r>
            <a:endParaRPr lang="en-US">
              <a:effectLst/>
              <a:ea typeface="Calibri"/>
              <a:cs typeface="Calibri"/>
            </a:endParaRPr>
          </a:p>
          <a:p>
            <a:pPr marL="285750" marR="0" indent="-285750">
              <a:lnSpc>
                <a:spcPct val="110000"/>
              </a:lnSpc>
              <a:spcBef>
                <a:spcPts val="0"/>
              </a:spcBef>
              <a:spcAft>
                <a:spcPts val="550"/>
              </a:spcAft>
              <a:buFont typeface="Wingdings" panose="05000000000000000000" pitchFamily="2" charset="2"/>
              <a:buChar char="§"/>
            </a:pPr>
            <a:r>
              <a:rPr lang="en-US">
                <a:effectLst/>
              </a:rPr>
              <a:t>If an item doesn't have a barcode or users scan it and the barcode's not working, users can go search and see if it is in the item database.</a:t>
            </a:r>
            <a:endParaRPr lang="en-US">
              <a:ea typeface="Calibri"/>
              <a:cs typeface="Calibri"/>
            </a:endParaRPr>
          </a:p>
        </p:txBody>
      </p:sp>
    </p:spTree>
    <p:extLst>
      <p:ext uri="{BB962C8B-B14F-4D97-AF65-F5344CB8AC3E}">
        <p14:creationId xmlns:p14="http://schemas.microsoft.com/office/powerpoint/2010/main" val="229090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Let’s discuss Tracked Items Case Documentation.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First, what is a tracked item?</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A tracked item is an item that has a Tecsys generated barcode that is tracked down to the specific SKU (lot and serial).</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As a note, currently, tracked items are only used for bulk buys.</a:t>
            </a:r>
            <a:endParaRPr lang="en-US">
              <a:ea typeface="Calibri"/>
              <a:cs typeface="Calibri"/>
            </a:endParaRPr>
          </a:p>
          <a:p>
            <a:pPr marL="628650" lvl="1" indent="-171450">
              <a:buFont typeface="Wingdings" panose="05000000000000000000" pitchFamily="2" charset="2"/>
              <a:buChar char="§"/>
            </a:pPr>
            <a:r>
              <a:rPr lang="en-US"/>
              <a:t>When they are scanned into inventory, their UDI information is captured, a tracked item (TI) number is generated, and it is printed onto the barcode label which is affixed to the packaging.</a:t>
            </a:r>
          </a:p>
          <a:p>
            <a:pPr marL="1085850" lvl="2" indent="-171450">
              <a:buFont typeface="Wingdings" panose="05000000000000000000" pitchFamily="2" charset="2"/>
              <a:buChar char="§"/>
            </a:pPr>
            <a:r>
              <a:rPr lang="en-US"/>
              <a:t>The glue on the label is not strong and the label can be pulled off should the item need to be returned to the vendor for a credit.</a:t>
            </a:r>
          </a:p>
          <a:p>
            <a:pPr marL="628650" lvl="1" indent="-171450">
              <a:buFont typeface="Wingdings" panose="05000000000000000000" pitchFamily="2" charset="2"/>
              <a:buChar char="§"/>
            </a:pPr>
            <a:r>
              <a:rPr lang="en-US"/>
              <a:t>When the user has a tracked item to document, they can scan the Tracked item barcode instead of the barcode on the packaging. </a:t>
            </a:r>
          </a:p>
          <a:p>
            <a:pPr marL="1085850" lvl="2" indent="-171450">
              <a:buFont typeface="Wingdings" panose="05000000000000000000" pitchFamily="2" charset="2"/>
              <a:buChar char="§"/>
            </a:pPr>
            <a:r>
              <a:rPr lang="en-US"/>
              <a:t>When it's scanned in, all pertinent UDI is also documented on the case.</a:t>
            </a:r>
          </a:p>
          <a:p>
            <a:pPr marL="628650" lvl="1" indent="-171450">
              <a:buFont typeface="Wingdings" panose="05000000000000000000" pitchFamily="2" charset="2"/>
              <a:buChar char="§"/>
            </a:pPr>
            <a:r>
              <a:rPr lang="en-US"/>
              <a:t>Remember, tracked Items must always be documented by their Tracked Item (TI) label or ID.</a:t>
            </a:r>
          </a:p>
          <a:p>
            <a:pPr marL="1085850" lvl="2" indent="-171450">
              <a:buFont typeface="Wingdings" panose="05000000000000000000" pitchFamily="2" charset="2"/>
              <a:buChar char="§"/>
            </a:pPr>
            <a:r>
              <a:rPr lang="en-US"/>
              <a:t>If a label is damaged and unreadable </a:t>
            </a:r>
            <a:r>
              <a:rPr lang="en-US">
                <a:sym typeface="Wingdings" panose="05000000000000000000" pitchFamily="2" charset="2"/>
              </a:rPr>
              <a:t>the user will need to manual enter </a:t>
            </a:r>
            <a:r>
              <a:rPr lang="en-US"/>
              <a:t>“TI_” followed by the ID number for documentation. </a:t>
            </a:r>
          </a:p>
          <a:p>
            <a:pPr marL="171450" indent="-171450">
              <a:buFont typeface="Arial,Sans-Serif"/>
              <a:buChar char="•"/>
            </a:pPr>
            <a:endParaRPr lang="en-US"/>
          </a:p>
        </p:txBody>
      </p:sp>
    </p:spTree>
    <p:extLst>
      <p:ext uri="{BB962C8B-B14F-4D97-AF65-F5344CB8AC3E}">
        <p14:creationId xmlns:p14="http://schemas.microsoft.com/office/powerpoint/2010/main" val="287182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Script:</a:t>
            </a:r>
          </a:p>
          <a:p>
            <a:pPr marL="171450" marR="0" lvl="0" indent="-171450" algn="l" defTabSz="914400">
              <a:lnSpc>
                <a:spcPct val="100000"/>
              </a:lnSpc>
              <a:spcBef>
                <a:spcPts val="0"/>
              </a:spcBef>
              <a:spcAft>
                <a:spcPts val="0"/>
              </a:spcAft>
              <a:buClrTx/>
              <a:buSzTx/>
              <a:buFont typeface="Arial"/>
              <a:buChar char="•"/>
              <a:tabLst/>
              <a:defRPr/>
            </a:pPr>
            <a:r>
              <a:rPr lang="en-US"/>
              <a:t>This area gives you the ability to search for an item and add to the case.</a:t>
            </a:r>
            <a:endParaRPr lang="en-US">
              <a:ea typeface="Calibri"/>
              <a:cs typeface="Calibri"/>
            </a:endParaRPr>
          </a:p>
          <a:p>
            <a:pPr marL="171450" indent="-171450">
              <a:buFont typeface="Arial"/>
              <a:buChar char="•"/>
            </a:pPr>
            <a:r>
              <a:rPr lang="en-US">
                <a:ea typeface="Calibri"/>
                <a:cs typeface="Calibri"/>
              </a:rPr>
              <a:t>The results will display in order of most used.  As you can see, on the left, you can limit the results by manufacturer selection.</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A635FEC5-8A94-447A-9D30-74849A9B8314}" type="slidenum">
              <a:rPr lang="en-US" smtClean="0"/>
              <a:t>17</a:t>
            </a:fld>
            <a:endParaRPr lang="en-US"/>
          </a:p>
        </p:txBody>
      </p:sp>
    </p:spTree>
    <p:extLst>
      <p:ext uri="{BB962C8B-B14F-4D97-AF65-F5344CB8AC3E}">
        <p14:creationId xmlns:p14="http://schemas.microsoft.com/office/powerpoint/2010/main" val="428610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a:latin typeface="Arial" panose="020B0604020202020204" pitchFamily="34" charset="0"/>
                <a:cs typeface="Arial" panose="020B0604020202020204" pitchFamily="34" charset="0"/>
              </a:rPr>
              <a:t>Script: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effectLst/>
                <a:latin typeface="Arial" panose="020B0604020202020204" pitchFamily="34" charset="0"/>
                <a:ea typeface="Times New Roman" panose="02020603050405020304" pitchFamily="18" charset="0"/>
                <a:cs typeface="Arial" panose="020B0604020202020204" pitchFamily="34" charset="0"/>
              </a:rPr>
              <a:t>Let’s go over some basic terminology a user will need to know.</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effectLst/>
                <a:latin typeface="Arial" panose="020B0604020202020204" pitchFamily="34" charset="0"/>
                <a:ea typeface="Times New Roman" panose="02020603050405020304" pitchFamily="18" charset="0"/>
                <a:cs typeface="Arial" panose="020B0604020202020204" pitchFamily="34" charset="0"/>
              </a:rPr>
              <a:t>An On-the-Fly item is </a:t>
            </a: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an item that is scanned into CDUI that does not exist in the Tecsys Item Master. We don’t have a number for it, and it is not set up in Tecsys.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An Add-On item is an item that is in the Tecsys system, but it wasn't part of the original case pick.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effectLst/>
                <a:ea typeface="Calibri"/>
                <a:cs typeface="Calibri"/>
              </a:rPr>
              <a:t>Again, once an item has been added, the data will transfer to Epic, it is just not immediate.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a:effectLst/>
              <a:latin typeface="Arial" panose="020B0604020202020204" pitchFamily="34" charset="0"/>
              <a:ea typeface="Times New Roman" panose="02020603050405020304" pitchFamily="18"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18</a:t>
            </a:fld>
            <a:endParaRPr lang="en-US"/>
          </a:p>
        </p:txBody>
      </p:sp>
    </p:spTree>
    <p:extLst>
      <p:ext uri="{BB962C8B-B14F-4D97-AF65-F5344CB8AC3E}">
        <p14:creationId xmlns:p14="http://schemas.microsoft.com/office/powerpoint/2010/main" val="1038847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Script:</a:t>
            </a:r>
          </a:p>
          <a:p>
            <a:pPr marL="285750" marR="0" indent="-2857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We are going to talk about how to Add on the Fly now with detail.</a:t>
            </a:r>
          </a:p>
          <a:p>
            <a:pPr marL="285750" marR="0" indent="-2857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Again, an Add on the Fly item is an item that does not exist in the Item Master.</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To add an Item on the Fly, a user would scan an item and select Add.</a:t>
            </a:r>
          </a:p>
          <a:p>
            <a:pPr marL="285750" marR="0" indent="-2857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A pop-up window will come up and a user would then select the Add on the Fly button.</a:t>
            </a:r>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19</a:t>
            </a:fld>
            <a:endParaRPr lang="en-US"/>
          </a:p>
        </p:txBody>
      </p:sp>
    </p:spTree>
    <p:extLst>
      <p:ext uri="{BB962C8B-B14F-4D97-AF65-F5344CB8AC3E}">
        <p14:creationId xmlns:p14="http://schemas.microsoft.com/office/powerpoint/2010/main" val="262080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marR="0" indent="-171450">
              <a:spcBef>
                <a:spcPts val="1600"/>
              </a:spcBef>
              <a:spcAft>
                <a:spcPts val="0"/>
              </a:spcAft>
              <a:buFont typeface="Wingdings" panose="05000000000000000000" pitchFamily="2" charset="2"/>
              <a:buChar char="§"/>
            </a:pPr>
            <a:r>
              <a:rPr lang="en-US" b="0">
                <a:effectLst/>
              </a:rPr>
              <a:t>Once a user accesses the Add an Item on the Fly pop-up window, there are a few things a user must enter.</a:t>
            </a:r>
            <a:endParaRPr lang="en-US" b="0">
              <a:effectLst/>
              <a:ea typeface="Calibri"/>
              <a:cs typeface="Calibri"/>
            </a:endParaRPr>
          </a:p>
          <a:p>
            <a:pPr marL="171450" marR="0" indent="-171450">
              <a:spcBef>
                <a:spcPts val="1600"/>
              </a:spcBef>
              <a:spcAft>
                <a:spcPts val="0"/>
              </a:spcAft>
              <a:buFont typeface="Wingdings" panose="05000000000000000000" pitchFamily="2" charset="2"/>
              <a:buChar char="§"/>
            </a:pPr>
            <a:r>
              <a:rPr lang="en-US" b="0">
                <a:effectLst/>
              </a:rPr>
              <a:t>A user must enter the reference number from the packaging of the product.</a:t>
            </a:r>
            <a:endParaRPr lang="en-US" b="0">
              <a:effectLst/>
              <a:ea typeface="Calibri"/>
              <a:cs typeface="Calibri"/>
            </a:endParaRPr>
          </a:p>
          <a:p>
            <a:pPr marL="171450" indent="-171450">
              <a:lnSpc>
                <a:spcPct val="110000"/>
              </a:lnSpc>
              <a:spcAft>
                <a:spcPts val="550"/>
              </a:spcAft>
              <a:buFont typeface="Wingdings" panose="05000000000000000000" pitchFamily="2" charset="2"/>
              <a:buChar char="§"/>
            </a:pPr>
            <a:r>
              <a:rPr lang="en-US"/>
              <a:t>Although the system may not require the manufacturer and supply name, it is important </a:t>
            </a:r>
            <a:r>
              <a:rPr lang="en-US" b="0">
                <a:effectLst/>
              </a:rPr>
              <a:t>to </a:t>
            </a:r>
            <a:r>
              <a:rPr lang="en-US"/>
              <a:t>add it.</a:t>
            </a:r>
          </a:p>
          <a:p>
            <a:pPr marL="171450" indent="-171450">
              <a:lnSpc>
                <a:spcPct val="110000"/>
              </a:lnSpc>
              <a:spcAft>
                <a:spcPts val="550"/>
              </a:spcAft>
              <a:buFont typeface="Wingdings" panose="05000000000000000000" pitchFamily="2" charset="2"/>
              <a:buChar char="§"/>
            </a:pPr>
            <a:r>
              <a:rPr lang="en-US"/>
              <a:t>The user will then </a:t>
            </a:r>
            <a:r>
              <a:rPr lang="en-US" b="0">
                <a:effectLst/>
              </a:rPr>
              <a:t>select</a:t>
            </a:r>
            <a:r>
              <a:rPr lang="en-US"/>
              <a:t> </a:t>
            </a:r>
            <a:r>
              <a:rPr lang="en-US" b="0">
                <a:effectLst/>
              </a:rPr>
              <a:t>whether</a:t>
            </a:r>
            <a:r>
              <a:rPr lang="en-US"/>
              <a:t> </a:t>
            </a:r>
            <a:r>
              <a:rPr lang="en-US" b="0">
                <a:effectLst/>
              </a:rPr>
              <a:t>it's a supply or an implant item.</a:t>
            </a:r>
            <a:endParaRPr lang="en-US" b="0">
              <a:effectLst/>
              <a:ea typeface="Calibri"/>
              <a:cs typeface="Calibri"/>
            </a:endParaRPr>
          </a:p>
          <a:p>
            <a:pPr marL="171450" marR="0" indent="-171450">
              <a:lnSpc>
                <a:spcPct val="110000"/>
              </a:lnSpc>
              <a:spcBef>
                <a:spcPts val="0"/>
              </a:spcBef>
              <a:spcAft>
                <a:spcPts val="550"/>
              </a:spcAft>
              <a:buFont typeface="Wingdings" panose="05000000000000000000" pitchFamily="2" charset="2"/>
              <a:buChar char="§"/>
            </a:pPr>
            <a:r>
              <a:rPr lang="en-US" b="0">
                <a:effectLst/>
              </a:rPr>
              <a:t>Documenting items that get added on the fly will then create a record in </a:t>
            </a:r>
            <a:r>
              <a:rPr lang="en-US" b="0" err="1">
                <a:effectLst/>
              </a:rPr>
              <a:t>Tecsys</a:t>
            </a:r>
            <a:r>
              <a:rPr lang="en-US"/>
              <a:t> that can be reviewed to determine if it should be added to the item file.</a:t>
            </a:r>
          </a:p>
          <a:p>
            <a:pPr marL="171450" marR="0" indent="-171450">
              <a:lnSpc>
                <a:spcPct val="110000"/>
              </a:lnSpc>
              <a:spcBef>
                <a:spcPts val="0"/>
              </a:spcBef>
              <a:spcAft>
                <a:spcPts val="550"/>
              </a:spcAft>
              <a:buFont typeface="Wingdings" panose="05000000000000000000" pitchFamily="2" charset="2"/>
              <a:buChar char="§"/>
            </a:pPr>
            <a:r>
              <a:rPr lang="en-US"/>
              <a:t>That's also why it's important to include the Manufacturer and Supply Name when documenting</a:t>
            </a:r>
            <a:r>
              <a:rPr lang="en-US" b="0">
                <a:effectLst/>
              </a:rPr>
              <a:t>.</a:t>
            </a:r>
            <a:endParaRPr lang="en-US">
              <a:ea typeface="Calibri"/>
              <a:cs typeface="Calibri"/>
            </a:endParaRPr>
          </a:p>
          <a:p>
            <a:pPr marL="171450" indent="-171450">
              <a:buFont typeface="Wingdings" panose="05000000000000000000" pitchFamily="2" charset="2"/>
              <a:buChar char="§"/>
            </a:pPr>
            <a:endParaRPr lang="en-US"/>
          </a:p>
          <a:p>
            <a:pPr marR="0">
              <a:spcBef>
                <a:spcPts val="0"/>
              </a:spcBef>
            </a:pPr>
            <a:endParaRPr lang="en-US" sz="1200" b="0">
              <a:effectLst/>
              <a:latin typeface="Calibri" panose="020F0502020204030204" pitchFamily="34" charset="0"/>
              <a:ea typeface="Calibri"/>
              <a:cs typeface="Calibri"/>
            </a:endParaRP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20</a:t>
            </a:fld>
            <a:endParaRPr lang="en-US"/>
          </a:p>
        </p:txBody>
      </p:sp>
    </p:spTree>
    <p:extLst>
      <p:ext uri="{BB962C8B-B14F-4D97-AF65-F5344CB8AC3E}">
        <p14:creationId xmlns:p14="http://schemas.microsoft.com/office/powerpoint/2010/main" val="2946644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latin typeface="Arial" panose="020B0604020202020204" pitchFamily="34" charset="0"/>
                <a:cs typeface="Arial" panose="020B0604020202020204" pitchFamily="34" charset="0"/>
              </a:rPr>
              <a:t>Script:</a:t>
            </a:r>
          </a:p>
          <a:p>
            <a:pPr marL="171450" marR="0"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There is a difference when it comes to adding an item on the fly that is an implant. </a:t>
            </a:r>
          </a:p>
          <a:p>
            <a:pPr marL="171450" marR="0"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If the item that the user is adding on the fly is an implant, a user must select Implant when they are adding it. </a:t>
            </a:r>
            <a:endParaRPr lang="en-US" sz="1200" b="0" kern="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nSpc>
                <a:spcPct val="110000"/>
              </a:lnSpc>
              <a:spcBef>
                <a:spcPts val="0"/>
              </a:spcBef>
              <a:spcAft>
                <a:spcPts val="60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If they select Supply, it's not going to show up as an implant.</a:t>
            </a:r>
          </a:p>
          <a:p>
            <a:pPr marL="171450" marR="0" indent="-171450">
              <a:lnSpc>
                <a:spcPct val="110000"/>
              </a:lnSpc>
              <a:spcBef>
                <a:spcPts val="0"/>
              </a:spcBef>
              <a:spcAft>
                <a:spcPts val="60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They're not going to be able to document as an implant and they're not going to be able to document the UDI. It won't ask for the UDI information, and it won't require it.</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Once it has been categorized as an implant, the item is going to then populate in the implant log.</a:t>
            </a:r>
          </a:p>
          <a:p>
            <a:pPr marL="171450" indent="-171450">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In the implant log, it is required that the UDI information be documented during the case.</a:t>
            </a:r>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21</a:t>
            </a:fld>
            <a:endParaRPr lang="en-US"/>
          </a:p>
        </p:txBody>
      </p:sp>
    </p:spTree>
    <p:extLst>
      <p:ext uri="{BB962C8B-B14F-4D97-AF65-F5344CB8AC3E}">
        <p14:creationId xmlns:p14="http://schemas.microsoft.com/office/powerpoint/2010/main" val="2561993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Clr>
                <a:schemeClr val="bg2">
                  <a:lumMod val="10000"/>
                </a:schemeClr>
              </a:buClr>
              <a:buFont typeface="Wingdings" panose="05000000000000000000" pitchFamily="2" charset="2"/>
              <a:buChar char="§"/>
            </a:pPr>
            <a:r>
              <a:rPr lang="en-US"/>
              <a:t>Let’s walk through how to scan items to be added to a case within the system. </a:t>
            </a:r>
          </a:p>
          <a:p>
            <a:pPr marL="171450" indent="-171450">
              <a:buClr>
                <a:schemeClr val="bg2">
                  <a:lumMod val="10000"/>
                </a:schemeClr>
              </a:buClr>
              <a:buFont typeface="Wingdings" panose="05000000000000000000" pitchFamily="2" charset="2"/>
              <a:buChar char="§"/>
            </a:pPr>
            <a:r>
              <a:rPr lang="en-US"/>
              <a:t>First, we’re going to demo how to Add On a Supply item.</a:t>
            </a:r>
          </a:p>
          <a:p>
            <a:pPr marL="171450" indent="-171450">
              <a:buClr>
                <a:schemeClr val="bg2">
                  <a:lumMod val="10000"/>
                </a:schemeClr>
              </a:buClr>
              <a:buFont typeface="Wingdings" panose="05000000000000000000" pitchFamily="2" charset="2"/>
              <a:buChar char="§"/>
            </a:pPr>
            <a:r>
              <a:rPr lang="en-US"/>
              <a:t>Second, we’re going to demo how to Add an Item on the Fly.</a:t>
            </a:r>
          </a:p>
          <a:p>
            <a:pPr marL="171450" indent="-171450">
              <a:buClr>
                <a:schemeClr val="bg2">
                  <a:lumMod val="10000"/>
                </a:schemeClr>
              </a:buClr>
              <a:buFont typeface="Wingdings" panose="05000000000000000000" pitchFamily="2" charset="2"/>
              <a:buChar char="§"/>
            </a:pPr>
            <a:endParaRPr lang="en-US"/>
          </a:p>
          <a:p>
            <a:pPr marL="171450" indent="-171450">
              <a:buClr>
                <a:schemeClr val="bg2">
                  <a:lumMod val="10000"/>
                </a:schemeClr>
              </a:buClr>
              <a:buFont typeface="Wingdings" panose="05000000000000000000" pitchFamily="2" charset="2"/>
              <a:buChar char="§"/>
            </a:pPr>
            <a:r>
              <a:rPr lang="en-US"/>
              <a:t>To add an item, </a:t>
            </a:r>
          </a:p>
          <a:p>
            <a:pPr marL="228600" indent="-228600">
              <a:buClr>
                <a:schemeClr val="bg2">
                  <a:lumMod val="10000"/>
                </a:schemeClr>
              </a:buClr>
              <a:buFont typeface="+mj-lt"/>
              <a:buAutoNum type="arabicPeriod"/>
            </a:pPr>
            <a:r>
              <a:rPr lang="en-US"/>
              <a:t>First, a user would launch the Tecsys CDUI resource through the embedded CDUI button in Epic. Users can also access the CDUI resource directly through the Case Documentation activity on the Tecsys Home screen.</a:t>
            </a:r>
          </a:p>
          <a:p>
            <a:pPr marL="228600" indent="-228600">
              <a:buClr>
                <a:schemeClr val="bg2">
                  <a:lumMod val="10000"/>
                </a:schemeClr>
              </a:buClr>
              <a:buFont typeface="+mj-lt"/>
              <a:buAutoNum type="arabicPeriod"/>
            </a:pPr>
            <a:r>
              <a:rPr lang="en-US"/>
              <a:t>Scan the item’s barcode, search for the item in the search field of the Scan Item pop-up window, or Search for an item using the item Name, Description, Manufacturer Item Number, or Workday Number.</a:t>
            </a:r>
          </a:p>
          <a:p>
            <a:pPr marL="228600" indent="-228600">
              <a:buClr>
                <a:schemeClr val="bg2">
                  <a:lumMod val="10000"/>
                </a:schemeClr>
              </a:buClr>
              <a:buFont typeface="+mj-lt"/>
              <a:buAutoNum type="arabicPeriod"/>
            </a:pPr>
            <a:r>
              <a:rPr lang="en-US"/>
              <a:t>Select the Add button to add the item to the case Supplies list. The item now appears as a Used item in the Supplies pop-up window. </a:t>
            </a:r>
          </a:p>
          <a:p>
            <a:pPr marL="228600" indent="-228600">
              <a:buClr>
                <a:schemeClr val="bg2">
                  <a:lumMod val="10000"/>
                </a:schemeClr>
              </a:buClr>
              <a:buFont typeface="+mj-lt"/>
              <a:buAutoNum type="arabicPeriod"/>
            </a:pPr>
            <a:r>
              <a:rPr lang="en-US"/>
              <a:t>Once an item is listed in the Supplies window, you can increment the ‘Used’ quantity as desired by scanning the item’s barcode again, or by selecting the plus sign (+) button on the items in the Used section. </a:t>
            </a:r>
          </a:p>
          <a:p>
            <a:pPr marL="228600" indent="-228600">
              <a:buClr>
                <a:schemeClr val="bg2">
                  <a:lumMod val="10000"/>
                </a:schemeClr>
              </a:buClr>
              <a:buFont typeface="+mj-lt"/>
              <a:buAutoNum type="arabicPeriod"/>
            </a:pPr>
            <a:r>
              <a:rPr lang="en-US"/>
              <a:t>You can decrement the number used, if necessary, by selecting the minus sign (-) button. </a:t>
            </a:r>
          </a:p>
          <a:p>
            <a:pPr marL="0" indent="0">
              <a:buClr>
                <a:schemeClr val="bg2">
                  <a:lumMod val="10000"/>
                </a:schemeClr>
              </a:buClr>
              <a:buFont typeface="+mj-lt"/>
              <a:buNone/>
            </a:pPr>
            <a:endParaRPr lang="en-US"/>
          </a:p>
          <a:p>
            <a:pPr marL="0" indent="0">
              <a:buClr>
                <a:schemeClr val="bg2">
                  <a:lumMod val="10000"/>
                </a:schemeClr>
              </a:buClr>
              <a:buFont typeface="+mj-lt"/>
              <a:buNone/>
            </a:pPr>
            <a:r>
              <a:rPr lang="en-US"/>
              <a:t>Next, let’s add an item on the fly, </a:t>
            </a:r>
          </a:p>
          <a:p>
            <a:pPr marL="228600" indent="-228600">
              <a:buClr>
                <a:schemeClr val="bg2">
                  <a:lumMod val="10000"/>
                </a:schemeClr>
              </a:buClr>
              <a:buFont typeface="+mj-lt"/>
              <a:buAutoNum type="arabicPeriod"/>
            </a:pPr>
            <a:r>
              <a:rPr lang="en-US"/>
              <a:t>Navigate to Case Inventory Manager on the Home page and select Case Documentation.</a:t>
            </a:r>
          </a:p>
          <a:p>
            <a:pPr marL="228600" indent="-228600">
              <a:buClr>
                <a:schemeClr val="bg2">
                  <a:lumMod val="10000"/>
                </a:schemeClr>
              </a:buClr>
              <a:buFont typeface="+mj-lt"/>
              <a:buAutoNum type="arabicPeriod"/>
            </a:pPr>
            <a:r>
              <a:rPr lang="en-US"/>
              <a:t>Identify a case you would like to add an item to. Select Open. The case will open.</a:t>
            </a:r>
          </a:p>
          <a:p>
            <a:pPr marL="228600" indent="-228600">
              <a:buClr>
                <a:schemeClr val="bg2">
                  <a:lumMod val="10000"/>
                </a:schemeClr>
              </a:buClr>
              <a:buFont typeface="+mj-lt"/>
              <a:buAutoNum type="arabicPeriod"/>
            </a:pPr>
            <a:r>
              <a:rPr lang="en-US"/>
              <a:t>Enter the item name in the search field in the Scan Item window. Select the Add button.</a:t>
            </a:r>
          </a:p>
          <a:p>
            <a:pPr marL="228600" indent="-228600">
              <a:buClr>
                <a:schemeClr val="bg2">
                  <a:lumMod val="10000"/>
                </a:schemeClr>
              </a:buClr>
              <a:buFont typeface="+mj-lt"/>
              <a:buAutoNum type="arabicPeriod"/>
            </a:pPr>
            <a:r>
              <a:rPr lang="en-US"/>
              <a:t>Because this item is not recognized in the system, a warning message appears. The Intraoperative Item Lookup pop-up window displays. Select Add on the Fly.</a:t>
            </a:r>
          </a:p>
          <a:p>
            <a:pPr marL="228600" indent="-228600">
              <a:buClr>
                <a:schemeClr val="bg2">
                  <a:lumMod val="10000"/>
                </a:schemeClr>
              </a:buClr>
              <a:buFont typeface="+mj-lt"/>
              <a:buAutoNum type="arabicPeriod"/>
            </a:pPr>
            <a:r>
              <a:rPr lang="en-US"/>
              <a:t>Enter the item information available, such as the item Reference Number (Manufacturer), Manufacturer, Supply Name, Type, and Comment. </a:t>
            </a:r>
          </a:p>
          <a:p>
            <a:pPr marL="228600" indent="-228600">
              <a:buClr>
                <a:schemeClr val="bg2">
                  <a:lumMod val="10000"/>
                </a:schemeClr>
              </a:buClr>
              <a:buFont typeface="+mj-lt"/>
              <a:buAutoNum type="arabicPeriod"/>
            </a:pPr>
            <a:r>
              <a:rPr lang="en-US"/>
              <a:t>Select Done.</a:t>
            </a:r>
          </a:p>
          <a:p>
            <a:pPr marL="228600" indent="-228600">
              <a:buClr>
                <a:schemeClr val="bg2">
                  <a:lumMod val="10000"/>
                </a:schemeClr>
              </a:buClr>
              <a:buFont typeface="+mj-lt"/>
              <a:buAutoNum type="arabicPeriod"/>
            </a:pPr>
            <a:r>
              <a:rPr lang="en-US"/>
              <a:t>The non-stock item now appears in the Supplies pop-up window and the source shows as the default Non-Stock Item Location in the Changes Made pop-up window.</a:t>
            </a:r>
          </a:p>
          <a:p>
            <a:pPr marL="228600" indent="-228600">
              <a:buClr>
                <a:schemeClr val="bg2">
                  <a:lumMod val="10000"/>
                </a:schemeClr>
              </a:buClr>
              <a:buFont typeface="+mj-lt"/>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207657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Now that we have walked through the demos, it is your turn to try these steps for yourself! Use these two QRG’s to walk through the process to completion. </a:t>
            </a:r>
          </a:p>
        </p:txBody>
      </p:sp>
      <p:sp>
        <p:nvSpPr>
          <p:cNvPr id="4" name="Slide Number Placeholder 3"/>
          <p:cNvSpPr>
            <a:spLocks noGrp="1"/>
          </p:cNvSpPr>
          <p:nvPr>
            <p:ph type="sldNum" sz="quarter" idx="5"/>
          </p:nvPr>
        </p:nvSpPr>
        <p:spPr/>
        <p:txBody>
          <a:bodyPr/>
          <a:lstStyle/>
          <a:p>
            <a:fld id="{B0B255E0-1D49-F147-BF7C-DC27F77647EF}" type="slidenum">
              <a:rPr lang="en-US" smtClean="0"/>
              <a:t>23</a:t>
            </a:fld>
            <a:endParaRPr lang="en-US"/>
          </a:p>
        </p:txBody>
      </p:sp>
    </p:spTree>
    <p:extLst>
      <p:ext uri="{BB962C8B-B14F-4D97-AF65-F5344CB8AC3E}">
        <p14:creationId xmlns:p14="http://schemas.microsoft.com/office/powerpoint/2010/main" val="394124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2</a:t>
            </a:fld>
            <a:endParaRPr lang="en-US"/>
          </a:p>
        </p:txBody>
      </p:sp>
    </p:spTree>
    <p:extLst>
      <p:ext uri="{BB962C8B-B14F-4D97-AF65-F5344CB8AC3E}">
        <p14:creationId xmlns:p14="http://schemas.microsoft.com/office/powerpoint/2010/main" val="3244539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Are there any questions? </a:t>
            </a:r>
          </a:p>
        </p:txBody>
      </p:sp>
      <p:sp>
        <p:nvSpPr>
          <p:cNvPr id="4" name="Slide Number Placeholder 3"/>
          <p:cNvSpPr>
            <a:spLocks noGrp="1"/>
          </p:cNvSpPr>
          <p:nvPr>
            <p:ph type="sldNum" sz="quarter" idx="5"/>
          </p:nvPr>
        </p:nvSpPr>
        <p:spPr/>
        <p:txBody>
          <a:bodyPr/>
          <a:lstStyle/>
          <a:p>
            <a:fld id="{B0B255E0-1D49-F147-BF7C-DC27F77647EF}" type="slidenum">
              <a:rPr lang="en-US" smtClean="0"/>
              <a:t>24</a:t>
            </a:fld>
            <a:endParaRPr lang="en-US"/>
          </a:p>
        </p:txBody>
      </p:sp>
    </p:spTree>
    <p:extLst>
      <p:ext uri="{BB962C8B-B14F-4D97-AF65-F5344CB8AC3E}">
        <p14:creationId xmlns:p14="http://schemas.microsoft.com/office/powerpoint/2010/main" val="3065878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25</a:t>
            </a:fld>
            <a:endParaRPr lang="en-US"/>
          </a:p>
        </p:txBody>
      </p:sp>
    </p:spTree>
    <p:extLst>
      <p:ext uri="{BB962C8B-B14F-4D97-AF65-F5344CB8AC3E}">
        <p14:creationId xmlns:p14="http://schemas.microsoft.com/office/powerpoint/2010/main" val="3809080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5503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Script:</a:t>
            </a:r>
          </a:p>
          <a:p>
            <a:pPr marL="342900" indent="-342900">
              <a:buFont typeface="Wingdings" panose="05000000000000000000" pitchFamily="2" charset="2"/>
              <a:buChar char="§"/>
            </a:pPr>
            <a:r>
              <a:rPr lang="en-US"/>
              <a:t>The first topic of this lesson is Supply Source Depletion Paths. </a:t>
            </a:r>
          </a:p>
          <a:p>
            <a:pPr marL="342900" indent="-342900">
              <a:buFont typeface="Wingdings" panose="05000000000000000000" pitchFamily="2" charset="2"/>
              <a:buChar char="§"/>
            </a:pPr>
            <a:r>
              <a:rPr lang="en-US"/>
              <a:t>It is incredibly important for each of you to learn and understand what they are, how they are set up, and how they are used. </a:t>
            </a:r>
          </a:p>
          <a:p>
            <a:pPr marL="342900" indent="-342900">
              <a:buFont typeface="Wingdings" panose="05000000000000000000" pitchFamily="2" charset="2"/>
              <a:buChar char="§"/>
            </a:pPr>
            <a:r>
              <a:rPr lang="en-US"/>
              <a:t>A Supply Source Depletion Path is built for each procedure room.</a:t>
            </a:r>
          </a:p>
          <a:p>
            <a:pPr marL="342900" indent="-342900">
              <a:buFont typeface="Wingdings" panose="05000000000000000000" pitchFamily="2" charset="2"/>
              <a:buChar char="§"/>
            </a:pPr>
            <a:r>
              <a:rPr lang="en-US"/>
              <a:t>It is used to define the most probable location an item is taken from when pulled during a procedure. This helps with ensuring the item is replenished properly and to the correct inventory location.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In other words, when a user picks an item, the system automatically determines the path to manage inventory at the expected location.</a:t>
            </a:r>
          </a:p>
          <a:p>
            <a:pPr marL="342900" indent="-342900">
              <a:buFont typeface="Wingdings" panose="05000000000000000000" pitchFamily="2" charset="2"/>
              <a:buChar char="§"/>
            </a:pPr>
            <a:r>
              <a:rPr lang="en-US"/>
              <a:t>Let’s briefly discuss how the paths are created. </a:t>
            </a:r>
          </a:p>
          <a:p>
            <a:pPr marL="342900" indent="-342900">
              <a:buFont typeface="Wingdings" panose="05000000000000000000" pitchFamily="2" charset="2"/>
              <a:buChar char="§"/>
            </a:pPr>
            <a:r>
              <a:rPr lang="en-US"/>
              <a:t>Your organization worked to create your Supply Source Depletion Paths based on input from each department.  </a:t>
            </a:r>
            <a:endParaRPr lang="en-US">
              <a:ea typeface="Calibri"/>
              <a:cs typeface="Calibri"/>
            </a:endParaRPr>
          </a:p>
          <a:p>
            <a:pPr marL="342900" indent="-342900">
              <a:buFont typeface="Wingdings" panose="05000000000000000000" pitchFamily="2" charset="2"/>
              <a:buChar char="§"/>
            </a:pPr>
            <a:r>
              <a:rPr lang="en-US"/>
              <a:t>However, there could be updates that need to be made.  </a:t>
            </a:r>
          </a:p>
          <a:p>
            <a:pPr marL="342900" indent="-342900">
              <a:buFont typeface="Wingdings" panose="05000000000000000000" pitchFamily="2" charset="2"/>
              <a:buChar char="§"/>
            </a:pPr>
            <a:r>
              <a:rPr lang="en-US"/>
              <a:t>As we go through this course, we will discuss how a user can help improve these Supply Source Depletion Paths.</a:t>
            </a:r>
          </a:p>
          <a:p>
            <a:pPr marL="342900" indent="-342900">
              <a:buFont typeface="Wingdings" panose="05000000000000000000" pitchFamily="2" charset="2"/>
              <a:buChar char="§"/>
            </a:pPr>
            <a:r>
              <a:rPr lang="en-US"/>
              <a:t>We will also discuss how to override a Supply Source Depletion Path in the Changes Made section. </a:t>
            </a:r>
          </a:p>
          <a:p>
            <a:pPr marL="342900" indent="-342900">
              <a:buFont typeface="Wingdings" panose="05000000000000000000" pitchFamily="2" charset="2"/>
              <a:buChar char="§"/>
            </a:pPr>
            <a:r>
              <a:rPr lang="en-US"/>
              <a:t>The reason why a user will need to know how to do this, is in the case that an item was ever pulled from a different location than what was noted in CDUI.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effectLst/>
                <a:latin typeface="Segoe UI" panose="020B0502040204020203" pitchFamily="34" charset="0"/>
              </a:rPr>
              <a:t>If picked elsewhere, a user can update the source in the changes made section for proper </a:t>
            </a:r>
            <a:r>
              <a:rPr lang="en-US" sz="1200" err="1">
                <a:effectLst/>
                <a:latin typeface="Segoe UI" panose="020B0502040204020203" pitchFamily="34" charset="0"/>
              </a:rPr>
              <a:t>decrementation</a:t>
            </a:r>
            <a:r>
              <a:rPr lang="en-US" sz="1200">
                <a:effectLst/>
                <a:latin typeface="Segoe UI" panose="020B0502040204020203" pitchFamily="34" charset="0"/>
              </a:rPr>
              <a:t> of inventory.</a:t>
            </a:r>
            <a:endParaRPr lang="en-US" sz="1200">
              <a:effectLst/>
              <a:latin typeface="Arial" panose="020B0604020202020204" pitchFamily="34" charset="0"/>
            </a:endParaRPr>
          </a:p>
          <a:p>
            <a:pPr marL="0" indent="0">
              <a:buFont typeface="Wingdings" panose="05000000000000000000" pitchFamily="2" charset="2"/>
              <a:buNone/>
            </a:pPr>
            <a:endParaRPr lang="en-US"/>
          </a:p>
          <a:p>
            <a:pPr marL="0" indent="0">
              <a:buFont typeface="Wingdings,Sans-Serif"/>
              <a:buNone/>
            </a:pPr>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28</a:t>
            </a:fld>
            <a:endParaRPr lang="en-US"/>
          </a:p>
        </p:txBody>
      </p:sp>
    </p:spTree>
    <p:extLst>
      <p:ext uri="{BB962C8B-B14F-4D97-AF65-F5344CB8AC3E}">
        <p14:creationId xmlns:p14="http://schemas.microsoft.com/office/powerpoint/2010/main" val="6362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solidFill>
                  <a:srgbClr val="323130"/>
                </a:solidFill>
                <a:effectLst/>
                <a:latin typeface="Arial"/>
                <a:ea typeface="Segoe UI" panose="020B0502040204020203" pitchFamily="34" charset="0"/>
                <a:cs typeface="Arial"/>
              </a:rPr>
              <a:t>Script:</a:t>
            </a:r>
            <a:endParaRPr lang="en-US">
              <a:latin typeface="Arial"/>
              <a:cs typeface="Arial"/>
            </a:endParaRPr>
          </a:p>
          <a:p>
            <a:pPr marL="285750" indent="-285750">
              <a:buFont typeface="Wingdings" panose="05000000000000000000" pitchFamily="2" charset="2"/>
              <a:buChar char="§"/>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Next, let’s talk about Non-Stock Locations. </a:t>
            </a:r>
          </a:p>
          <a:p>
            <a:pPr marL="285750" indent="-285750">
              <a:buFont typeface="Wingdings" panose="05000000000000000000" pitchFamily="2" charset="2"/>
              <a:buChar char="§"/>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First, what does it mean? </a:t>
            </a:r>
          </a:p>
          <a:p>
            <a:pPr marL="285750" indent="-285750">
              <a:buFont typeface="Wingdings" panose="05000000000000000000" pitchFamily="2" charset="2"/>
              <a:buChar char="§"/>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A Non-Stock Location is a virtual supply location. </a:t>
            </a:r>
          </a:p>
          <a:p>
            <a:pPr marL="285750" indent="-285750">
              <a:buFont typeface="Wingdings" panose="05000000000000000000" pitchFamily="2" charset="2"/>
              <a:buChar char="§"/>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One Non-Stock Location is set up for every hospital. So, each facility has one.</a:t>
            </a:r>
          </a:p>
          <a:p>
            <a:pPr marL="285750" indent="-285750">
              <a:buFont typeface="Wingdings" panose="05000000000000000000" pitchFamily="2" charset="2"/>
              <a:buChar char="§"/>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And second, why do we need one?</a:t>
            </a:r>
          </a:p>
          <a:p>
            <a:pPr marL="285750" indent="-285750">
              <a:buFont typeface="Wingdings" panose="05000000000000000000" pitchFamily="2" charset="2"/>
              <a:buChar char="§"/>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This virtual supply location allows the hospital to keep records of items that are not part of any item master or stock in the Tecsys system.</a:t>
            </a:r>
          </a:p>
          <a:p>
            <a:pPr marL="285750" indent="-285750">
              <a:buFont typeface="Wingdings" panose="05000000000000000000" pitchFamily="2" charset="2"/>
              <a:buChar char="§"/>
            </a:pPr>
            <a:r>
              <a:rPr lang="en-US"/>
              <a:t>To explain further, this virtual location is used for two things:</a:t>
            </a:r>
          </a:p>
          <a:p>
            <a:pPr marL="647692" lvl="1" indent="-342900" fontAlgn="auto">
              <a:spcAft>
                <a:spcPts val="0"/>
              </a:spcAft>
              <a:buFont typeface="Wingdings" panose="05000000000000000000" pitchFamily="2" charset="2"/>
              <a:buChar char="§"/>
            </a:pPr>
            <a:r>
              <a:rPr lang="en-US"/>
              <a:t>One, to keep track of items that are set up in Workday, but not stocked in an Inventory Location. </a:t>
            </a:r>
          </a:p>
          <a:p>
            <a:pPr marL="647692" lvl="1" indent="-342900" fontAlgn="auto">
              <a:spcAft>
                <a:spcPts val="0"/>
              </a:spcAft>
              <a:buFont typeface="Wingdings" panose="05000000000000000000" pitchFamily="2" charset="2"/>
              <a:buChar char="§"/>
            </a:pPr>
            <a:r>
              <a:rPr lang="en-US"/>
              <a:t>Two, to keep a repository for On-the-Fly items to be placed. These are items documented in CDUI but have no Workday Item numbers.  Also known as non catalog items or specials.</a:t>
            </a:r>
          </a:p>
          <a:p>
            <a:pPr marL="647692" lvl="1" indent="-342900" fontAlgn="auto">
              <a:spcAft>
                <a:spcPts val="0"/>
              </a:spcAft>
              <a:buFont typeface="Wingdings" panose="05000000000000000000" pitchFamily="2" charset="2"/>
              <a:buChar char="§"/>
            </a:pPr>
            <a:r>
              <a:rPr lang="en-US"/>
              <a:t>These items will be marked as Non-Stock. </a:t>
            </a:r>
          </a:p>
          <a:p>
            <a:pPr marL="190492"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effectLst/>
                <a:latin typeface="Segoe UI" panose="020B0502040204020203" pitchFamily="34" charset="0"/>
              </a:rPr>
              <a:t>If the add-on item scanned shows a source location of non-stock, contact Supply Chain for further review of the item.</a:t>
            </a:r>
            <a:endParaRPr lang="en-US" sz="1800">
              <a:effectLst/>
              <a:latin typeface="Arial" panose="020B0604020202020204" pitchFamily="34" charset="0"/>
            </a:endParaRPr>
          </a:p>
          <a:p>
            <a:pPr marL="190492" lvl="0" indent="-342900" fontAlgn="auto">
              <a:spcAft>
                <a:spcPts val="0"/>
              </a:spcAft>
              <a:buFont typeface="Wingdings" panose="05000000000000000000" pitchFamily="2" charset="2"/>
              <a:buChar char="§"/>
            </a:pPr>
            <a:endParaRPr lang="en-US"/>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29</a:t>
            </a:fld>
            <a:endParaRPr lang="en-US"/>
          </a:p>
        </p:txBody>
      </p:sp>
    </p:spTree>
    <p:extLst>
      <p:ext uri="{BB962C8B-B14F-4D97-AF65-F5344CB8AC3E}">
        <p14:creationId xmlns:p14="http://schemas.microsoft.com/office/powerpoint/2010/main" val="1428203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effectLst/>
                <a:latin typeface="Arial" panose="020B0604020202020204" pitchFamily="34" charset="0"/>
                <a:ea typeface="Segoe UI" panose="020B0502040204020203" pitchFamily="34" charset="0"/>
                <a:cs typeface="Arial" panose="020B0604020202020204" pitchFamily="34" charset="0"/>
              </a:rPr>
              <a:t>Script:</a:t>
            </a:r>
          </a:p>
          <a:p>
            <a:pPr marL="285750" indent="-285750">
              <a:buFont typeface="Wingdings" panose="05000000000000000000" pitchFamily="2" charset="2"/>
              <a:buChar char="§"/>
            </a:pPr>
            <a:r>
              <a:rPr lang="en-US" sz="1200">
                <a:effectLst/>
                <a:latin typeface="Arial" panose="020B0604020202020204" pitchFamily="34" charset="0"/>
                <a:ea typeface="Segoe UI" panose="020B0502040204020203" pitchFamily="34" charset="0"/>
                <a:cs typeface="Arial" panose="020B0604020202020204" pitchFamily="34" charset="0"/>
              </a:rPr>
              <a:t>Next, let’s talk about Waste Reasons. </a:t>
            </a:r>
          </a:p>
          <a:p>
            <a:pPr marL="285750" indent="-285750">
              <a:buFont typeface="Wingdings" panose="05000000000000000000" pitchFamily="2" charset="2"/>
              <a:buChar char="§"/>
            </a:pPr>
            <a:r>
              <a:rPr lang="en-US" sz="1200">
                <a:effectLst/>
                <a:latin typeface="Arial" panose="020B0604020202020204" pitchFamily="34" charset="0"/>
                <a:ea typeface="Segoe UI" panose="020B0502040204020203" pitchFamily="34" charset="0"/>
                <a:cs typeface="Arial" panose="020B0604020202020204" pitchFamily="34" charset="0"/>
              </a:rPr>
              <a:t>Different waste reasons have been configured already within the system.</a:t>
            </a:r>
          </a:p>
          <a:p>
            <a:pPr marL="285750" indent="-285750">
              <a:buFont typeface="Wingdings" panose="05000000000000000000" pitchFamily="2" charset="2"/>
              <a:buChar char="§"/>
            </a:pPr>
            <a:r>
              <a:rPr lang="en-US" sz="1200">
                <a:effectLst/>
                <a:latin typeface="Arial" panose="020B0604020202020204" pitchFamily="34" charset="0"/>
                <a:ea typeface="Segoe UI" panose="020B0502040204020203" pitchFamily="34" charset="0"/>
                <a:cs typeface="Arial" panose="020B0604020202020204" pitchFamily="34" charset="0"/>
              </a:rPr>
              <a:t>In the Tecsys system, we have set up 3 types of reasons for an item to be wasted. </a:t>
            </a:r>
          </a:p>
          <a:p>
            <a:pPr marL="742950" lvl="1" indent="-285750">
              <a:buFont typeface="Wingdings" panose="05000000000000000000" pitchFamily="2" charset="2"/>
              <a:buChar char="§"/>
            </a:pPr>
            <a:r>
              <a:rPr lang="en-US" sz="1200">
                <a:effectLst/>
                <a:latin typeface="Arial" panose="020B0604020202020204" pitchFamily="34" charset="0"/>
                <a:ea typeface="Segoe UI" panose="020B0502040204020203" pitchFamily="34" charset="0"/>
                <a:cs typeface="Arial" panose="020B0604020202020204" pitchFamily="34" charset="0"/>
              </a:rPr>
              <a:t>These are, Supply, Implant, and Cancellation.  </a:t>
            </a:r>
          </a:p>
          <a:p>
            <a:pPr marL="285750" indent="-285750">
              <a:buFont typeface="Wingdings" panose="05000000000000000000" pitchFamily="2" charset="2"/>
              <a:buChar char="§"/>
            </a:pPr>
            <a:r>
              <a:rPr lang="en-US" sz="1200">
                <a:effectLst/>
                <a:latin typeface="Arial" panose="020B0604020202020204" pitchFamily="34" charset="0"/>
                <a:ea typeface="Segoe UI" panose="020B0502040204020203" pitchFamily="34" charset="0"/>
                <a:cs typeface="Arial" panose="020B0604020202020204" pitchFamily="34" charset="0"/>
              </a:rPr>
              <a:t>Again, the reasons are configured already, and they do have to match an Epic Waste Reason.</a:t>
            </a:r>
          </a:p>
          <a:p>
            <a:pPr marL="285750" indent="-285750">
              <a:buFont typeface="Wingdings" panose="05000000000000000000" pitchFamily="2" charset="2"/>
              <a:buChar char="§"/>
            </a:pPr>
            <a:r>
              <a:rPr lang="en-US" sz="1200">
                <a:effectLst/>
                <a:latin typeface="Arial" panose="020B0604020202020204" pitchFamily="34" charset="0"/>
                <a:ea typeface="Segoe UI" panose="020B0502040204020203" pitchFamily="34" charset="0"/>
                <a:cs typeface="Arial" panose="020B0604020202020204" pitchFamily="34" charset="0"/>
              </a:rPr>
              <a:t>During the case, while a user is documenting, they’ll be able to go in to Tecsys and select exactly why they are wasting an item.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effectLst/>
                <a:latin typeface="Arial" panose="020B0604020202020204" pitchFamily="34" charset="0"/>
                <a:ea typeface="Segoe UI" panose="020B0502040204020203" pitchFamily="34" charset="0"/>
                <a:cs typeface="Arial" panose="020B0604020202020204" pitchFamily="34" charset="0"/>
              </a:rPr>
              <a:t>Providing a reason for why an item is being wasted and ensuring the waste reason matches with Epic helps keep inventory data accurate and current. </a:t>
            </a:r>
          </a:p>
          <a:p>
            <a:pPr marL="285750" indent="-285750">
              <a:buFont typeface="Wingdings" panose="05000000000000000000" pitchFamily="2" charset="2"/>
              <a:buChar char="§"/>
            </a:pPr>
            <a:r>
              <a:rPr lang="en-US" sz="1200">
                <a:effectLst/>
                <a:latin typeface="Arial" panose="020B0604020202020204" pitchFamily="34" charset="0"/>
                <a:cs typeface="Arial" panose="020B0604020202020204" pitchFamily="34" charset="0"/>
              </a:rPr>
              <a:t>This is just a brief overview of the subject; we will go over each of the steps to perform a waste in the next couple lessons. </a:t>
            </a:r>
            <a:endParaRPr lang="en-US" sz="1200">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977729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Does anyone have any questions?</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31</a:t>
            </a:fld>
            <a:endParaRPr lang="en-US"/>
          </a:p>
        </p:txBody>
      </p:sp>
    </p:spTree>
    <p:extLst>
      <p:ext uri="{BB962C8B-B14F-4D97-AF65-F5344CB8AC3E}">
        <p14:creationId xmlns:p14="http://schemas.microsoft.com/office/powerpoint/2010/main" val="1307555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rtl="0" fontAlgn="base">
              <a:buFont typeface="Arial" panose="020B0604020202020204" pitchFamily="34" charset="0"/>
              <a:buNone/>
            </a:pPr>
            <a:r>
              <a:rPr lang="en-US" sz="1200" b="0" i="0" u="none" strike="noStrike">
                <a:solidFill>
                  <a:srgbClr val="152834"/>
                </a:solidFill>
                <a:effectLst/>
                <a:latin typeface="Segoe UI" panose="020B0502040204020203" pitchFamily="34" charset="0"/>
              </a:rPr>
              <a:t>Script:</a:t>
            </a:r>
          </a:p>
          <a:p>
            <a:pPr marL="285750" indent="-285750" algn="just" rtl="0" fontAlgn="base">
              <a:buFont typeface="Wingdings" panose="05000000000000000000" pitchFamily="2" charset="2"/>
              <a:buChar char="§"/>
            </a:pPr>
            <a:r>
              <a:rPr lang="en-US" sz="1200" b="0" i="0" u="none" strike="noStrike">
                <a:solidFill>
                  <a:srgbClr val="152834"/>
                </a:solidFill>
                <a:effectLst/>
                <a:latin typeface="Segoe UI" panose="020B0502040204020203" pitchFamily="34" charset="0"/>
              </a:rPr>
              <a:t>Let’s talk about how to make changes to the documentation of an item</a:t>
            </a:r>
          </a:p>
          <a:p>
            <a:pPr marL="285750" indent="-285750" algn="just" rtl="0" fontAlgn="base">
              <a:buFont typeface="Wingdings" panose="05000000000000000000" pitchFamily="2" charset="2"/>
              <a:buChar char="§"/>
            </a:pPr>
            <a:r>
              <a:rPr lang="en-US" sz="1200" b="0" i="0" u="none" strike="noStrike">
                <a:solidFill>
                  <a:srgbClr val="152834"/>
                </a:solidFill>
                <a:effectLst/>
                <a:latin typeface="Segoe UI" panose="020B0502040204020203" pitchFamily="34" charset="0"/>
              </a:rPr>
              <a:t>The source of items can be modified for add-on items if it doesn’t reflect where the product was pulled from when first scanned in.  </a:t>
            </a:r>
          </a:p>
          <a:p>
            <a:pPr marL="285750" indent="-285750" algn="just" rtl="0" fontAlgn="base">
              <a:buFont typeface="Wingdings" panose="05000000000000000000" pitchFamily="2" charset="2"/>
              <a:buChar char="§"/>
            </a:pPr>
            <a:r>
              <a:rPr lang="en-US" sz="1200" b="0" i="0" u="none" strike="noStrike">
                <a:solidFill>
                  <a:srgbClr val="152834"/>
                </a:solidFill>
                <a:effectLst/>
                <a:latin typeface="Segoe UI" panose="020B0502040204020203" pitchFamily="34" charset="0"/>
              </a:rPr>
              <a:t>A user can do this by double selecting the Source of an item.</a:t>
            </a:r>
          </a:p>
          <a:p>
            <a:pPr marL="285750" indent="-285750" algn="just" rtl="0" fontAlgn="base">
              <a:buFont typeface="Wingdings" panose="05000000000000000000" pitchFamily="2" charset="2"/>
              <a:buChar char="§"/>
            </a:pPr>
            <a:r>
              <a:rPr lang="en-US" sz="1200" b="0" i="0" u="none" strike="noStrike">
                <a:solidFill>
                  <a:srgbClr val="152834"/>
                </a:solidFill>
                <a:effectLst/>
                <a:latin typeface="Segoe UI" panose="020B0502040204020203" pitchFamily="34" charset="0"/>
              </a:rPr>
              <a:t>A pop-up window will appear with all other Locations in the Room Depletion Path. </a:t>
            </a:r>
          </a:p>
          <a:p>
            <a:pPr marL="285750" indent="-285750" algn="just" rtl="0" fontAlgn="base">
              <a:buFont typeface="Wingdings" panose="05000000000000000000" pitchFamily="2" charset="2"/>
              <a:buChar char="§"/>
            </a:pPr>
            <a:r>
              <a:rPr lang="en-US" sz="1200" b="0" i="0" u="none" strike="noStrike">
                <a:solidFill>
                  <a:srgbClr val="152834"/>
                </a:solidFill>
                <a:effectLst/>
                <a:latin typeface="Segoe UI" panose="020B0502040204020203" pitchFamily="34" charset="0"/>
              </a:rPr>
              <a:t>Select the correct one and select the checkmark icon.</a:t>
            </a:r>
            <a:r>
              <a:rPr lang="en-US" sz="1200" b="0" i="0">
                <a:solidFill>
                  <a:srgbClr val="152834"/>
                </a:solidFill>
                <a:effectLst/>
                <a:latin typeface="Segoe UI" panose="020B0502040204020203" pitchFamily="34" charset="0"/>
              </a:rPr>
              <a:t>​</a:t>
            </a:r>
            <a:endParaRPr lang="en-US" b="0" i="0">
              <a:effectLst/>
              <a:latin typeface="Arial" panose="020B0604020202020204" pitchFamily="34" charset="0"/>
            </a:endParaRPr>
          </a:p>
          <a:p>
            <a:pPr marL="285750" indent="-285750" algn="just" rtl="0" fontAlgn="base">
              <a:buFont typeface="Wingdings" panose="05000000000000000000" pitchFamily="2" charset="2"/>
              <a:buChar char="§"/>
            </a:pPr>
            <a:r>
              <a:rPr lang="en-US" sz="1200" b="0" i="0" u="none" strike="noStrike">
                <a:solidFill>
                  <a:srgbClr val="152834"/>
                </a:solidFill>
                <a:effectLst/>
                <a:latin typeface="Segoe UI" panose="020B0502040204020203" pitchFamily="34" charset="0"/>
              </a:rPr>
              <a:t>As a note, the source will not be specified for items having only 1 location</a:t>
            </a:r>
            <a:r>
              <a:rPr lang="en-US" sz="1200" b="0" i="0">
                <a:solidFill>
                  <a:srgbClr val="152834"/>
                </a:solidFill>
                <a:effectLst/>
                <a:latin typeface="Segoe UI" panose="020B0502040204020203" pitchFamily="34" charset="0"/>
              </a:rPr>
              <a:t>​.</a:t>
            </a:r>
          </a:p>
          <a:p>
            <a:pPr marL="285750" marR="0" lvl="0" indent="-285750" algn="just"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US"/>
              <a:t>This process is the same when logging changes made for wasted and used items.</a:t>
            </a:r>
            <a:endParaRPr lang="en-US" b="0" i="0">
              <a:effectLst/>
              <a:latin typeface="Arial" panose="020B0604020202020204" pitchFamily="34" charset="0"/>
            </a:endParaRPr>
          </a:p>
          <a:p>
            <a:pPr marL="285750" indent="-285750" algn="just" rtl="0" fontAlgn="base">
              <a:buFont typeface="Wingdings" panose="05000000000000000000" pitchFamily="2" charset="2"/>
              <a:buChar char="§"/>
            </a:pPr>
            <a:r>
              <a:rPr lang="en-US" sz="1200" b="0" i="0" u="none" strike="noStrike">
                <a:solidFill>
                  <a:srgbClr val="152834"/>
                </a:solidFill>
                <a:effectLst/>
                <a:latin typeface="Segoe UI" panose="020B0502040204020203" pitchFamily="34" charset="0"/>
              </a:rPr>
              <a:t>If a user notices an error in the Source Location, they should notify someone of the item, room, and the location that is missing. </a:t>
            </a:r>
          </a:p>
          <a:p>
            <a:pPr marL="285750" indent="-285750" algn="just" rtl="0" fontAlgn="base">
              <a:buFont typeface="Wingdings" panose="05000000000000000000" pitchFamily="2" charset="2"/>
              <a:buChar char="§"/>
            </a:pPr>
            <a:r>
              <a:rPr lang="en-US" sz="1200" b="0" i="0" u="none" strike="noStrike">
                <a:solidFill>
                  <a:srgbClr val="152834"/>
                </a:solidFill>
                <a:effectLst/>
                <a:latin typeface="Segoe UI" panose="020B0502040204020203" pitchFamily="34" charset="0"/>
              </a:rPr>
              <a:t>This way they can update the Room Depletion Path.</a:t>
            </a:r>
          </a:p>
          <a:p>
            <a:pPr marL="285750" indent="-285750" algn="just" rtl="0" fontAlgn="base">
              <a:buFont typeface="Wingdings" panose="05000000000000000000" pitchFamily="2" charset="2"/>
              <a:buChar char="§"/>
            </a:pPr>
            <a:r>
              <a:rPr lang="en-US" sz="1200"/>
              <a:t>If the product was pulled from a location other than the one closest to the room, the source needs to be verified and updated as needed.</a:t>
            </a:r>
          </a:p>
          <a:p>
            <a:pPr marL="285750" indent="-285750" algn="just" rtl="0" fontAlgn="base">
              <a:buFont typeface="Wingdings" panose="05000000000000000000" pitchFamily="2" charset="2"/>
              <a:buChar char="§"/>
            </a:pPr>
            <a:r>
              <a:rPr lang="en-US" sz="1200"/>
              <a:t>The source location could even be outside of their department.</a:t>
            </a:r>
          </a:p>
          <a:p>
            <a:pPr marL="285750" indent="-285750" algn="just" rtl="0" fontAlgn="base">
              <a:buFont typeface="Wingdings" panose="05000000000000000000" pitchFamily="2" charset="2"/>
              <a:buChar char="§"/>
            </a:pPr>
            <a:r>
              <a:rPr lang="en-US" sz="1200"/>
              <a:t>Next, we’re going to walk through a demo and exercise to show you how this is done. </a:t>
            </a:r>
          </a:p>
          <a:p>
            <a:pPr marL="285750" indent="-285750" algn="just" rtl="0" fontAlgn="base">
              <a:buFont typeface="Arial" panose="020B0604020202020204" pitchFamily="34" charset="0"/>
              <a:buChar char="•"/>
            </a:pPr>
            <a:endParaRPr lang="en-US" sz="1200" b="0" i="0" u="none" strike="noStrike">
              <a:solidFill>
                <a:srgbClr val="152834"/>
              </a:solidFill>
              <a:effectLst/>
              <a:latin typeface="Segoe UI" panose="020B0502040204020203" pitchFamily="34" charset="0"/>
            </a:endParaRPr>
          </a:p>
          <a:p>
            <a:pPr marL="285750" indent="-285750" algn="just" rtl="0" fontAlgn="base">
              <a:buFont typeface="Arial" panose="020B0604020202020204" pitchFamily="34" charset="0"/>
              <a:buChar char="•"/>
            </a:pPr>
            <a:endParaRPr lang="en-US" b="0" i="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pPr/>
              <a:t>34</a:t>
            </a:fld>
            <a:endParaRPr lang="en-US"/>
          </a:p>
        </p:txBody>
      </p:sp>
    </p:spTree>
    <p:extLst>
      <p:ext uri="{BB962C8B-B14F-4D97-AF65-F5344CB8AC3E}">
        <p14:creationId xmlns:p14="http://schemas.microsoft.com/office/powerpoint/2010/main" val="4286567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Let’s walk through a demo of how to edit the source location of an item. </a:t>
            </a:r>
          </a:p>
          <a:p>
            <a:pPr marL="228600" indent="-228600">
              <a:buFont typeface="+mj-lt"/>
              <a:buAutoNum type="arabicPeriod"/>
            </a:pPr>
            <a:r>
              <a:rPr lang="en-US"/>
              <a:t>First, navigate to an item that requires a change. </a:t>
            </a:r>
          </a:p>
          <a:p>
            <a:pPr marL="228600" indent="-228600">
              <a:buFont typeface="+mj-lt"/>
              <a:buAutoNum type="arabicPeriod"/>
            </a:pPr>
            <a:r>
              <a:rPr lang="en-US"/>
              <a:t>Double select in the Source section for the item. A list of the other available source locations appears in the pop-up window.</a:t>
            </a:r>
          </a:p>
          <a:p>
            <a:pPr marL="228600" indent="-228600">
              <a:buFont typeface="+mj-lt"/>
              <a:buAutoNum type="arabicPeriod"/>
            </a:pPr>
            <a:r>
              <a:rPr lang="en-US"/>
              <a:t>Select the correct source location.</a:t>
            </a:r>
          </a:p>
          <a:p>
            <a:pPr marL="228600" indent="-228600">
              <a:buFont typeface="+mj-lt"/>
              <a:buAutoNum type="arabicPeriod"/>
            </a:pPr>
            <a:r>
              <a:rPr lang="en-US"/>
              <a:t>Then, select the checkmark icon to make the change. </a:t>
            </a:r>
          </a:p>
          <a:p>
            <a:pPr marL="228600" indent="-228600">
              <a:buFont typeface="+mj-lt"/>
              <a:buAutoNum type="arabicPeriod"/>
            </a:pPr>
            <a:r>
              <a:rPr lang="en-US"/>
              <a:t>The item source is now updated in the Changes Made pop-up window. </a:t>
            </a:r>
          </a:p>
        </p:txBody>
      </p:sp>
      <p:sp>
        <p:nvSpPr>
          <p:cNvPr id="4" name="Slide Number Placeholder 3"/>
          <p:cNvSpPr>
            <a:spLocks noGrp="1"/>
          </p:cNvSpPr>
          <p:nvPr>
            <p:ph type="sldNum" sz="quarter" idx="5"/>
          </p:nvPr>
        </p:nvSpPr>
        <p:spPr/>
        <p:txBody>
          <a:bodyPr/>
          <a:lstStyle/>
          <a:p>
            <a:fld id="{B0B255E0-1D49-F147-BF7C-DC27F77647EF}" type="slidenum">
              <a:rPr lang="en-US" smtClean="0"/>
              <a:t>35</a:t>
            </a:fld>
            <a:endParaRPr lang="en-US"/>
          </a:p>
        </p:txBody>
      </p:sp>
    </p:spTree>
    <p:extLst>
      <p:ext uri="{BB962C8B-B14F-4D97-AF65-F5344CB8AC3E}">
        <p14:creationId xmlns:p14="http://schemas.microsoft.com/office/powerpoint/2010/main" val="4103618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Now that we have walked through the demo, it’s your turn to try! Use this QRG to walk through the process to completion. </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36</a:t>
            </a:fld>
            <a:endParaRPr lang="en-US"/>
          </a:p>
        </p:txBody>
      </p:sp>
    </p:spTree>
    <p:extLst>
      <p:ext uri="{BB962C8B-B14F-4D97-AF65-F5344CB8AC3E}">
        <p14:creationId xmlns:p14="http://schemas.microsoft.com/office/powerpoint/2010/main" val="252372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functionality covered today will follow the following 4-step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Watch the facilitator’s lead to follow the steps of how the functionality works to accomplish the scenario.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Utilize the scripted example to facilitate a self-guided exercise.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Collective recap of the scripted scenario focusing on:</a:t>
            </a:r>
          </a:p>
          <a:p>
            <a:pPr marL="742950" lvl="1" indent="-285750">
              <a:buClr>
                <a:srgbClr val="6633CC"/>
              </a:buClr>
              <a:buFont typeface="Wingdings" pitchFamily="2" charset="2"/>
              <a:buChar char="ü"/>
            </a:pPr>
            <a:r>
              <a:rPr lang="en-US" sz="1200"/>
              <a:t>Key Takeaways</a:t>
            </a:r>
          </a:p>
          <a:p>
            <a:pPr marL="742950" lvl="1" indent="-285750">
              <a:buClr>
                <a:srgbClr val="6633CC"/>
              </a:buClr>
              <a:buFont typeface="Wingdings" pitchFamily="2" charset="2"/>
              <a:buChar char="ü"/>
            </a:pPr>
            <a:r>
              <a:rPr lang="en-US" sz="1200"/>
              <a:t>Challenges</a:t>
            </a:r>
          </a:p>
          <a:p>
            <a:pPr marL="742950" lvl="1" indent="-285750">
              <a:buClr>
                <a:srgbClr val="6633CC"/>
              </a:buClr>
              <a:buFont typeface="Wingdings" pitchFamily="2" charset="2"/>
              <a:buChar char="ü"/>
            </a:pPr>
            <a:r>
              <a:rPr lang="en-US" sz="1200"/>
              <a:t>Q &amp;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2504FB8E-87F6-4D2D-9C11-6827051D08EC}" type="slidenum">
              <a:rPr lang="en-US" smtClean="0"/>
              <a:pPr/>
              <a:t>4</a:t>
            </a:fld>
            <a:endParaRPr lang="en-US"/>
          </a:p>
        </p:txBody>
      </p:sp>
    </p:spTree>
    <p:extLst>
      <p:ext uri="{BB962C8B-B14F-4D97-AF65-F5344CB8AC3E}">
        <p14:creationId xmlns:p14="http://schemas.microsoft.com/office/powerpoint/2010/main" val="2662528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Are there any questions about this lesson? </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37</a:t>
            </a:fld>
            <a:endParaRPr lang="en-US"/>
          </a:p>
        </p:txBody>
      </p:sp>
    </p:spTree>
    <p:extLst>
      <p:ext uri="{BB962C8B-B14F-4D97-AF65-F5344CB8AC3E}">
        <p14:creationId xmlns:p14="http://schemas.microsoft.com/office/powerpoint/2010/main" val="2033288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ea typeface="Calibri"/>
                <a:cs typeface="Calibri"/>
              </a:rPr>
              <a:t>Let’s talk about what a clinician will experience within the system when it comes to Supplies.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ea typeface="Calibri"/>
                <a:cs typeface="Calibri"/>
              </a:rPr>
              <a:t>Once the items for a case has been picked, the items listed in the Supplies window should match what was seen on the packing slip.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ea typeface="Calibri"/>
                <a:cs typeface="Calibri"/>
              </a:rPr>
              <a:t>In this window, a user can also see the items picked as PRN.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ea typeface="Calibri"/>
                <a:cs typeface="Calibri"/>
              </a:rPr>
              <a:t>When a user documents a supply item as used, the quantity will go from PRN status to used.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Unused PRNs will be returned through post-operative procedures.</a:t>
            </a:r>
          </a:p>
          <a:p>
            <a:pPr marL="171450" indent="-171450">
              <a:buFont typeface="Wingdings" panose="05000000000000000000" pitchFamily="2" charset="2"/>
              <a:buChar char="§"/>
            </a:pPr>
            <a:r>
              <a:rPr lang="en-US"/>
              <a:t>Required and Optional identifiers are determined by factors like location Item, planning group, and depleting path.</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If UDI is required and it was not captured when the item was scanned into the procedure, it will show as "Required" in red.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For this reason, there is an opportunity to capture the required </a:t>
            </a:r>
            <a:r>
              <a:rPr lang="en-US" b="1"/>
              <a:t>UDI</a:t>
            </a:r>
            <a:r>
              <a:rPr lang="en-US"/>
              <a:t> (Unique Device Identifier) within the Supplies window.</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Items can also be </a:t>
            </a:r>
            <a:r>
              <a:rPr lang="en-US" b="0"/>
              <a:t>wasted in this window. </a:t>
            </a:r>
            <a:endParaRPr lang="en-US"/>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Next, we are going to discuss how to waste different types of items.</a:t>
            </a:r>
          </a:p>
          <a:p>
            <a:pPr marL="171450" indent="-171450">
              <a:buFont typeface="Arial,Sans-Serif"/>
              <a:buChar char="•"/>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40</a:t>
            </a:fld>
            <a:endParaRPr lang="en-US"/>
          </a:p>
        </p:txBody>
      </p:sp>
    </p:spTree>
    <p:extLst>
      <p:ext uri="{BB962C8B-B14F-4D97-AF65-F5344CB8AC3E}">
        <p14:creationId xmlns:p14="http://schemas.microsoft.com/office/powerpoint/2010/main" val="1195873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Script:</a:t>
            </a:r>
          </a:p>
          <a:p>
            <a:pPr marL="171450" indent="-171450">
              <a:buFont typeface="Wingdings" panose="05000000000000000000" pitchFamily="2" charset="2"/>
              <a:buChar char="§"/>
            </a:pPr>
            <a:r>
              <a:rPr lang="en-US">
                <a:ea typeface="Calibri"/>
                <a:cs typeface="Calibri"/>
              </a:rPr>
              <a:t>Let’s discuss canceling a case that has been opened in CDUI. </a:t>
            </a:r>
          </a:p>
          <a:p>
            <a:pPr marL="171450" indent="-171450">
              <a:buFont typeface="Wingdings" panose="05000000000000000000" pitchFamily="2" charset="2"/>
              <a:buChar char="§"/>
            </a:pPr>
            <a:r>
              <a:rPr lang="en-US">
                <a:ea typeface="Calibri"/>
                <a:cs typeface="Calibri"/>
              </a:rPr>
              <a:t>As a note, this screenshot is what supply chain staff see in the system.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t>A user cannot manually cancel the case record when it has already been opened in CDUI.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t>A cancellation in Epic would generate a cancellation message which would not update the case record if the status is passed  “Picking in Progress.”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t>At this point, the Case Status is “Usage in Progress.”</a:t>
            </a:r>
            <a:endParaRPr lang="en-US">
              <a:ea typeface="Calibri"/>
              <a:cs typeface="Calibri"/>
            </a:endParaRPr>
          </a:p>
          <a:p>
            <a:pPr marL="171450" indent="-171450">
              <a:buFont typeface="Wingdings" panose="05000000000000000000" pitchFamily="2" charset="2"/>
              <a:buChar char="§"/>
            </a:pPr>
            <a:r>
              <a:rPr lang="en-US">
                <a:ea typeface="Calibri"/>
                <a:cs typeface="Calibri"/>
              </a:rPr>
              <a:t>If a cancellation has occurred in Epic, the case has already been picked, and the case was opened in CDUI, the circulator must document what was opened and wasted, and then move all unopened items back to PRN status in the system.</a:t>
            </a:r>
          </a:p>
          <a:p>
            <a:pPr marL="171450" indent="-171450">
              <a:buFont typeface="Wingdings" panose="05000000000000000000" pitchFamily="2" charset="2"/>
              <a:buChar char="§"/>
            </a:pPr>
            <a:r>
              <a:rPr lang="en-US" sz="1200"/>
              <a:t>Returning items to the PRN status is necessary so they can be included in the verification and </a:t>
            </a:r>
            <a:r>
              <a:rPr lang="en-US" sz="1200" err="1"/>
              <a:t>putaway</a:t>
            </a:r>
            <a:r>
              <a:rPr lang="en-US" sz="1200"/>
              <a:t> process.</a:t>
            </a:r>
          </a:p>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B0B255E0-1D49-F147-BF7C-DC27F77647EF}" type="slidenum">
              <a:rPr lang="en-US" smtClean="0"/>
              <a:pPr/>
              <a:t>41</a:t>
            </a:fld>
            <a:endParaRPr lang="en-US"/>
          </a:p>
        </p:txBody>
      </p:sp>
    </p:spTree>
    <p:extLst>
      <p:ext uri="{BB962C8B-B14F-4D97-AF65-F5344CB8AC3E}">
        <p14:creationId xmlns:p14="http://schemas.microsoft.com/office/powerpoint/2010/main" val="4276636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1600"/>
              </a:spcBef>
              <a:spcAft>
                <a:spcPts val="0"/>
              </a:spcAft>
              <a:buFont typeface="Arial" panose="020B0604020202020204" pitchFamily="34" charset="0"/>
              <a:buNone/>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Script:</a:t>
            </a:r>
          </a:p>
          <a:p>
            <a:pPr marL="285750" marR="0" indent="-2857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Again, supplies can be wasted. Let’s discuss how to waste a supply item that has been added to a case. </a:t>
            </a:r>
            <a:endParaRPr lang="en-US" sz="1200" b="0" kern="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To do this, a user would first navigate to the waste column of a certain item and hover above it.</a:t>
            </a:r>
          </a:p>
          <a:p>
            <a:pPr marL="742950" marR="0" lvl="1" indent="-2857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There is a plus and minus button where the item can be wasted. </a:t>
            </a:r>
          </a:p>
          <a:p>
            <a:pPr marL="285750" marR="0" indent="-2857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Once an item has been wasted, the Specify Waste Reasons pop-up window will appear. </a:t>
            </a:r>
          </a:p>
          <a:p>
            <a:pPr marL="285750" marR="0" indent="-2857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Select the appropriate reason for wasting the item.</a:t>
            </a:r>
          </a:p>
          <a:p>
            <a:pPr marL="742950" marR="0" lvl="1" indent="-285750">
              <a:lnSpc>
                <a:spcPct val="110000"/>
              </a:lnSpc>
              <a:spcBef>
                <a:spcPts val="0"/>
              </a:spcBef>
              <a:spcAft>
                <a:spcPts val="550"/>
              </a:spcAft>
              <a:buFont typeface="Wingdings" panose="05000000000000000000" pitchFamily="2" charset="2"/>
              <a:buChar char="§"/>
            </a:pPr>
            <a:r>
              <a:rPr lang="en-US" sz="1200" b="0" baseline="0">
                <a:solidFill>
                  <a:srgbClr val="323130"/>
                </a:solidFill>
                <a:effectLst/>
                <a:latin typeface="Arial" panose="020B0604020202020204" pitchFamily="34" charset="0"/>
                <a:cs typeface="Arial" panose="020B0604020202020204" pitchFamily="34" charset="0"/>
              </a:rPr>
              <a:t>Examples for waste reasons could be, Contaminated, Wrong Size, Damaged Packaging, and more. </a:t>
            </a:r>
          </a:p>
          <a:p>
            <a:pPr marL="285750" marR="0" indent="-285750">
              <a:lnSpc>
                <a:spcPct val="110000"/>
              </a:lnSpc>
              <a:spcBef>
                <a:spcPts val="0"/>
              </a:spcBef>
              <a:spcAft>
                <a:spcPts val="550"/>
              </a:spcAft>
              <a:buFont typeface="Wingdings" panose="05000000000000000000" pitchFamily="2" charset="2"/>
              <a:buChar char="§"/>
            </a:pPr>
            <a:endParaRPr lang="en-US" baseline="0"/>
          </a:p>
          <a:p>
            <a:pPr marL="285750" marR="0" indent="-285750">
              <a:lnSpc>
                <a:spcPct val="110000"/>
              </a:lnSpc>
              <a:spcBef>
                <a:spcPts val="0"/>
              </a:spcBef>
              <a:spcAft>
                <a:spcPts val="550"/>
              </a:spcAft>
              <a:buFont typeface="Wingdings" panose="05000000000000000000" pitchFamily="2" charset="2"/>
              <a:buChar char="§"/>
            </a:pPr>
            <a:r>
              <a:rPr lang="en-US" baseline="0"/>
              <a:t>The changes that a user has made to the Supplies for a case will be noted in the Changes Made section of CDUI.</a:t>
            </a:r>
            <a:endPar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endParaRPr>
          </a:p>
          <a:p>
            <a:pPr marL="285750" marR="0" indent="-285750">
              <a:lnSpc>
                <a:spcPct val="110000"/>
              </a:lnSpc>
              <a:spcBef>
                <a:spcPts val="0"/>
              </a:spcBef>
              <a:spcAft>
                <a:spcPts val="550"/>
              </a:spcAft>
              <a:buFont typeface="Wingdings" panose="05000000000000000000" pitchFamily="2" charset="2"/>
              <a:buChar char="§"/>
            </a:pPr>
            <a:endPar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endParaRPr>
          </a:p>
          <a:p>
            <a:pPr marL="285750" marR="0" indent="-2857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Users can also select the Waste All button. Selecting Waste All will waste every item in the Supplies list. </a:t>
            </a:r>
          </a:p>
          <a:p>
            <a:pPr marL="742950" marR="0" lvl="1" indent="-2857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The Waste All button is used if it is known that the case has been canceled, or the procedure ends up not being performed.</a:t>
            </a:r>
          </a:p>
          <a:p>
            <a:pPr marL="285750" marR="0" indent="-285750">
              <a:lnSpc>
                <a:spcPct val="110000"/>
              </a:lnSpc>
              <a:spcBef>
                <a:spcPts val="0"/>
              </a:spcBef>
              <a:spcAft>
                <a:spcPts val="550"/>
              </a:spcAft>
              <a:buFont typeface="Wingdings" panose="05000000000000000000" pitchFamily="2" charset="2"/>
              <a:buChar char="§"/>
            </a:pPr>
            <a:endPar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endParaRPr>
          </a:p>
          <a:p>
            <a:pPr marL="285750" marR="0" indent="-2857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Wasting an Implant occurs in the Implant Log which we will talk about in a little bit. </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42</a:t>
            </a:fld>
            <a:endParaRPr lang="en-US"/>
          </a:p>
        </p:txBody>
      </p:sp>
    </p:spTree>
    <p:extLst>
      <p:ext uri="{BB962C8B-B14F-4D97-AF65-F5344CB8AC3E}">
        <p14:creationId xmlns:p14="http://schemas.microsoft.com/office/powerpoint/2010/main" val="4202576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1600"/>
              </a:spcBef>
              <a:spcAft>
                <a:spcPts val="0"/>
              </a:spcAft>
              <a:buFont typeface="Arial" panose="020B0604020202020204" pitchFamily="34" charset="0"/>
              <a:buNone/>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Script:</a:t>
            </a:r>
          </a:p>
          <a:p>
            <a:pPr marL="171450" marR="0"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Let’s break down the process of wasting a supply item even further in this next slide. </a:t>
            </a:r>
          </a:p>
          <a:p>
            <a:pPr marL="171450" marR="0"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There are different ways to document the waste reason items. </a:t>
            </a:r>
          </a:p>
          <a:p>
            <a:pPr marL="171450" marR="0" lvl="0" indent="-171450" algn="l" defTabSz="914400" rtl="0" eaLnBrk="1" fontAlgn="auto" latinLnBrk="0" hangingPunct="1">
              <a:lnSpc>
                <a:spcPct val="100000"/>
              </a:lnSpc>
              <a:spcBef>
                <a:spcPts val="1600"/>
              </a:spcBef>
              <a:spcAft>
                <a:spcPts val="0"/>
              </a:spcAft>
              <a:buClrTx/>
              <a:buSzTx/>
              <a:buFont typeface="Wingdings" panose="05000000000000000000" pitchFamily="2" charset="2"/>
              <a:buChar char="§"/>
              <a:tabLst/>
              <a:defRP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A user would first go in to CDUI and select the item they would like to waste. </a:t>
            </a:r>
          </a:p>
          <a:p>
            <a:pPr marL="628650" marR="0" lvl="1"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If there is an item that is required to have UDI information, the process will be different.</a:t>
            </a:r>
          </a:p>
          <a:p>
            <a:pPr marL="1085850" marR="0" lvl="2"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The user will need to first capture the UDI information and then enter the waste reason. </a:t>
            </a:r>
          </a:p>
          <a:p>
            <a:pPr marL="628650" marR="0" lvl="1"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If it is just optional, then the user can waste an item by selecting the plus sign button. </a:t>
            </a:r>
          </a:p>
          <a:p>
            <a:pPr marL="171450" marR="0"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When item is wasted, a pop-up window will appear to request the user to specify the waste reason.</a:t>
            </a:r>
          </a:p>
          <a:p>
            <a:pPr marL="171450" marR="0" indent="-1714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It’s set up to match what's in EPIC so if an implant must be wasted in CDUI, it goes into the Implant Log.</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43</a:t>
            </a:fld>
            <a:endParaRPr lang="en-US"/>
          </a:p>
        </p:txBody>
      </p:sp>
    </p:spTree>
    <p:extLst>
      <p:ext uri="{BB962C8B-B14F-4D97-AF65-F5344CB8AC3E}">
        <p14:creationId xmlns:p14="http://schemas.microsoft.com/office/powerpoint/2010/main" val="897123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1600"/>
              </a:spcBef>
              <a:spcAft>
                <a:spcPts val="0"/>
              </a:spcAft>
              <a:buFont typeface="Arial" panose="020B0604020202020204" pitchFamily="34" charset="0"/>
              <a:buNone/>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Script:</a:t>
            </a:r>
          </a:p>
          <a:p>
            <a:pPr marL="171450" marR="0"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Let’s walk through how to waste an item for a case that has been canceled. </a:t>
            </a:r>
          </a:p>
          <a:p>
            <a:pPr marL="171450" marR="0"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An example of a cancellation would be a situation such as, opening every single item that came through for a case and sitting there waiting for the patient, only for the patient to not show up or have the case be canceled. </a:t>
            </a:r>
            <a:endParaRPr lang="en-US" sz="1200" b="0" kern="0">
              <a:solidFill>
                <a:srgbClr val="2F5496"/>
              </a:solidFill>
              <a:effectLst/>
              <a:latin typeface="Arial" panose="020B0604020202020204" pitchFamily="34" charset="0"/>
              <a:ea typeface="Segoe UI" panose="020B0502040204020203" pitchFamily="34" charset="0"/>
              <a:cs typeface="Arial" panose="020B0604020202020204" pitchFamily="34" charset="0"/>
            </a:endParaRPr>
          </a:p>
          <a:p>
            <a:pPr marL="171450" marR="0" indent="-171450">
              <a:spcBef>
                <a:spcPts val="1600"/>
              </a:spcBef>
              <a:spcAft>
                <a:spcPts val="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Once a patient is categorized as a no show or a case cancellation, a clinician can select Waste All to waste all the items in the case at once. </a:t>
            </a:r>
          </a:p>
          <a:p>
            <a:pPr marL="171450" marR="0" indent="-171450">
              <a:spcBef>
                <a:spcPts val="1600"/>
              </a:spcBef>
              <a:spcAft>
                <a:spcPts val="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In the pop-up window select Case Canceled or Patient No Show depending on the reason for Waste All. </a:t>
            </a:r>
            <a:endParaRPr lang="en-US" sz="1200" b="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44</a:t>
            </a:fld>
            <a:endParaRPr lang="en-US"/>
          </a:p>
        </p:txBody>
      </p:sp>
    </p:spTree>
    <p:extLst>
      <p:ext uri="{BB962C8B-B14F-4D97-AF65-F5344CB8AC3E}">
        <p14:creationId xmlns:p14="http://schemas.microsoft.com/office/powerpoint/2010/main" val="975519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1600"/>
              </a:spcBef>
              <a:spcAft>
                <a:spcPts val="0"/>
              </a:spcAft>
              <a:buFont typeface="Arial" panose="020B0604020202020204" pitchFamily="34" charset="0"/>
              <a:buNone/>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Script:</a:t>
            </a:r>
          </a:p>
          <a:p>
            <a:pPr marL="171450" marR="0"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Finally, let’s discuss how to waste an implant. </a:t>
            </a:r>
          </a:p>
          <a:p>
            <a:pPr marL="171450" marR="0"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To waste an implant in CDUI, the user would first go to the implant log within their Case.</a:t>
            </a:r>
            <a:endParaRPr lang="en-US" sz="1200" b="0" kern="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Next, they would select Implant under the Action column of an Item.</a:t>
            </a:r>
            <a:endParaRPr lang="en-US" sz="1200" b="0" kern="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nSpc>
                <a:spcPct val="110000"/>
              </a:lnSpc>
              <a:spcBef>
                <a:spcPts val="0"/>
              </a:spcBef>
              <a:spcAft>
                <a:spcPts val="600"/>
              </a:spcAft>
              <a:buFont typeface="Wingdings" panose="05000000000000000000" pitchFamily="2" charset="2"/>
              <a:buChar char="§"/>
            </a:pPr>
            <a:r>
              <a:rPr lang="en-US" sz="1200" b="0">
                <a:effectLst/>
                <a:latin typeface="Arial" panose="020B0604020202020204" pitchFamily="34" charset="0"/>
                <a:ea typeface="Times New Roman" panose="02020603050405020304" pitchFamily="18" charset="0"/>
                <a:cs typeface="Arial" panose="020B0604020202020204" pitchFamily="34" charset="0"/>
              </a:rPr>
              <a:t>In the Specify Implant Action box, the user </a:t>
            </a: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would select Waste and then they would select their waste reason from there.</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p>
            <a:endParaRPr lang="en-US"/>
          </a:p>
        </p:txBody>
      </p:sp>
    </p:spTree>
    <p:extLst>
      <p:ext uri="{BB962C8B-B14F-4D97-AF65-F5344CB8AC3E}">
        <p14:creationId xmlns:p14="http://schemas.microsoft.com/office/powerpoint/2010/main" val="2104985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Script:</a:t>
            </a:r>
          </a:p>
          <a:p>
            <a:pPr marL="171450" indent="-171450">
              <a:buFont typeface="Arial" panose="020B0604020202020204" pitchFamily="34" charset="0"/>
              <a:buChar char="•"/>
            </a:pPr>
            <a:r>
              <a:rPr lang="en-US" b="0" i="0" dirty="0"/>
              <a:t>Let’s talk about another log, Implants on Cart.</a:t>
            </a:r>
          </a:p>
          <a:p>
            <a:pPr marL="171450" indent="-171450">
              <a:buFont typeface="Arial" panose="020B0604020202020204" pitchFamily="34" charset="0"/>
              <a:buChar char="•"/>
            </a:pPr>
            <a:r>
              <a:rPr lang="en-US" b="0" i="0" dirty="0"/>
              <a:t>Implants on Cart </a:t>
            </a:r>
            <a:r>
              <a:rPr lang="en-US" b="0" dirty="0"/>
              <a:t>is a log of all the implants that were placed on the cart during case pick. This is not currently picked in advance, so this section should be empty.</a:t>
            </a:r>
          </a:p>
          <a:p>
            <a:pPr marL="171450" indent="-171450">
              <a:buFont typeface="Arial" panose="020B0604020202020204" pitchFamily="34" charset="0"/>
              <a:buChar char="•"/>
            </a:pPr>
            <a:r>
              <a:rPr lang="en-US" b="0" dirty="0"/>
              <a:t>This cart provides the circulator with visibility to larger or boxed implants that have been picked for the case.</a:t>
            </a:r>
            <a:endParaRPr lang="en-US" dirty="0"/>
          </a:p>
          <a:p>
            <a:endParaRPr lang="en-US" dirty="0"/>
          </a:p>
        </p:txBody>
      </p:sp>
    </p:spTree>
    <p:extLst>
      <p:ext uri="{BB962C8B-B14F-4D97-AF65-F5344CB8AC3E}">
        <p14:creationId xmlns:p14="http://schemas.microsoft.com/office/powerpoint/2010/main" val="3804659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Let’s walk through how to waste a supply in CDUI. </a:t>
            </a:r>
          </a:p>
          <a:p>
            <a:r>
              <a:rPr lang="en-US"/>
              <a:t>1. First, to document supply Waste, use the Waste section of the supplies window.</a:t>
            </a:r>
          </a:p>
          <a:p>
            <a:r>
              <a:rPr lang="en-US"/>
              <a:t>2. To increment the Waste quantity, select the plus sign (+) button in the Waste section. The Waste quantity will be incremented, and the Used quantity will be decremented accordingly.</a:t>
            </a:r>
          </a:p>
          <a:p>
            <a:r>
              <a:rPr lang="en-US"/>
              <a:t>3. The Specify Waste Reason pop-up window will appear. Select the appropriate Waste Reason.</a:t>
            </a:r>
          </a:p>
          <a:p>
            <a:endParaRPr lang="en-US"/>
          </a:p>
          <a:p>
            <a:pPr marL="171450" indent="-171450">
              <a:buFont typeface="Wingdings" panose="05000000000000000000" pitchFamily="2" charset="2"/>
              <a:buChar char="§"/>
            </a:pPr>
            <a:r>
              <a:rPr lang="en-US"/>
              <a:t>To Undo Waste Documentation</a:t>
            </a:r>
          </a:p>
          <a:p>
            <a:r>
              <a:rPr lang="en-US"/>
              <a:t>1. You can undo Waste documentation using the minus sign (-) button. </a:t>
            </a:r>
          </a:p>
          <a:p>
            <a:r>
              <a:rPr lang="en-US"/>
              <a:t>2. The Waste Removal pop-up window will appear. Select the (X) Delete button next to the Waste documentation you wish to undo. </a:t>
            </a:r>
          </a:p>
          <a:p>
            <a:r>
              <a:rPr lang="en-US"/>
              <a:t>3. Select Done. The Waste quantity will be decremented, and the Used quantity will be incremented accordingly.</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47</a:t>
            </a:fld>
            <a:endParaRPr lang="en-US"/>
          </a:p>
        </p:txBody>
      </p:sp>
    </p:spTree>
    <p:extLst>
      <p:ext uri="{BB962C8B-B14F-4D97-AF65-F5344CB8AC3E}">
        <p14:creationId xmlns:p14="http://schemas.microsoft.com/office/powerpoint/2010/main" val="1874038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Now that we have walked through the demo, it’s your turn to try! Use this QRG to walk through the process to completion. </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48</a:t>
            </a:fld>
            <a:endParaRPr lang="en-US"/>
          </a:p>
        </p:txBody>
      </p:sp>
    </p:spTree>
    <p:extLst>
      <p:ext uri="{BB962C8B-B14F-4D97-AF65-F5344CB8AC3E}">
        <p14:creationId xmlns:p14="http://schemas.microsoft.com/office/powerpoint/2010/main" val="405318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1443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Are there any questions about this lesson? </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49</a:t>
            </a:fld>
            <a:endParaRPr lang="en-US"/>
          </a:p>
        </p:txBody>
      </p:sp>
    </p:spTree>
    <p:extLst>
      <p:ext uri="{BB962C8B-B14F-4D97-AF65-F5344CB8AC3E}">
        <p14:creationId xmlns:p14="http://schemas.microsoft.com/office/powerpoint/2010/main" val="2967895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1600"/>
              </a:spcBef>
              <a:spcAft>
                <a:spcPts val="0"/>
              </a:spcAft>
              <a:buFont typeface="Arial" panose="020B0604020202020204" pitchFamily="34" charset="0"/>
              <a:buNone/>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Script:</a:t>
            </a:r>
          </a:p>
          <a:p>
            <a:pPr marL="342900" marR="0" indent="-34290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Let’s get familiar with the Implant Log.</a:t>
            </a:r>
          </a:p>
          <a:p>
            <a:pPr marL="342900" marR="0" indent="-34290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In the Implant Log there's a list of all the implants used during the case.</a:t>
            </a:r>
          </a:p>
          <a:p>
            <a:pPr marL="342900" marR="0" indent="-34290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This log gives the user the ability to document certain things such as,</a:t>
            </a:r>
            <a:r>
              <a:rPr lang="en-US" sz="1200" b="0" kern="0">
                <a:solidFill>
                  <a:srgbClr val="2F5496"/>
                </a:solidFill>
                <a:effectLst/>
                <a:latin typeface="Arial" panose="020B0604020202020204" pitchFamily="34" charset="0"/>
                <a:ea typeface="Segoe UI" panose="020B0502040204020203" pitchFamily="34" charset="0"/>
                <a:cs typeface="Arial" panose="020B0604020202020204" pitchFamily="34" charset="0"/>
              </a:rPr>
              <a:t> </a:t>
            </a: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Site, Laterality, and they can also select the Physician that implanted the item.</a:t>
            </a:r>
          </a:p>
          <a:p>
            <a:pPr marL="342900" marR="0" indent="-34290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The log can be used to:</a:t>
            </a:r>
          </a:p>
          <a:p>
            <a:pPr marL="800100" marR="0" lvl="1" indent="-34290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Track UDI information.</a:t>
            </a:r>
          </a:p>
          <a:p>
            <a:pPr marL="800100" marR="0" lvl="1" indent="-34290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Document various Actions or Waste items once they are used.</a:t>
            </a:r>
          </a:p>
          <a:p>
            <a:pPr marL="800100" marR="0" lvl="1" indent="-34290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Explants can be documented as well.</a:t>
            </a:r>
            <a:endParaRPr lang="en-US" sz="1200" b="0" kern="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0000"/>
              </a:lnSpc>
              <a:spcAft>
                <a:spcPts val="550"/>
              </a:spcAft>
              <a:buFont typeface="Wingdings" panose="05000000000000000000" pitchFamily="2" charset="2"/>
              <a:buChar char="§"/>
            </a:pPr>
            <a:r>
              <a:rPr lang="en-US" sz="1200" b="0">
                <a:solidFill>
                  <a:srgbClr val="323130"/>
                </a:solidFill>
                <a:effectLst/>
                <a:latin typeface="Arial"/>
                <a:ea typeface="Segoe UI" panose="020B0502040204020203" pitchFamily="34" charset="0"/>
                <a:cs typeface="Arial"/>
              </a:rPr>
              <a:t>As a note, explants will only be available for that patient if </a:t>
            </a:r>
            <a:r>
              <a:rPr lang="en-US">
                <a:solidFill>
                  <a:srgbClr val="323130"/>
                </a:solidFill>
                <a:latin typeface="Arial"/>
                <a:ea typeface="Segoe UI" panose="020B0502040204020203" pitchFamily="34" charset="0"/>
                <a:cs typeface="Arial"/>
              </a:rPr>
              <a:t>the procedure was documented in Tecsys CDUI. </a:t>
            </a:r>
          </a:p>
          <a:p>
            <a:endParaRPr lang="en-US" b="0"/>
          </a:p>
          <a:p>
            <a:endParaRPr lang="en-US"/>
          </a:p>
        </p:txBody>
      </p:sp>
    </p:spTree>
    <p:extLst>
      <p:ext uri="{BB962C8B-B14F-4D97-AF65-F5344CB8AC3E}">
        <p14:creationId xmlns:p14="http://schemas.microsoft.com/office/powerpoint/2010/main" val="2562007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342900" marR="0" indent="-342900">
              <a:spcBef>
                <a:spcPts val="1600"/>
              </a:spcBef>
              <a:spcAft>
                <a:spcPts val="0"/>
              </a:spcAft>
              <a:buFont typeface="Arial" panose="020B0604020202020204" pitchFamily="34" charset="0"/>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Next, let’s talk through how to document an explant. </a:t>
            </a:r>
          </a:p>
          <a:p>
            <a:pPr marL="342900" marR="0" indent="-342900">
              <a:spcBef>
                <a:spcPts val="1600"/>
              </a:spcBef>
              <a:spcAft>
                <a:spcPts val="0"/>
              </a:spcAft>
              <a:buFont typeface="Arial" panose="020B0604020202020204" pitchFamily="34" charset="0"/>
              <a:buChar char="•"/>
            </a:pPr>
            <a:r>
              <a:rPr lang="en-US" sz="1200" b="0">
                <a:solidFill>
                  <a:srgbClr val="605E5C"/>
                </a:solidFill>
                <a:effectLst/>
                <a:latin typeface="Arial" panose="020B0604020202020204" pitchFamily="34" charset="0"/>
                <a:ea typeface="Segoe UI" panose="020B0502040204020203" pitchFamily="34" charset="0"/>
                <a:cs typeface="Arial" panose="020B0604020202020204" pitchFamily="34" charset="0"/>
              </a:rPr>
              <a:t>For a real-life example,</a:t>
            </a: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 imagine that a patient comes in who needs a screw put in.</a:t>
            </a:r>
          </a:p>
          <a:p>
            <a:pPr marL="342900" marR="0" indent="-342900">
              <a:spcBef>
                <a:spcPts val="1600"/>
              </a:spcBef>
              <a:spcAft>
                <a:spcPts val="0"/>
              </a:spcAft>
              <a:buFont typeface="Arial" panose="020B0604020202020204" pitchFamily="34" charset="0"/>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Then, six months from now they come back for another procedure to take that screw out.</a:t>
            </a:r>
          </a:p>
          <a:p>
            <a:pPr marL="342900" marR="0" indent="-342900">
              <a:spcBef>
                <a:spcPts val="1600"/>
              </a:spcBef>
              <a:spcAft>
                <a:spcPts val="0"/>
              </a:spcAft>
              <a:buFont typeface="Arial" panose="020B0604020202020204" pitchFamily="34" charset="0"/>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A user would then document that screw as an explant in CDUI. </a:t>
            </a:r>
          </a:p>
          <a:p>
            <a:pPr marL="342900" marR="0" indent="-342900">
              <a:lnSpc>
                <a:spcPct val="110000"/>
              </a:lnSpc>
              <a:spcBef>
                <a:spcPts val="0"/>
              </a:spcBef>
              <a:spcAft>
                <a:spcPts val="550"/>
              </a:spcAft>
              <a:buFont typeface="Arial" panose="020B0604020202020204" pitchFamily="34" charset="0"/>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As another reminder, explants will only be available for that patient if they have had a procedure done within the Tecsys system.</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0000"/>
              </a:lnSpc>
              <a:spcAft>
                <a:spcPts val="550"/>
              </a:spcAft>
              <a:buFont typeface="Arial" panose="020B0604020202020204" pitchFamily="34" charset="0"/>
              <a:buChar char="•"/>
            </a:pPr>
            <a:r>
              <a:rPr lang="en-US">
                <a:solidFill>
                  <a:srgbClr val="323130"/>
                </a:solidFill>
              </a:rPr>
              <a:t>If the implant was documented prior to Tecsys, then the explant should occur directly in Epic.</a:t>
            </a:r>
            <a:endParaRPr lang="en-US">
              <a:solidFill>
                <a:srgbClr val="323130"/>
              </a:solidFill>
              <a:latin typeface="Arial"/>
              <a:cs typeface="Arial"/>
            </a:endParaRPr>
          </a:p>
          <a:p>
            <a:pPr marL="342900" lvl="3" indent="-342900">
              <a:buFont typeface="Wingdings" panose="05000000000000000000" pitchFamily="2" charset="2"/>
              <a:buChar char="§"/>
            </a:pPr>
            <a:r>
              <a:rPr lang="en-US"/>
              <a:t>If the patient was not documented prior to Tecsys, look inside Epic to see if they were documented there. If it was, document the explant in Epic. </a:t>
            </a:r>
          </a:p>
          <a:p>
            <a:pPr marL="342900" lvl="3" indent="-342900">
              <a:buFont typeface="Wingdings" panose="05000000000000000000" pitchFamily="2" charset="2"/>
              <a:buChar char="§"/>
            </a:pPr>
            <a:r>
              <a:rPr lang="en-US"/>
              <a:t>Otherwise, use Explants on the Fly inside the Document Explants page.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53</a:t>
            </a:fld>
            <a:endParaRPr lang="en-US"/>
          </a:p>
        </p:txBody>
      </p:sp>
    </p:spTree>
    <p:extLst>
      <p:ext uri="{BB962C8B-B14F-4D97-AF65-F5344CB8AC3E}">
        <p14:creationId xmlns:p14="http://schemas.microsoft.com/office/powerpoint/2010/main" val="16080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Script:</a:t>
            </a:r>
          </a:p>
          <a:p>
            <a:pPr marL="171450" indent="-171450">
              <a:buFont typeface="Wingdings" panose="05000000000000000000" pitchFamily="2" charset="2"/>
              <a:buChar char="§"/>
            </a:pPr>
            <a:r>
              <a:rPr lang="en-US">
                <a:ea typeface="Calibri"/>
                <a:cs typeface="Calibri"/>
              </a:rPr>
              <a:t>Tissue will be documented as an Implant within Tecsys. </a:t>
            </a:r>
          </a:p>
          <a:p>
            <a:pPr marL="171450" indent="-171450">
              <a:buFont typeface="Wingdings" panose="05000000000000000000" pitchFamily="2" charset="2"/>
              <a:buChar char="§"/>
            </a:pPr>
            <a:r>
              <a:rPr lang="en-US">
                <a:ea typeface="Calibri"/>
                <a:cs typeface="Calibri"/>
              </a:rPr>
              <a:t>As a note, clinicians will continue to use the documentation process that is already being used.</a:t>
            </a:r>
          </a:p>
        </p:txBody>
      </p:sp>
      <p:sp>
        <p:nvSpPr>
          <p:cNvPr id="4" name="Slide Number Placeholder 3"/>
          <p:cNvSpPr>
            <a:spLocks noGrp="1"/>
          </p:cNvSpPr>
          <p:nvPr>
            <p:ph type="sldNum" sz="quarter" idx="5"/>
          </p:nvPr>
        </p:nvSpPr>
        <p:spPr/>
        <p:txBody>
          <a:bodyPr/>
          <a:lstStyle/>
          <a:p>
            <a:fld id="{B0B255E0-1D49-F147-BF7C-DC27F77647EF}" type="slidenum">
              <a:rPr lang="en-US" smtClean="0"/>
              <a:t>54</a:t>
            </a:fld>
            <a:endParaRPr lang="en-US"/>
          </a:p>
        </p:txBody>
      </p:sp>
    </p:spTree>
    <p:extLst>
      <p:ext uri="{BB962C8B-B14F-4D97-AF65-F5344CB8AC3E}">
        <p14:creationId xmlns:p14="http://schemas.microsoft.com/office/powerpoint/2010/main" val="4138622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latin typeface="Arial" panose="020B0604020202020204" pitchFamily="34" charset="0"/>
                <a:cs typeface="Arial" panose="020B0604020202020204" pitchFamily="34" charset="0"/>
              </a:rPr>
              <a:t>Script:</a:t>
            </a:r>
          </a:p>
          <a:p>
            <a:pPr marL="285750" marR="0" indent="-285750">
              <a:spcBef>
                <a:spcPts val="1600"/>
              </a:spcBef>
              <a:spcAft>
                <a:spcPts val="0"/>
              </a:spcAft>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Again, users can document explants in the Implant Log as well.</a:t>
            </a:r>
            <a:endParaRPr lang="en-US" sz="1200" b="0" kern="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When a user selects the Document Explants button, it will then pull up any implant that has been done on that patient so that they have the ability to explant it.</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10000"/>
              </a:lnSpc>
              <a:spcBef>
                <a:spcPts val="0"/>
              </a:spcBef>
              <a:spcAft>
                <a:spcPts val="550"/>
              </a:spcAft>
              <a:buFont typeface="Wingdings" panose="05000000000000000000" pitchFamily="2" charset="2"/>
              <a:buChar char="§"/>
            </a:pPr>
            <a:r>
              <a:rPr lang="en-US" sz="1200" b="0">
                <a:solidFill>
                  <a:srgbClr val="323130"/>
                </a:solidFill>
                <a:effectLst/>
                <a:latin typeface="Arial" panose="020B0604020202020204" pitchFamily="34" charset="0"/>
                <a:ea typeface="Segoe UI" panose="020B0502040204020203" pitchFamily="34" charset="0"/>
                <a:cs typeface="Arial" panose="020B0604020202020204" pitchFamily="34" charset="0"/>
              </a:rPr>
              <a:t>If it is not on the list of implants, a user can then create one and create an Explant on the fly for documentation.</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p>
            <a:endParaRPr lang="en-US" b="0"/>
          </a:p>
          <a:p>
            <a:endParaRPr lang="en-US" b="0"/>
          </a:p>
        </p:txBody>
      </p:sp>
      <p:sp>
        <p:nvSpPr>
          <p:cNvPr id="4" name="Slide Number Placeholder 3"/>
          <p:cNvSpPr>
            <a:spLocks noGrp="1"/>
          </p:cNvSpPr>
          <p:nvPr>
            <p:ph type="sldNum" sz="quarter" idx="10"/>
          </p:nvPr>
        </p:nvSpPr>
        <p:spPr/>
        <p:txBody>
          <a:bodyPr/>
          <a:lstStyle/>
          <a:p>
            <a:fld id="{FDD83AAF-01D1-46DE-81BD-6FE42D01AADE}" type="slidenum">
              <a:rPr lang="en-US" smtClean="0"/>
              <a:pPr/>
              <a:t>55</a:t>
            </a:fld>
            <a:endParaRPr lang="en-US"/>
          </a:p>
        </p:txBody>
      </p:sp>
    </p:spTree>
    <p:extLst>
      <p:ext uri="{BB962C8B-B14F-4D97-AF65-F5344CB8AC3E}">
        <p14:creationId xmlns:p14="http://schemas.microsoft.com/office/powerpoint/2010/main" val="1081734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During the implant, a user can select the site and laterality of the implant.</a:t>
            </a:r>
          </a:p>
          <a:p>
            <a:pPr marL="171450" indent="-171450">
              <a:buFont typeface="Wingdings" panose="05000000000000000000" pitchFamily="2" charset="2"/>
              <a:buChar char="§"/>
            </a:pPr>
            <a:r>
              <a:rPr lang="en-US"/>
              <a:t>When selecting the Site of the implant, the user will see a list of body sites built in the system that can be chosen from.</a:t>
            </a:r>
          </a:p>
          <a:p>
            <a:pPr marL="171450" indent="-171450">
              <a:buFont typeface="Wingdings" panose="05000000000000000000" pitchFamily="2" charset="2"/>
              <a:buChar char="§"/>
            </a:pPr>
            <a:r>
              <a:rPr lang="en-US"/>
              <a:t>As a benefit, Tecsys has a prediction functionality when 3 or more characters are entered.</a:t>
            </a:r>
          </a:p>
          <a:p>
            <a:pPr marL="171450" indent="-171450">
              <a:buFont typeface="Wingdings" panose="05000000000000000000" pitchFamily="2" charset="2"/>
              <a:buChar char="§"/>
            </a:pPr>
            <a:r>
              <a:rPr lang="en-US"/>
              <a:t>The Site and Laterality that are chosen must match what is in Epic. </a:t>
            </a:r>
          </a:p>
          <a:p>
            <a:endParaRPr lang="en-US"/>
          </a:p>
        </p:txBody>
      </p:sp>
    </p:spTree>
    <p:extLst>
      <p:ext uri="{BB962C8B-B14F-4D97-AF65-F5344CB8AC3E}">
        <p14:creationId xmlns:p14="http://schemas.microsoft.com/office/powerpoint/2010/main" val="1313391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A user can also waste an implant within the Implant Log. </a:t>
            </a:r>
          </a:p>
          <a:p>
            <a:pPr marL="171450" indent="-171450">
              <a:buFont typeface="Wingdings" panose="05000000000000000000" pitchFamily="2" charset="2"/>
              <a:buChar char="§"/>
            </a:pPr>
            <a:r>
              <a:rPr lang="en-US"/>
              <a:t>Any action that is made must match Epic Waste Reasons.</a:t>
            </a:r>
          </a:p>
          <a:p>
            <a:pPr marL="171450" indent="-171450">
              <a:buFont typeface="Wingdings" panose="05000000000000000000" pitchFamily="2" charset="2"/>
              <a:buChar char="§"/>
            </a:pPr>
            <a:r>
              <a:rPr lang="en-US"/>
              <a:t>If a clinician were to capture an implant that was a mistake and not actually used, they can select the X button to the far right of the item and it will delete the record without wasting the implant.</a:t>
            </a:r>
          </a:p>
        </p:txBody>
      </p:sp>
    </p:spTree>
    <p:extLst>
      <p:ext uri="{BB962C8B-B14F-4D97-AF65-F5344CB8AC3E}">
        <p14:creationId xmlns:p14="http://schemas.microsoft.com/office/powerpoint/2010/main" val="1079269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10000"/>
              </a:lnSpc>
              <a:spcBef>
                <a:spcPts val="0"/>
              </a:spcBef>
              <a:spcAft>
                <a:spcPts val="550"/>
              </a:spcAft>
              <a:buFont typeface="Arial" panose="020B0604020202020204" pitchFamily="34" charset="0"/>
              <a:buNone/>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Script:</a:t>
            </a:r>
          </a:p>
          <a:p>
            <a:pPr marL="171450" marR="0" indent="-171450">
              <a:lnSpc>
                <a:spcPct val="110000"/>
              </a:lnSpc>
              <a:spcBef>
                <a:spcPts val="0"/>
              </a:spcBef>
              <a:spcAft>
                <a:spcPts val="550"/>
              </a:spcAft>
              <a:buFont typeface="Wingdings" panose="05000000000000000000" pitchFamily="2" charset="2"/>
              <a:buChar char="§"/>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Understanding how to manage recalled and expired items is important for Tecsys users. </a:t>
            </a:r>
          </a:p>
          <a:p>
            <a:pPr marL="171450" marR="0" indent="-171450">
              <a:lnSpc>
                <a:spcPct val="110000"/>
              </a:lnSpc>
              <a:spcBef>
                <a:spcPts val="0"/>
              </a:spcBef>
              <a:spcAft>
                <a:spcPts val="550"/>
              </a:spcAft>
              <a:buFont typeface="Wingdings" panose="05000000000000000000" pitchFamily="2" charset="2"/>
              <a:buChar char="§"/>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In Tecsys, a user can set up a recall for an item that has been recalled and make it active. </a:t>
            </a:r>
            <a:endParaRPr lang="en-US"/>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If an item is recalled that has a lot and serial number that has been captured in Tecsys, an alert can be created which will cause the following pop-up notification to notify users of it’s recalled status. The system will not allow for it to be used in a case.</a:t>
            </a:r>
          </a:p>
          <a:p>
            <a:pPr marL="171450" marR="0" indent="-171450">
              <a:lnSpc>
                <a:spcPct val="110000"/>
              </a:lnSpc>
              <a:spcBef>
                <a:spcPts val="0"/>
              </a:spcBef>
              <a:spcAft>
                <a:spcPts val="550"/>
              </a:spcAft>
              <a:buFont typeface="Wingdings" panose="05000000000000000000" pitchFamily="2" charset="2"/>
              <a:buChar char="§"/>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If a user tried to go and scan the item onto a case, it's going to alert users that the item cannot be used.</a:t>
            </a:r>
            <a:endParaRPr lang="en-US" sz="1200">
              <a:effectLst/>
              <a:latin typeface="Arial" panose="020B0604020202020204" pitchFamily="34" charset="0"/>
              <a:ea typeface="Times New Roman" panose="02020603050405020304" pitchFamily="18" charset="0"/>
              <a:cs typeface="Arial" panose="020B0604020202020204" pitchFamily="34" charset="0"/>
            </a:endParaRPr>
          </a:p>
          <a:p>
            <a:pPr marL="171450" marR="0" indent="-171450">
              <a:lnSpc>
                <a:spcPct val="110000"/>
              </a:lnSpc>
              <a:spcBef>
                <a:spcPts val="0"/>
              </a:spcBef>
              <a:spcAft>
                <a:spcPts val="550"/>
              </a:spcAft>
              <a:buFont typeface="Wingdings" panose="05000000000000000000" pitchFamily="2" charset="2"/>
              <a:buChar char="§"/>
            </a:pPr>
            <a:r>
              <a:rPr lang="en-US" sz="1200">
                <a:solidFill>
                  <a:srgbClr val="323130"/>
                </a:solidFill>
                <a:effectLst/>
                <a:latin typeface="Arial" panose="020B0604020202020204" pitchFamily="34" charset="0"/>
                <a:ea typeface="Segoe UI" panose="020B0502040204020203" pitchFamily="34" charset="0"/>
                <a:cs typeface="Arial" panose="020B0604020202020204" pitchFamily="34" charset="0"/>
              </a:rPr>
              <a:t>If the organization gets information back that it’s no longer in recall, the recall can be inactivated.</a:t>
            </a:r>
          </a:p>
          <a:p>
            <a:pPr marL="171450" marR="0" indent="-171450">
              <a:lnSpc>
                <a:spcPct val="110000"/>
              </a:lnSpc>
              <a:spcBef>
                <a:spcPts val="0"/>
              </a:spcBef>
              <a:spcAft>
                <a:spcPts val="550"/>
              </a:spcAft>
              <a:buFont typeface="Wingdings" panose="05000000000000000000" pitchFamily="2" charset="2"/>
              <a:buChar char="§"/>
            </a:pPr>
            <a:r>
              <a:rPr lang="en-US"/>
              <a:t>If a UDI item that’s expired is being captured in Tecsys expires, the following pop-up notification will occur. Again, the system will not allow for the item to be used in a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2134371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Script: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Now, let’s walk through how to document an implant. </a:t>
            </a:r>
          </a:p>
          <a:p>
            <a:pPr marL="342900" marR="171450" lvl="0" indent="-342900">
              <a:lnSpc>
                <a:spcPct val="115000"/>
              </a:lnSpc>
              <a:spcBef>
                <a:spcPts val="500"/>
              </a:spcBef>
              <a:spcAft>
                <a:spcPts val="0"/>
              </a:spcAft>
              <a:buFont typeface="+mj-lt"/>
              <a:buAutoNum type="arabicPeriod"/>
            </a:pPr>
            <a:r>
              <a:rPr lang="en-US" sz="1800" b="0">
                <a:effectLst/>
                <a:latin typeface="Arial" panose="020B0604020202020204" pitchFamily="34" charset="0"/>
                <a:ea typeface="Times New Roman" panose="02020603050405020304" pitchFamily="18" charset="0"/>
                <a:cs typeface="Times New Roman" panose="02020603050405020304" pitchFamily="18" charset="0"/>
              </a:rPr>
              <a:t>First, scan the implant.</a:t>
            </a:r>
          </a:p>
          <a:p>
            <a:pPr marL="342900" marR="171450" lvl="0" indent="-342900">
              <a:lnSpc>
                <a:spcPct val="115000"/>
              </a:lnSpc>
              <a:spcBef>
                <a:spcPts val="0"/>
              </a:spcBef>
              <a:spcAft>
                <a:spcPts val="0"/>
              </a:spcAft>
              <a:buFont typeface="+mj-lt"/>
              <a:buAutoNum type="arabicPeriod"/>
            </a:pPr>
            <a:r>
              <a:rPr lang="en-US" sz="1800">
                <a:effectLst/>
                <a:latin typeface="Arial" panose="020B0604020202020204" pitchFamily="34" charset="0"/>
                <a:ea typeface="Times New Roman" panose="02020603050405020304" pitchFamily="18" charset="0"/>
                <a:cs typeface="Times New Roman" panose="02020603050405020304" pitchFamily="18" charset="0"/>
              </a:rPr>
              <a:t>Select the </a:t>
            </a:r>
            <a:r>
              <a:rPr lang="en-US" sz="1800" b="1">
                <a:effectLst/>
                <a:latin typeface="Arial" panose="020B0604020202020204" pitchFamily="34" charset="0"/>
                <a:ea typeface="Times New Roman" panose="02020603050405020304" pitchFamily="18" charset="0"/>
                <a:cs typeface="Times New Roman" panose="02020603050405020304" pitchFamily="18" charset="0"/>
              </a:rPr>
              <a:t>Implant Log</a:t>
            </a:r>
            <a:r>
              <a:rPr lang="en-US" sz="1800">
                <a:effectLst/>
                <a:latin typeface="Arial" panose="020B0604020202020204" pitchFamily="34" charset="0"/>
                <a:ea typeface="Times New Roman" panose="02020603050405020304" pitchFamily="18" charset="0"/>
                <a:cs typeface="Times New Roman" panose="02020603050405020304" pitchFamily="18" charset="0"/>
              </a:rPr>
              <a:t> section.</a:t>
            </a:r>
          </a:p>
          <a:p>
            <a:pPr marL="342900" marR="171450" lvl="0" indent="-342900">
              <a:lnSpc>
                <a:spcPct val="115000"/>
              </a:lnSpc>
              <a:spcBef>
                <a:spcPts val="0"/>
              </a:spcBef>
              <a:spcAft>
                <a:spcPts val="0"/>
              </a:spcAft>
              <a:buFont typeface="+mj-lt"/>
              <a:buAutoNum type="arabicPeriod"/>
            </a:pPr>
            <a:r>
              <a:rPr lang="en-US" sz="1800">
                <a:effectLst/>
                <a:latin typeface="Arial" panose="020B0604020202020204" pitchFamily="34" charset="0"/>
                <a:ea typeface="Times New Roman" panose="02020603050405020304" pitchFamily="18" charset="0"/>
                <a:cs typeface="Times New Roman" panose="02020603050405020304" pitchFamily="18" charset="0"/>
              </a:rPr>
              <a:t>Locate the implant you would like to document. </a:t>
            </a:r>
          </a:p>
          <a:p>
            <a:pPr marL="342900" marR="171450" lvl="0" indent="-342900">
              <a:lnSpc>
                <a:spcPct val="115000"/>
              </a:lnSpc>
              <a:spcBef>
                <a:spcPts val="0"/>
              </a:spcBef>
              <a:spcAft>
                <a:spcPts val="1000"/>
              </a:spcAft>
              <a:buFont typeface="+mj-lt"/>
              <a:buAutoNum type="arabicPeriod"/>
            </a:pPr>
            <a:r>
              <a:rPr lang="en-US" sz="1800">
                <a:effectLst/>
                <a:latin typeface="Arial" panose="020B0604020202020204" pitchFamily="34" charset="0"/>
                <a:ea typeface="Times New Roman" panose="02020603050405020304" pitchFamily="18" charset="0"/>
                <a:cs typeface="Times New Roman" panose="02020603050405020304" pitchFamily="18" charset="0"/>
              </a:rPr>
              <a:t>Enter any required information about the implant such as </a:t>
            </a:r>
            <a:r>
              <a:rPr lang="en-US" sz="1800" b="1">
                <a:effectLst/>
                <a:latin typeface="Arial" panose="020B0604020202020204" pitchFamily="34" charset="0"/>
                <a:ea typeface="Times New Roman" panose="02020603050405020304" pitchFamily="18" charset="0"/>
                <a:cs typeface="Times New Roman" panose="02020603050405020304" pitchFamily="18" charset="0"/>
              </a:rPr>
              <a:t>Site</a:t>
            </a:r>
            <a:r>
              <a:rPr lang="en-US" sz="180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a:effectLst/>
                <a:latin typeface="Arial" panose="020B0604020202020204" pitchFamily="34" charset="0"/>
                <a:ea typeface="Times New Roman" panose="02020603050405020304" pitchFamily="18" charset="0"/>
                <a:cs typeface="Times New Roman" panose="02020603050405020304" pitchFamily="18" charset="0"/>
              </a:rPr>
              <a:t>Laterality</a:t>
            </a:r>
            <a:r>
              <a:rPr lang="en-US" sz="180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a:effectLst/>
                <a:latin typeface="Arial" panose="020B0604020202020204" pitchFamily="34" charset="0"/>
                <a:ea typeface="Times New Roman" panose="02020603050405020304" pitchFamily="18" charset="0"/>
                <a:cs typeface="Times New Roman" panose="02020603050405020304" pitchFamily="18" charset="0"/>
              </a:rPr>
              <a:t>Action</a:t>
            </a:r>
            <a:r>
              <a:rPr lang="en-US" sz="180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a:effectLst/>
                <a:latin typeface="Arial" panose="020B0604020202020204" pitchFamily="34" charset="0"/>
                <a:ea typeface="Times New Roman" panose="02020603050405020304" pitchFamily="18" charset="0"/>
                <a:cs typeface="Times New Roman" panose="02020603050405020304" pitchFamily="18" charset="0"/>
              </a:rPr>
              <a:t>Physician</a:t>
            </a:r>
            <a:r>
              <a:rPr lang="en-US" sz="1800">
                <a:effectLst/>
                <a:latin typeface="Arial" panose="020B0604020202020204" pitchFamily="34" charset="0"/>
                <a:ea typeface="Times New Roman" panose="02020603050405020304" pitchFamily="18" charset="0"/>
                <a:cs typeface="Times New Roman" panose="02020603050405020304" pitchFamily="18" charset="0"/>
              </a:rPr>
              <a:t>, or</a:t>
            </a:r>
            <a:r>
              <a:rPr lang="en-US" sz="1800" b="1">
                <a:effectLst/>
                <a:latin typeface="Arial" panose="020B0604020202020204" pitchFamily="34" charset="0"/>
                <a:ea typeface="Times New Roman" panose="02020603050405020304" pitchFamily="18" charset="0"/>
                <a:cs typeface="Times New Roman" panose="02020603050405020304" pitchFamily="18" charset="0"/>
              </a:rPr>
              <a:t> UDI</a:t>
            </a:r>
            <a:r>
              <a:rPr lang="en-US" sz="1800">
                <a:effectLst/>
                <a:latin typeface="Arial" panose="020B0604020202020204" pitchFamily="34" charset="0"/>
                <a:ea typeface="Times New Roman" panose="02020603050405020304" pitchFamily="18" charset="0"/>
                <a:cs typeface="Times New Roman" panose="02020603050405020304" pitchFamily="18" charset="0"/>
              </a:rPr>
              <a:t> by selecting the </a:t>
            </a:r>
            <a:r>
              <a:rPr lang="en-US" sz="1800" b="1">
                <a:effectLst/>
                <a:latin typeface="Arial" panose="020B0604020202020204" pitchFamily="34" charset="0"/>
                <a:ea typeface="Times New Roman" panose="02020603050405020304" pitchFamily="18" charset="0"/>
                <a:cs typeface="Times New Roman" panose="02020603050405020304" pitchFamily="18" charset="0"/>
              </a:rPr>
              <a:t>hyperlink</a:t>
            </a:r>
            <a:r>
              <a:rPr lang="en-US" sz="1800">
                <a:effectLst/>
                <a:latin typeface="Arial" panose="020B0604020202020204" pitchFamily="34" charset="0"/>
                <a:ea typeface="Times New Roman" panose="02020603050405020304" pitchFamily="18" charset="0"/>
                <a:cs typeface="Times New Roman" panose="02020603050405020304" pitchFamily="18" charset="0"/>
              </a:rPr>
              <a:t> for each documentation needed and entering the necessary information in the pop-up window</a:t>
            </a:r>
            <a:r>
              <a:rPr lang="en-US" sz="1800" i="1">
                <a:effectLst/>
                <a:latin typeface="Arial" panose="020B0604020202020204" pitchFamily="34" charset="0"/>
                <a:ea typeface="Times New Roman" panose="02020603050405020304" pitchFamily="18" charset="0"/>
                <a:cs typeface="Times New Roman" panose="02020603050405020304" pitchFamily="18" charset="0"/>
              </a:rPr>
              <a:t>. As a note, </a:t>
            </a:r>
            <a:r>
              <a:rPr lang="en-US" sz="1800" i="1">
                <a:solidFill>
                  <a:srgbClr val="000000"/>
                </a:solidFill>
                <a:effectLst/>
                <a:latin typeface="Arial Nova Light" panose="020B0304020202020204" pitchFamily="34" charset="0"/>
                <a:ea typeface="Times New Roman" panose="02020603050405020304" pitchFamily="18" charset="0"/>
                <a:cs typeface="Times New Roman" panose="02020603050405020304" pitchFamily="18" charset="0"/>
              </a:rPr>
              <a:t>some information will default into the Implant Log fields, such as the Action “Implant”, as well as the case Physician name. This can be changed on each line as necessary. Settings can be updated prior to documenting implants in order to prefill fields as appropriate.</a:t>
            </a:r>
            <a:endParaRPr lang="en-US" sz="1800" i="1">
              <a:effectLst/>
              <a:latin typeface="Arial Nova Light" panose="020B0304020202020204" pitchFamily="34" charset="0"/>
              <a:ea typeface="Times New Roman" panose="02020603050405020304" pitchFamily="18" charset="0"/>
              <a:cs typeface="Times New Roman" panose="02020603050405020304" pitchFamily="18" charset="0"/>
            </a:endParaRPr>
          </a:p>
          <a:p>
            <a:pPr marL="342900" marR="171450" lvl="0" indent="-342900">
              <a:lnSpc>
                <a:spcPct val="115000"/>
              </a:lnSpc>
              <a:spcBef>
                <a:spcPts val="500"/>
              </a:spcBef>
              <a:spcAft>
                <a:spcPts val="1000"/>
              </a:spcAft>
              <a:buFont typeface="+mj-lt"/>
              <a:buAutoNum type="arabicPeriod"/>
            </a:pPr>
            <a:r>
              <a:rPr lang="en-US" sz="1800">
                <a:effectLst/>
                <a:latin typeface="Arial" panose="020B0604020202020204" pitchFamily="34" charset="0"/>
                <a:ea typeface="Times New Roman" panose="02020603050405020304" pitchFamily="18" charset="0"/>
                <a:cs typeface="Times New Roman" panose="02020603050405020304" pitchFamily="18" charset="0"/>
              </a:rPr>
              <a:t>Select </a:t>
            </a:r>
            <a:r>
              <a:rPr lang="en-US" sz="1800" b="1">
                <a:effectLst/>
                <a:latin typeface="Arial" panose="020B0604020202020204" pitchFamily="34" charset="0"/>
                <a:ea typeface="Times New Roman" panose="02020603050405020304" pitchFamily="18" charset="0"/>
                <a:cs typeface="Times New Roman" panose="02020603050405020304" pitchFamily="18" charset="0"/>
              </a:rPr>
              <a:t>Done</a:t>
            </a:r>
            <a:r>
              <a:rPr lang="en-US" sz="1800">
                <a:effectLst/>
                <a:latin typeface="Arial" panose="020B0604020202020204" pitchFamily="34" charset="0"/>
                <a:ea typeface="Times New Roman" panose="02020603050405020304" pitchFamily="18" charset="0"/>
                <a:cs typeface="Times New Roman" panose="02020603050405020304" pitchFamily="18" charset="0"/>
              </a:rPr>
              <a:t>. The implant will now appear in the Implant Log.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59</a:t>
            </a:fld>
            <a:endParaRPr lang="en-US"/>
          </a:p>
        </p:txBody>
      </p:sp>
    </p:spTree>
    <p:extLst>
      <p:ext uri="{BB962C8B-B14F-4D97-AF65-F5344CB8AC3E}">
        <p14:creationId xmlns:p14="http://schemas.microsoft.com/office/powerpoint/2010/main" val="2577398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Now that we have walked through the demo, it’s your turn to try! Use this QRG to walk through the process to completion. </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60</a:t>
            </a:fld>
            <a:endParaRPr lang="en-US"/>
          </a:p>
        </p:txBody>
      </p:sp>
    </p:spTree>
    <p:extLst>
      <p:ext uri="{BB962C8B-B14F-4D97-AF65-F5344CB8AC3E}">
        <p14:creationId xmlns:p14="http://schemas.microsoft.com/office/powerpoint/2010/main" val="398328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8</a:t>
            </a:fld>
            <a:endParaRPr lang="en-US"/>
          </a:p>
        </p:txBody>
      </p:sp>
    </p:spTree>
    <p:extLst>
      <p:ext uri="{BB962C8B-B14F-4D97-AF65-F5344CB8AC3E}">
        <p14:creationId xmlns:p14="http://schemas.microsoft.com/office/powerpoint/2010/main" val="2962748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Does anyone have any questions?</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61</a:t>
            </a:fld>
            <a:endParaRPr lang="en-US"/>
          </a:p>
        </p:txBody>
      </p:sp>
    </p:spTree>
    <p:extLst>
      <p:ext uri="{BB962C8B-B14F-4D97-AF65-F5344CB8AC3E}">
        <p14:creationId xmlns:p14="http://schemas.microsoft.com/office/powerpoint/2010/main" val="40444124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As we wrap up this course, let’s summarize what we covered.</a:t>
            </a:r>
          </a:p>
          <a:p>
            <a:pPr marL="228600" indent="-228600">
              <a:buFont typeface="+mj-lt"/>
              <a:buAutoNum type="arabicPeriod"/>
            </a:pPr>
            <a:r>
              <a:rPr lang="en-US"/>
              <a:t>In module 1, we covered the Case Documentation User Interface and how integrates with Epic. We also learned the various features of the CDUI like adding items or adding items on the fly.</a:t>
            </a:r>
          </a:p>
          <a:p>
            <a:pPr marL="228600" indent="-228600">
              <a:buFont typeface="+mj-lt"/>
              <a:buAutoNum type="arabicPeriod"/>
            </a:pPr>
            <a:r>
              <a:rPr lang="en-US"/>
              <a:t>In module 2, we talked about Supply Source Configuration and how depletion paths work and can be managed. We also learned how to make changes to an item and manage supplies by canceling cases and wasting items. Finally, we learned about the Implant Log and how to document explants.</a:t>
            </a:r>
          </a:p>
        </p:txBody>
      </p:sp>
      <p:sp>
        <p:nvSpPr>
          <p:cNvPr id="4" name="Slide Number Placeholder 3"/>
          <p:cNvSpPr>
            <a:spLocks noGrp="1"/>
          </p:cNvSpPr>
          <p:nvPr>
            <p:ph type="sldNum" sz="quarter" idx="5"/>
          </p:nvPr>
        </p:nvSpPr>
        <p:spPr/>
        <p:txBody>
          <a:bodyPr/>
          <a:lstStyle/>
          <a:p>
            <a:fld id="{B0B255E0-1D49-F147-BF7C-DC27F77647EF}" type="slidenum">
              <a:rPr lang="en-US" smtClean="0"/>
              <a:t>62</a:t>
            </a:fld>
            <a:endParaRPr lang="en-US"/>
          </a:p>
        </p:txBody>
      </p:sp>
    </p:spTree>
    <p:extLst>
      <p:ext uri="{BB962C8B-B14F-4D97-AF65-F5344CB8AC3E}">
        <p14:creationId xmlns:p14="http://schemas.microsoft.com/office/powerpoint/2010/main" val="238373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So, what comes next? Over the next few days, try to complete the following processes on the test site. </a:t>
            </a:r>
          </a:p>
        </p:txBody>
      </p:sp>
      <p:sp>
        <p:nvSpPr>
          <p:cNvPr id="4" name="Slide Number Placeholder 3"/>
          <p:cNvSpPr>
            <a:spLocks noGrp="1"/>
          </p:cNvSpPr>
          <p:nvPr>
            <p:ph type="sldNum" sz="quarter" idx="5"/>
          </p:nvPr>
        </p:nvSpPr>
        <p:spPr/>
        <p:txBody>
          <a:bodyPr/>
          <a:lstStyle/>
          <a:p>
            <a:fld id="{B0B255E0-1D49-F147-BF7C-DC27F77647EF}" type="slidenum">
              <a:rPr lang="en-US" smtClean="0"/>
              <a:t>63</a:t>
            </a:fld>
            <a:endParaRPr lang="en-US"/>
          </a:p>
        </p:txBody>
      </p:sp>
    </p:spTree>
    <p:extLst>
      <p:ext uri="{BB962C8B-B14F-4D97-AF65-F5344CB8AC3E}">
        <p14:creationId xmlns:p14="http://schemas.microsoft.com/office/powerpoint/2010/main" val="417271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Here are a list of support resources that you will be able to access to support you in your use of the platform. </a:t>
            </a:r>
          </a:p>
        </p:txBody>
      </p:sp>
      <p:sp>
        <p:nvSpPr>
          <p:cNvPr id="4" name="Slide Number Placeholder 3"/>
          <p:cNvSpPr>
            <a:spLocks noGrp="1"/>
          </p:cNvSpPr>
          <p:nvPr>
            <p:ph type="sldNum" sz="quarter" idx="5"/>
          </p:nvPr>
        </p:nvSpPr>
        <p:spPr/>
        <p:txBody>
          <a:bodyPr/>
          <a:lstStyle/>
          <a:p>
            <a:fld id="{B0B255E0-1D49-F147-BF7C-DC27F77647EF}" type="slidenum">
              <a:rPr lang="en-US" smtClean="0"/>
              <a:t>64</a:t>
            </a:fld>
            <a:endParaRPr lang="en-US"/>
          </a:p>
        </p:txBody>
      </p:sp>
    </p:spTree>
    <p:extLst>
      <p:ext uri="{BB962C8B-B14F-4D97-AF65-F5344CB8AC3E}">
        <p14:creationId xmlns:p14="http://schemas.microsoft.com/office/powerpoint/2010/main" val="328591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Script:</a:t>
            </a:r>
          </a:p>
          <a:p>
            <a:pPr marL="171450" indent="-171450">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Let’s discuss how Tecsys fits within the existing EMR. </a:t>
            </a:r>
          </a:p>
          <a:p>
            <a:pPr marL="171450" indent="-171450">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Users will start the documentation for cases in the Tecsys application that is embedded in Epic.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Users will log into Epic, select the case, and once in the case, they will see a CDUI tab that’s been added.  </a:t>
            </a:r>
          </a:p>
          <a:p>
            <a:pPr marL="171450" indent="-171450">
              <a:buFont typeface="Wingdings" panose="05000000000000000000" pitchFamily="2" charset="2"/>
              <a:buChar char="§"/>
              <a:defRPr/>
            </a:pPr>
            <a:r>
              <a:rPr lang="en-US"/>
              <a:t>The CDUI tab is where users will document both supplies and implants.  </a:t>
            </a:r>
          </a:p>
          <a:p>
            <a:pPr marL="171450" indent="-171450">
              <a:buFont typeface="Wingdings" panose="05000000000000000000" pitchFamily="2" charset="2"/>
              <a:buChar char="§"/>
              <a:defRPr/>
            </a:pPr>
            <a:r>
              <a:rPr lang="en-US"/>
              <a:t>The system will update Epic automatically upon case validation, and inventory will be decremented properly so that replenishment can occur.</a:t>
            </a:r>
            <a:endParaRPr lang="en-US">
              <a:ea typeface="Calibri"/>
              <a:cs typeface="Calibri"/>
            </a:endParaRPr>
          </a:p>
          <a:p>
            <a:pPr marL="171450" indent="-171450">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The user can still make changes in the CDUI process after validation that will update in EPIC as long as that case is still open and active.</a:t>
            </a:r>
          </a:p>
          <a:p>
            <a:pPr marL="171450" indent="-171450">
              <a:buFont typeface="Wingdings" panose="05000000000000000000" pitchFamily="2" charset="2"/>
              <a:buChar char="§"/>
            </a:pPr>
            <a:r>
              <a:rPr lang="en-US" sz="1200" b="0" kern="0">
                <a:solidFill>
                  <a:srgbClr val="323130"/>
                </a:solidFill>
                <a:effectLst/>
                <a:latin typeface="Arial" panose="020B0604020202020204" pitchFamily="34" charset="0"/>
                <a:ea typeface="Segoe UI" panose="020B0502040204020203" pitchFamily="34" charset="0"/>
                <a:cs typeface="Arial" panose="020B0604020202020204" pitchFamily="34" charset="0"/>
              </a:rPr>
              <a:t>Once that case is closed in Epic, users can no longer make any changes in CDUI that will pass through.</a:t>
            </a:r>
            <a:endParaRPr lang="en-US" sz="1200" b="0" kern="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endParaRPr lang="en-US"/>
          </a:p>
        </p:txBody>
      </p:sp>
    </p:spTree>
    <p:extLst>
      <p:ext uri="{BB962C8B-B14F-4D97-AF65-F5344CB8AC3E}">
        <p14:creationId xmlns:p14="http://schemas.microsoft.com/office/powerpoint/2010/main" val="94915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Here is a demonstration of how CDUI looks in Epic.</a:t>
            </a:r>
          </a:p>
          <a:p>
            <a:pPr marL="171450" indent="-171450">
              <a:buFont typeface="Wingdings" panose="05000000000000000000" pitchFamily="2" charset="2"/>
              <a:buChar char="§"/>
            </a:pPr>
            <a:r>
              <a:rPr lang="en-US"/>
              <a:t>Although this is a video of CDUI for the OR</a:t>
            </a:r>
            <a:r>
              <a:rPr lang="en-US">
                <a:cs typeface="Calibri" panose="020F0502020204030204"/>
              </a:rPr>
              <a:t>, the screen looks very similar.</a:t>
            </a:r>
          </a:p>
          <a:p>
            <a:pPr marL="171450" indent="-171450">
              <a:buFont typeface="Wingdings" panose="05000000000000000000" pitchFamily="2" charset="2"/>
              <a:buChar char="§"/>
            </a:pPr>
            <a:r>
              <a:rPr lang="en-US"/>
              <a:t>The biggest difference is there is no Validate button for procedural areas.  </a:t>
            </a:r>
          </a:p>
          <a:p>
            <a:pPr marL="171450" indent="-171450">
              <a:buFont typeface="Arial" panose="020B0604020202020204" pitchFamily="34" charset="0"/>
              <a:buChar char="•"/>
            </a:pPr>
            <a:r>
              <a:rPr lang="en-US"/>
              <a:t>We will be reviewing the CDUI screen for procedural areas in more detail in the slides that follow. </a:t>
            </a:r>
          </a:p>
          <a:p>
            <a:pPr marL="171450" indent="-171450">
              <a:buFont typeface="Wingdings" panose="05000000000000000000" pitchFamily="2" charset="2"/>
              <a:buChar char="§"/>
            </a:pPr>
            <a:endParaRPr lang="en-US">
              <a:ea typeface="Calibri" panose="020F0502020204030204"/>
              <a:cs typeface="Calibri" panose="020F0502020204030204"/>
            </a:endParaRPr>
          </a:p>
          <a:p>
            <a:endParaRPr lang="en-US"/>
          </a:p>
        </p:txBody>
      </p:sp>
    </p:spTree>
    <p:extLst>
      <p:ext uri="{BB962C8B-B14F-4D97-AF65-F5344CB8AC3E}">
        <p14:creationId xmlns:p14="http://schemas.microsoft.com/office/powerpoint/2010/main" val="316446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p>
          <a:p>
            <a:pPr marL="171450" indent="-171450">
              <a:buFont typeface="Wingdings" panose="05000000000000000000" pitchFamily="2" charset="2"/>
              <a:buChar char="§"/>
            </a:pPr>
            <a:r>
              <a:rPr lang="en-US"/>
              <a:t>Does anyone have any questions?</a:t>
            </a:r>
          </a:p>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11</a:t>
            </a:fld>
            <a:endParaRPr lang="en-US"/>
          </a:p>
        </p:txBody>
      </p:sp>
    </p:spTree>
    <p:extLst>
      <p:ext uri="{BB962C8B-B14F-4D97-AF65-F5344CB8AC3E}">
        <p14:creationId xmlns:p14="http://schemas.microsoft.com/office/powerpoint/2010/main" val="44052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128624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ing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1153820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21433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lf-Guided Exercise + 1 QR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solidFill>
        </p:spPr>
        <p:txBody>
          <a:bodyPr wrap="square" rtlCol="0" anchor="ctr" anchorCtr="0">
            <a:normAutofit/>
          </a:bodyPr>
          <a:lstStyle/>
          <a:p>
            <a:pPr algn="ctr"/>
            <a:endParaRPr lang="en-US" sz="2133" err="1">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9179" y="-8881"/>
            <a:ext cx="2767584" cy="6037147"/>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4" name="Text Placeholder 8">
            <a:extLst>
              <a:ext uri="{FF2B5EF4-FFF2-40B4-BE49-F238E27FC236}">
                <a16:creationId xmlns:a16="http://schemas.microsoft.com/office/drawing/2014/main" id="{B7F0C397-92D2-1635-0E0B-0D90C21821B8}"/>
              </a:ext>
            </a:extLst>
          </p:cNvPr>
          <p:cNvSpPr>
            <a:spLocks noGrp="1"/>
          </p:cNvSpPr>
          <p:nvPr>
            <p:ph type="body" sz="quarter" idx="16" hasCustomPrompt="1"/>
          </p:nvPr>
        </p:nvSpPr>
        <p:spPr>
          <a:xfrm>
            <a:off x="4483912" y="2887268"/>
            <a:ext cx="7403288"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pic>
        <p:nvPicPr>
          <p:cNvPr id="35" name="Picture 34">
            <a:extLst>
              <a:ext uri="{FF2B5EF4-FFF2-40B4-BE49-F238E27FC236}">
                <a16:creationId xmlns:a16="http://schemas.microsoft.com/office/drawing/2014/main" id="{9D585760-1A4A-558D-6FF2-7606B2244E9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196" y="2814399"/>
            <a:ext cx="1327605" cy="1327605"/>
          </a:xfrm>
          <a:prstGeom prst="rect">
            <a:avLst/>
          </a:prstGeom>
        </p:spPr>
      </p:pic>
      <p:sp>
        <p:nvSpPr>
          <p:cNvPr id="5" name="Rectangle 1">
            <a:extLst>
              <a:ext uri="{FF2B5EF4-FFF2-40B4-BE49-F238E27FC236}">
                <a16:creationId xmlns:a16="http://schemas.microsoft.com/office/drawing/2014/main" id="{8CAFEB94-EEF6-6D07-4BE6-1E3EAFF4593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8" name="Rectangle 1">
            <a:extLst>
              <a:ext uri="{FF2B5EF4-FFF2-40B4-BE49-F238E27FC236}">
                <a16:creationId xmlns:a16="http://schemas.microsoft.com/office/drawing/2014/main" id="{06EDE37C-2246-6C7D-1099-47DFCF743D32}"/>
              </a:ext>
              <a:ext uri="{C183D7F6-B498-43B3-948B-1728B52AA6E4}">
                <adec:decorative xmlns:adec="http://schemas.microsoft.com/office/drawing/2017/decorative" val="1"/>
              </a:ext>
            </a:extLst>
          </p:cNvPr>
          <p:cNvSpPr/>
          <p:nvPr/>
        </p:nvSpPr>
        <p:spPr>
          <a:xfrm flipV="1">
            <a:off x="-12529" y="5304429"/>
            <a:ext cx="198016"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361090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lf-Guided Exercise + 2 QRG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62BCA-A301-73F3-E8F4-AD55B1677B96}"/>
              </a:ext>
            </a:extLst>
          </p:cNvPr>
          <p:cNvSpPr/>
          <p:nvPr/>
        </p:nvSpPr>
        <p:spPr>
          <a:xfrm>
            <a:off x="186264" y="-8880"/>
            <a:ext cx="2767584" cy="6037145"/>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pic>
        <p:nvPicPr>
          <p:cNvPr id="11" name="Graphic 10" descr="Cursor with solid fill">
            <a:extLst>
              <a:ext uri="{FF2B5EF4-FFF2-40B4-BE49-F238E27FC236}">
                <a16:creationId xmlns:a16="http://schemas.microsoft.com/office/drawing/2014/main" id="{81B95DEA-AC67-F074-DE72-AC364A9A06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10" name="Title 20">
            <a:extLst>
              <a:ext uri="{FF2B5EF4-FFF2-40B4-BE49-F238E27FC236}">
                <a16:creationId xmlns:a16="http://schemas.microsoft.com/office/drawing/2014/main" id="{1B725A6C-5FD3-2C25-0DC7-6C723979DB8A}"/>
              </a:ext>
            </a:extLst>
          </p:cNvPr>
          <p:cNvSpPr>
            <a:spLocks noGrp="1"/>
          </p:cNvSpPr>
          <p:nvPr>
            <p:ph type="title" hasCustomPrompt="1"/>
          </p:nvPr>
        </p:nvSpPr>
        <p:spPr>
          <a:xfrm>
            <a:off x="3380942" y="343689"/>
            <a:ext cx="8506245"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8DDEBAAE-60F7-8BD9-7CC8-4A0DFA79055E}"/>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9" name="Text Placeholder 8">
            <a:extLst>
              <a:ext uri="{FF2B5EF4-FFF2-40B4-BE49-F238E27FC236}">
                <a16:creationId xmlns:a16="http://schemas.microsoft.com/office/drawing/2014/main" id="{8D9FBF95-0B4A-A8BC-BC1D-22AC91A65C7D}"/>
              </a:ext>
            </a:extLst>
          </p:cNvPr>
          <p:cNvSpPr>
            <a:spLocks noGrp="1"/>
          </p:cNvSpPr>
          <p:nvPr>
            <p:ph type="body" sz="quarter" idx="16" hasCustomPrompt="1"/>
          </p:nvPr>
        </p:nvSpPr>
        <p:spPr>
          <a:xfrm>
            <a:off x="4483912" y="2887268"/>
            <a:ext cx="7403275"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sp>
        <p:nvSpPr>
          <p:cNvPr id="2" name="Text Placeholder 8">
            <a:extLst>
              <a:ext uri="{FF2B5EF4-FFF2-40B4-BE49-F238E27FC236}">
                <a16:creationId xmlns:a16="http://schemas.microsoft.com/office/drawing/2014/main" id="{7DAAB888-2A6A-E292-246E-19FAE8311ACC}"/>
              </a:ext>
            </a:extLst>
          </p:cNvPr>
          <p:cNvSpPr>
            <a:spLocks noGrp="1"/>
          </p:cNvSpPr>
          <p:nvPr>
            <p:ph type="body" sz="quarter" idx="19" hasCustomPrompt="1"/>
          </p:nvPr>
        </p:nvSpPr>
        <p:spPr>
          <a:xfrm>
            <a:off x="4483912" y="4227299"/>
            <a:ext cx="7403275" cy="543984"/>
          </a:xfrm>
          <a:prstGeom prst="rect">
            <a:avLst/>
          </a:prstGeom>
        </p:spPr>
        <p:txBody>
          <a:bodyPr/>
          <a:lstStyle>
            <a:lvl1pPr>
              <a:defRPr i="1">
                <a:solidFill>
                  <a:schemeClr val="tx2"/>
                </a:solidFill>
              </a:defRPr>
            </a:lvl1pPr>
          </a:lstStyle>
          <a:p>
            <a:pPr lvl="0"/>
            <a:r>
              <a:rPr lang="en-US"/>
              <a:t>Click to add title of QRG</a:t>
            </a:r>
          </a:p>
        </p:txBody>
      </p:sp>
      <p:pic>
        <p:nvPicPr>
          <p:cNvPr id="27" name="Picture 26">
            <a:extLst>
              <a:ext uri="{FF2B5EF4-FFF2-40B4-BE49-F238E27FC236}">
                <a16:creationId xmlns:a16="http://schemas.microsoft.com/office/drawing/2014/main" id="{F972EF75-4A6F-2433-570E-F1478D2978B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Picture 3">
            <a:extLst>
              <a:ext uri="{FF2B5EF4-FFF2-40B4-BE49-F238E27FC236}">
                <a16:creationId xmlns:a16="http://schemas.microsoft.com/office/drawing/2014/main" id="{6805AC12-976D-9D49-55C2-991AF2CCDC7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3918337"/>
            <a:ext cx="1092079" cy="1092079"/>
          </a:xfrm>
          <a:prstGeom prst="rect">
            <a:avLst/>
          </a:prstGeom>
        </p:spPr>
      </p:pic>
      <p:sp>
        <p:nvSpPr>
          <p:cNvPr id="8" name="Rectangle 7">
            <a:extLst>
              <a:ext uri="{FF2B5EF4-FFF2-40B4-BE49-F238E27FC236}">
                <a16:creationId xmlns:a16="http://schemas.microsoft.com/office/drawing/2014/main" id="{721CCFE5-81D3-B150-7F04-08E8F790AD36}"/>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5" name="Rectangle 1">
            <a:extLst>
              <a:ext uri="{FF2B5EF4-FFF2-40B4-BE49-F238E27FC236}">
                <a16:creationId xmlns:a16="http://schemas.microsoft.com/office/drawing/2014/main" id="{23C47E13-0FBA-8412-94DC-416F11DCAEC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12" name="Rectangle 1">
            <a:extLst>
              <a:ext uri="{FF2B5EF4-FFF2-40B4-BE49-F238E27FC236}">
                <a16:creationId xmlns:a16="http://schemas.microsoft.com/office/drawing/2014/main" id="{B8203C8E-B49A-1332-68BD-422CCC15988D}"/>
              </a:ext>
              <a:ext uri="{C183D7F6-B498-43B3-948B-1728B52AA6E4}">
                <adec:decorative xmlns:adec="http://schemas.microsoft.com/office/drawing/2017/decorative" val="1"/>
              </a:ext>
            </a:extLst>
          </p:cNvPr>
          <p:cNvSpPr/>
          <p:nvPr/>
        </p:nvSpPr>
        <p:spPr>
          <a:xfrm flipV="1">
            <a:off x="-12529" y="5304429"/>
            <a:ext cx="198793"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211779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of 2">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834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22611"/>
            <a:ext cx="5601547" cy="3780477"/>
          </a:xfrm>
          <a:prstGeom prst="rect">
            <a:avLst/>
          </a:prstGeom>
          <a:solidFill>
            <a:schemeClr val="bg1">
              <a:lumMod val="95000"/>
            </a:schemeClr>
          </a:solidFill>
        </p:spPr>
        <p:txBody>
          <a:bodyPr lIns="118872" tIns="118872" rIns="118872" bIns="274320"/>
          <a:lstStyle>
            <a:lvl1pPr>
              <a:defRPr sz="1467" b="0" baseline="0">
                <a:solidFill>
                  <a:schemeClr val="accent2"/>
                </a:solidFill>
              </a:defRPr>
            </a:lvl1pPr>
            <a:lvl2pPr>
              <a:defRPr sz="1333" b="0" i="0" baseline="0">
                <a:solidFill>
                  <a:schemeClr val="accent2"/>
                </a:solidFill>
              </a:defRPr>
            </a:lvl2pPr>
            <a:lvl3pPr>
              <a:defRPr sz="1333" b="0" i="0" baseline="0"/>
            </a:lvl3pPr>
            <a:lvl4pPr>
              <a:defRPr sz="1333" b="0" i="0" baseline="0"/>
            </a:lvl4pPr>
            <a:lvl5pPr marL="228594" indent="-228594">
              <a:buFont typeface="Arial" panose="020B0604020202020204" pitchFamily="34" charset="0"/>
              <a:buChar cha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a:p>
        </p:txBody>
      </p:sp>
      <p:sp>
        <p:nvSpPr>
          <p:cNvPr id="5" name="Rectangle 4">
            <a:extLst>
              <a:ext uri="{FF2B5EF4-FFF2-40B4-BE49-F238E27FC236}">
                <a16:creationId xmlns:a16="http://schemas.microsoft.com/office/drawing/2014/main" id="{BA930EE9-0855-22A1-D567-D5A62789F87D}"/>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8" name="Content Placeholder 8">
            <a:extLst>
              <a:ext uri="{FF2B5EF4-FFF2-40B4-BE49-F238E27FC236}">
                <a16:creationId xmlns:a16="http://schemas.microsoft.com/office/drawing/2014/main" id="{61E8DDAE-6D31-0FFB-AD7E-02C6773B780D}"/>
              </a:ext>
            </a:extLst>
          </p:cNvPr>
          <p:cNvSpPr>
            <a:spLocks noGrp="1"/>
          </p:cNvSpPr>
          <p:nvPr>
            <p:ph sz="quarter" idx="27"/>
          </p:nvPr>
        </p:nvSpPr>
        <p:spPr>
          <a:xfrm>
            <a:off x="627210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0" name="Content Placeholder 8">
            <a:extLst>
              <a:ext uri="{FF2B5EF4-FFF2-40B4-BE49-F238E27FC236}">
                <a16:creationId xmlns:a16="http://schemas.microsoft.com/office/drawing/2014/main" id="{EFE48A9E-F119-ADD2-78BB-4F1F5D97EFC6}"/>
              </a:ext>
            </a:extLst>
          </p:cNvPr>
          <p:cNvSpPr>
            <a:spLocks noGrp="1"/>
          </p:cNvSpPr>
          <p:nvPr>
            <p:ph sz="quarter" idx="28" hasCustomPrompt="1"/>
          </p:nvPr>
        </p:nvSpPr>
        <p:spPr>
          <a:xfrm>
            <a:off x="6272107" y="2322611"/>
            <a:ext cx="5601547" cy="3780477"/>
          </a:xfrm>
          <a:prstGeom prst="rect">
            <a:avLst/>
          </a:prstGeom>
          <a:solidFill>
            <a:schemeClr val="bg1">
              <a:lumMod val="95000"/>
            </a:schemeClr>
          </a:solidFill>
        </p:spPr>
        <p:txBody>
          <a:bodyPr lIns="118872" tIns="118872" rIns="118872" bIns="118872"/>
          <a:lstStyle>
            <a:lvl1pPr>
              <a:defRPr sz="1467" b="0"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Tree>
    <p:extLst>
      <p:ext uri="{BB962C8B-B14F-4D97-AF65-F5344CB8AC3E}">
        <p14:creationId xmlns:p14="http://schemas.microsoft.com/office/powerpoint/2010/main" val="159409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of 3">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4963" y="1342500"/>
            <a:ext cx="3650827"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25117" y="2334386"/>
            <a:ext cx="3650827"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lvl2pPr>
            <a:lvl3pPr>
              <a:defRPr sz="1333" b="0" i="0" baseline="0"/>
            </a:lvl3pPr>
            <a:lvl4pPr>
              <a:defRPr sz="1333" b="0" i="0" baseline="0"/>
            </a:lvl4pPr>
            <a:lvl5pPr>
              <a:defRPr sz="1333" b="0" i="0"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4264993" y="1342499"/>
            <a:ext cx="3616960"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4264993" y="2334385"/>
            <a:ext cx="3616960"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8158483" y="1337299"/>
            <a:ext cx="3705013"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8172024" y="2329185"/>
            <a:ext cx="3705013"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Title 3">
            <a:extLst>
              <a:ext uri="{FF2B5EF4-FFF2-40B4-BE49-F238E27FC236}">
                <a16:creationId xmlns:a16="http://schemas.microsoft.com/office/drawing/2014/main" id="{C8C15976-1057-47C1-84CF-4615E6169862}"/>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FADE1CA-9CF1-EFC4-1FAD-580B21D0E335}"/>
              </a:ext>
            </a:extLst>
          </p:cNvPr>
          <p:cNvSpPr>
            <a:spLocks noGrp="1"/>
          </p:cNvSpPr>
          <p:nvPr>
            <p:ph type="sldNum" sz="quarter" idx="22"/>
          </p:nvPr>
        </p:nvSpPr>
        <p:spPr/>
        <p:txBody>
          <a:bodyPr/>
          <a:lstStyle/>
          <a:p>
            <a:pPr defTabSz="761970"/>
            <a:fld id="{A59E24FB-11A7-44FD-AC96-67BDBF48A334}" type="slidenum">
              <a:rPr lang="en-US" smtClean="0"/>
              <a:pPr defTabSz="761970"/>
              <a:t>‹#›</a:t>
            </a:fld>
            <a:endParaRPr lang="en-US"/>
          </a:p>
        </p:txBody>
      </p:sp>
      <p:sp>
        <p:nvSpPr>
          <p:cNvPr id="2" name="Rectangle 1">
            <a:extLst>
              <a:ext uri="{FF2B5EF4-FFF2-40B4-BE49-F238E27FC236}">
                <a16:creationId xmlns:a16="http://schemas.microsoft.com/office/drawing/2014/main" id="{826B9668-90AD-9D1E-2CF3-8C255A22594A}"/>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179168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of 4">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318347" y="1343971"/>
            <a:ext cx="2458720" cy="1357637"/>
          </a:xfrm>
          <a:prstGeom prst="rect">
            <a:avLst/>
          </a:prstGeom>
          <a:solidFill>
            <a:schemeClr val="accent3"/>
          </a:solidFill>
        </p:spPr>
        <p:txBody>
          <a:bodyPr lIns="118872" tIns="118872" rIns="118872" bIns="118872" anchor="ctr"/>
          <a:lstStyle>
            <a:lvl1pPr>
              <a:spcBef>
                <a:spcPts val="133"/>
              </a:spcBef>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6363545" y="1343971"/>
            <a:ext cx="2458720"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6363545"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3373120" y="1343971"/>
            <a:ext cx="2458720" cy="1357637"/>
          </a:xfrm>
          <a:prstGeom prst="rect">
            <a:avLst/>
          </a:prstGeom>
          <a:solidFill>
            <a:schemeClr val="accent3"/>
          </a:solidFill>
        </p:spPr>
        <p:txBody>
          <a:bodyPr lIns="118872" tIns="118872" rIns="118872" bIns="118872" anchor="ctr"/>
          <a:lstStyle>
            <a:lvl1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3373120"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4" name="Content Placeholder 8">
            <a:extLst>
              <a:ext uri="{FF2B5EF4-FFF2-40B4-BE49-F238E27FC236}">
                <a16:creationId xmlns:a16="http://schemas.microsoft.com/office/drawing/2014/main" id="{46849DAC-0DEC-3345-B6FC-FA721CD5505E}"/>
              </a:ext>
            </a:extLst>
          </p:cNvPr>
          <p:cNvSpPr>
            <a:spLocks noGrp="1"/>
          </p:cNvSpPr>
          <p:nvPr>
            <p:ph sz="quarter" idx="23"/>
          </p:nvPr>
        </p:nvSpPr>
        <p:spPr>
          <a:xfrm>
            <a:off x="9421706" y="1384099"/>
            <a:ext cx="2465495"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21" name="Content Placeholder 8">
            <a:extLst>
              <a:ext uri="{FF2B5EF4-FFF2-40B4-BE49-F238E27FC236}">
                <a16:creationId xmlns:a16="http://schemas.microsoft.com/office/drawing/2014/main" id="{19FAECA8-2EF7-3949-822C-2043BF871AC1}"/>
              </a:ext>
            </a:extLst>
          </p:cNvPr>
          <p:cNvSpPr>
            <a:spLocks noGrp="1"/>
          </p:cNvSpPr>
          <p:nvPr>
            <p:ph sz="quarter" idx="24" hasCustomPrompt="1"/>
          </p:nvPr>
        </p:nvSpPr>
        <p:spPr>
          <a:xfrm>
            <a:off x="9421706" y="2375986"/>
            <a:ext cx="2465495"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2" name="Rectangle 1">
            <a:extLst>
              <a:ext uri="{FF2B5EF4-FFF2-40B4-BE49-F238E27FC236}">
                <a16:creationId xmlns:a16="http://schemas.microsoft.com/office/drawing/2014/main" id="{98AE11A0-0C38-F581-087E-DED3AEC9AEF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425942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6605"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Tips &amp; Best </a:t>
            </a:r>
            <a:r>
              <a:rPr lang="en-US" sz="2667" b="1" cap="all" baseline="0">
                <a:solidFill>
                  <a:schemeClr val="bg1"/>
                </a:solidFill>
                <a:latin typeface="+mj-lt"/>
                <a:ea typeface="Open Sans" panose="020B0606030504020204" pitchFamily="34" charset="0"/>
                <a:cs typeface="Open Sans" panose="020B0606030504020204" pitchFamily="34" charset="0"/>
              </a:rPr>
              <a:t>Practices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4" name="Rectangle 1">
            <a:extLst>
              <a:ext uri="{FF2B5EF4-FFF2-40B4-BE49-F238E27FC236}">
                <a16:creationId xmlns:a16="http://schemas.microsoft.com/office/drawing/2014/main" id="{339F01B5-325A-2989-53A8-9451A9BC699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CB0D13AD-B701-1289-751E-D0F9698B39CF}"/>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
        <p:nvSpPr>
          <p:cNvPr id="7" name="Content Placeholder 6">
            <a:extLst>
              <a:ext uri="{FF2B5EF4-FFF2-40B4-BE49-F238E27FC236}">
                <a16:creationId xmlns:a16="http://schemas.microsoft.com/office/drawing/2014/main" id="{65BA753D-82E3-ED5C-7499-70998A7B5A6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403577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odule 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2941"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Summary</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3" name="Content Placeholder 6">
            <a:extLst>
              <a:ext uri="{FF2B5EF4-FFF2-40B4-BE49-F238E27FC236}">
                <a16:creationId xmlns:a16="http://schemas.microsoft.com/office/drawing/2014/main" id="{38A2E976-4DE8-437F-CDE8-D7EC5FB406E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4" name="Rectangle 1">
            <a:extLst>
              <a:ext uri="{FF2B5EF4-FFF2-40B4-BE49-F238E27FC236}">
                <a16:creationId xmlns:a16="http://schemas.microsoft.com/office/drawing/2014/main" id="{97617462-17CC-6302-437F-757D52584A82}"/>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7C58E57F-E5C1-3EAE-0BEA-6998A4303E88}"/>
              </a:ext>
              <a:ext uri="{C183D7F6-B498-43B3-948B-1728B52AA6E4}">
                <adec:decorative xmlns:adec="http://schemas.microsoft.com/office/drawing/2017/decorative" val="1"/>
              </a:ext>
            </a:extLst>
          </p:cNvPr>
          <p:cNvSpPr/>
          <p:nvPr/>
        </p:nvSpPr>
        <p:spPr>
          <a:xfrm flipV="1">
            <a:off x="-12529" y="5304429"/>
            <a:ext cx="19547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4196131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amp;A">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C1290C-B48E-5CFB-3023-CA79FF5AA731}"/>
              </a:ext>
            </a:extLst>
          </p:cNvPr>
          <p:cNvSpPr>
            <a:spLocks noGrp="1"/>
          </p:cNvSpPr>
          <p:nvPr>
            <p:ph type="sldNum" sz="quarter" idx="10"/>
          </p:nvPr>
        </p:nvSpPr>
        <p:spPr/>
        <p:txBody>
          <a:bodyPr/>
          <a:lstStyle>
            <a:lvl1pPr>
              <a:defRPr>
                <a:solidFill>
                  <a:schemeClr val="tx1"/>
                </a:solidFill>
              </a:defRPr>
            </a:lvl1pPr>
          </a:lstStyle>
          <a:p>
            <a:pPr defTabSz="761970"/>
            <a:fld id="{A59E24FB-11A7-44FD-AC96-67BDBF48A334}" type="slidenum">
              <a:rPr lang="en-US" smtClean="0"/>
              <a:pPr defTabSz="761970"/>
              <a:t>‹#›</a:t>
            </a:fld>
            <a:endParaRPr lang="en-US"/>
          </a:p>
        </p:txBody>
      </p:sp>
      <p:sp>
        <p:nvSpPr>
          <p:cNvPr id="9" name="Rectangle 8">
            <a:extLst>
              <a:ext uri="{FF2B5EF4-FFF2-40B4-BE49-F238E27FC236}">
                <a16:creationId xmlns:a16="http://schemas.microsoft.com/office/drawing/2014/main" id="{C4F07761-E3CC-D3AD-4B3D-5E5DC50BC84B}"/>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0" name="Rectangle 9">
            <a:extLst>
              <a:ext uri="{FF2B5EF4-FFF2-40B4-BE49-F238E27FC236}">
                <a16:creationId xmlns:a16="http://schemas.microsoft.com/office/drawing/2014/main" id="{F5C02322-8D6C-4400-DEE5-1E0E1C156261}"/>
              </a:ext>
            </a:extLst>
          </p:cNvPr>
          <p:cNvSpPr/>
          <p:nvPr/>
        </p:nvSpPr>
        <p:spPr>
          <a:xfrm>
            <a:off x="182941" y="-8878"/>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Q &amp; A</a:t>
            </a:r>
          </a:p>
        </p:txBody>
      </p:sp>
      <p:sp>
        <p:nvSpPr>
          <p:cNvPr id="4" name="Rectangle 1">
            <a:extLst>
              <a:ext uri="{FF2B5EF4-FFF2-40B4-BE49-F238E27FC236}">
                <a16:creationId xmlns:a16="http://schemas.microsoft.com/office/drawing/2014/main" id="{0443A264-49F6-3204-C1D0-1BB84DB1C56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DECAFEBF-33E9-AD77-B56B-4E1032B6BAEA}"/>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pic>
        <p:nvPicPr>
          <p:cNvPr id="6" name="Graphic 5" descr="Badge Question Mark with solid fill">
            <a:extLst>
              <a:ext uri="{FF2B5EF4-FFF2-40B4-BE49-F238E27FC236}">
                <a16:creationId xmlns:a16="http://schemas.microsoft.com/office/drawing/2014/main" id="{7224556F-3DE8-8316-A879-D252FCE4BB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2661" y="1610955"/>
            <a:ext cx="2852546" cy="2852546"/>
          </a:xfrm>
          <a:prstGeom prst="rect">
            <a:avLst/>
          </a:prstGeom>
        </p:spPr>
      </p:pic>
      <p:pic>
        <p:nvPicPr>
          <p:cNvPr id="2" name="Graphic 1" descr="Badge Question Mark with solid fill">
            <a:extLst>
              <a:ext uri="{FF2B5EF4-FFF2-40B4-BE49-F238E27FC236}">
                <a16:creationId xmlns:a16="http://schemas.microsoft.com/office/drawing/2014/main" id="{DF24C963-AA4E-5B3A-A3EF-C555043EEA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2661" y="1610955"/>
            <a:ext cx="2852546" cy="2852546"/>
          </a:xfrm>
          <a:prstGeom prst="rect">
            <a:avLst/>
          </a:prstGeom>
        </p:spPr>
      </p:pic>
    </p:spTree>
    <p:extLst>
      <p:ext uri="{BB962C8B-B14F-4D97-AF65-F5344CB8AC3E}">
        <p14:creationId xmlns:p14="http://schemas.microsoft.com/office/powerpoint/2010/main" val="921963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odule Divider + Topic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6" y="1398716"/>
            <a:ext cx="3664023" cy="4798883"/>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5" y="-1"/>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Module</a:t>
            </a:r>
          </a:p>
        </p:txBody>
      </p:sp>
      <p:sp>
        <p:nvSpPr>
          <p:cNvPr id="21" name="Text Placeholder 20">
            <a:extLst>
              <a:ext uri="{FF2B5EF4-FFF2-40B4-BE49-F238E27FC236}">
                <a16:creationId xmlns:a16="http://schemas.microsoft.com/office/drawing/2014/main" id="{6E0C7393-5B50-3E1A-CC33-2ACFEF9B5DD7}"/>
              </a:ext>
              <a:ext uri="{C183D7F6-B498-43B3-948B-1728B52AA6E4}">
                <adec:decorative xmlns:adec="http://schemas.microsoft.com/office/drawing/2017/decorative" val="0"/>
              </a:ext>
            </a:extLst>
          </p:cNvPr>
          <p:cNvSpPr>
            <a:spLocks noGrp="1"/>
          </p:cNvSpPr>
          <p:nvPr>
            <p:ph type="body" sz="quarter" idx="10" hasCustomPrompt="1"/>
          </p:nvPr>
        </p:nvSpPr>
        <p:spPr>
          <a:xfrm>
            <a:off x="-6" y="2150134"/>
            <a:ext cx="3664023" cy="2521327"/>
          </a:xfrm>
        </p:spPr>
        <p:txBody>
          <a:bodyPr wrap="none" lIns="0" tIns="0" rIns="0" bIns="0" anchor="ctr">
            <a:noAutofit/>
          </a:bodyPr>
          <a:lstStyle>
            <a:lvl1pPr marL="0" indent="0" algn="ctr">
              <a:defRPr sz="12800" b="1">
                <a:solidFill>
                  <a:schemeClr val="bg1"/>
                </a:solidFill>
              </a:defRPr>
            </a:lvl1pPr>
          </a:lstStyle>
          <a:p>
            <a:pPr lvl="0"/>
            <a:r>
              <a:rPr lang="en-US"/>
              <a:t>#</a:t>
            </a:r>
          </a:p>
        </p:txBody>
      </p:sp>
      <p:sp>
        <p:nvSpPr>
          <p:cNvPr id="2" name="Title 1">
            <a:extLst>
              <a:ext uri="{C183D7F6-B498-43B3-948B-1728B52AA6E4}">
                <adec:decorative xmlns:adec="http://schemas.microsoft.com/office/drawing/2017/decorative" val="0"/>
              </a:ext>
            </a:extLst>
          </p:cNvPr>
          <p:cNvSpPr>
            <a:spLocks noGrp="1"/>
          </p:cNvSpPr>
          <p:nvPr>
            <p:ph type="title" hasCustomPrompt="1"/>
          </p:nvPr>
        </p:nvSpPr>
        <p:spPr>
          <a:xfrm>
            <a:off x="4017955" y="94827"/>
            <a:ext cx="7869244" cy="1303888"/>
          </a:xfrm>
          <a:prstGeom prst="rect">
            <a:avLst/>
          </a:prstGeom>
        </p:spPr>
        <p:txBody>
          <a:bodyPr vert="horz" lIns="0" tIns="182880" rIns="274320" bIns="182880" rtlCol="0" anchor="ctr" anchorCtr="0">
            <a:normAutofit/>
          </a:bodyPr>
          <a:lstStyle>
            <a:lvl1pPr marL="0">
              <a:defRPr lang="en-US" sz="3733" b="1" i="0" cap="none"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marL="0" lvl="0"/>
            <a:r>
              <a:rPr lang="en-US"/>
              <a:t>Module Title in Title Case</a:t>
            </a:r>
          </a:p>
        </p:txBody>
      </p:sp>
      <p:sp>
        <p:nvSpPr>
          <p:cNvPr id="5" name="TextBox 4">
            <a:extLst>
              <a:ext uri="{FF2B5EF4-FFF2-40B4-BE49-F238E27FC236}">
                <a16:creationId xmlns:a16="http://schemas.microsoft.com/office/drawing/2014/main" id="{74E1D317-CEE7-EB97-D3A8-31688372B612}"/>
              </a:ext>
            </a:extLst>
          </p:cNvPr>
          <p:cNvSpPr txBox="1"/>
          <p:nvPr/>
        </p:nvSpPr>
        <p:spPr>
          <a:xfrm>
            <a:off x="4017957" y="1493544"/>
            <a:ext cx="4113348" cy="656591"/>
          </a:xfrm>
          <a:prstGeom prst="rect">
            <a:avLst/>
          </a:prstGeom>
        </p:spPr>
        <p:txBody>
          <a:bodyPr vert="horz" wrap="square" lIns="0" tIns="121920" rIns="0" bIns="243840" rtlCol="0" anchor="t" anchorCtr="0">
            <a:noAutofit/>
          </a:bodyPr>
          <a:lstStyle/>
          <a:p>
            <a:pPr algn="l"/>
            <a:r>
              <a:rPr lang="en-US" sz="2133" b="0" i="1" cap="none" baseline="0">
                <a:solidFill>
                  <a:schemeClr val="tx2"/>
                </a:solidFill>
                <a:latin typeface="Open Sans" panose="020B0606030504020204" pitchFamily="34" charset="0"/>
                <a:ea typeface="Open Sans" panose="020B0606030504020204" pitchFamily="34" charset="0"/>
                <a:cs typeface="Open Sans" panose="020B0606030504020204" pitchFamily="34" charset="0"/>
              </a:rPr>
              <a:t>Lessons in This Module</a:t>
            </a:r>
          </a:p>
        </p:txBody>
      </p:sp>
      <p:sp>
        <p:nvSpPr>
          <p:cNvPr id="3" name="Content Placeholder 6">
            <a:extLst>
              <a:ext uri="{FF2B5EF4-FFF2-40B4-BE49-F238E27FC236}">
                <a16:creationId xmlns:a16="http://schemas.microsoft.com/office/drawing/2014/main" id="{8B06DB72-36F8-5EDB-C0E7-6E776A552FC3}"/>
              </a:ext>
            </a:extLst>
          </p:cNvPr>
          <p:cNvSpPr>
            <a:spLocks noGrp="1"/>
          </p:cNvSpPr>
          <p:nvPr>
            <p:ph sz="quarter" idx="11" hasCustomPrompt="1"/>
          </p:nvPr>
        </p:nvSpPr>
        <p:spPr>
          <a:xfrm>
            <a:off x="4017956" y="2247116"/>
            <a:ext cx="7869245" cy="3761901"/>
          </a:xfrm>
        </p:spPr>
        <p:txBody>
          <a:bodyPr lIns="0" tIns="182880" rIns="274320" bIns="182880"/>
          <a:lstStyle>
            <a:lvl1pPr marL="380990" indent="-380990">
              <a:lnSpc>
                <a:spcPct val="150000"/>
              </a:lnSpc>
              <a:buClr>
                <a:schemeClr val="accent1"/>
              </a:buClr>
              <a:buSzPct val="125000"/>
              <a:buFont typeface="Wingdings" panose="05000000000000000000" pitchFamily="2" charset="2"/>
              <a:buChar char="§"/>
              <a:defRPr>
                <a:solidFill>
                  <a:schemeClr val="tx2"/>
                </a:solidFill>
              </a:defRPr>
            </a:lvl1pPr>
          </a:lstStyle>
          <a:p>
            <a:pPr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2971725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Lesson Divi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0550"/>
            <a:ext cx="12192000" cy="6197601"/>
          </a:xfrm>
          <a:prstGeom prst="rect">
            <a:avLst/>
          </a:prstGeom>
          <a:solidFill>
            <a:schemeClr val="accent2"/>
          </a:solidFill>
        </p:spPr>
        <p:txBody>
          <a:bodyPr wrap="square" rtlCol="0" anchor="ctr" anchorCtr="0">
            <a:normAutofit/>
          </a:bodyPr>
          <a:lstStyle/>
          <a:p>
            <a:pPr algn="ctr"/>
            <a:endParaRPr lang="en-US" sz="2133" err="1">
              <a:solidFill>
                <a:schemeClr val="bg1"/>
              </a:solidFill>
            </a:endParaRPr>
          </a:p>
        </p:txBody>
      </p:sp>
      <p:sp>
        <p:nvSpPr>
          <p:cNvPr id="2" name="Title 1"/>
          <p:cNvSpPr>
            <a:spLocks noGrp="1"/>
          </p:cNvSpPr>
          <p:nvPr>
            <p:ph type="title" hasCustomPrompt="1"/>
          </p:nvPr>
        </p:nvSpPr>
        <p:spPr>
          <a:xfrm>
            <a:off x="369869" y="1315944"/>
            <a:ext cx="11517331" cy="1666984"/>
          </a:xfrm>
          <a:prstGeom prst="rect">
            <a:avLst/>
          </a:prstGeom>
        </p:spPr>
        <p:txBody>
          <a:bodyPr vert="horz" lIns="0" tIns="0" rIns="0" bIns="0" rtlCol="0" anchor="b" anchorCtr="0">
            <a:normAutofit/>
          </a:bodyPr>
          <a:lstStyle>
            <a:lvl1pPr marL="0" indent="0" algn="l">
              <a:defRPr lang="en-US" sz="3733"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6" name="Rectangle 5">
            <a:extLst>
              <a:ext uri="{FF2B5EF4-FFF2-40B4-BE49-F238E27FC236}">
                <a16:creationId xmlns:a16="http://schemas.microsoft.com/office/drawing/2014/main" id="{E2DD4BE9-85BC-E4AF-2DDB-2E0E16E3C957}"/>
              </a:ext>
              <a:ext uri="{C183D7F6-B498-43B3-948B-1728B52AA6E4}">
                <adec:decorative xmlns:adec="http://schemas.microsoft.com/office/drawing/2017/decorative" val="1"/>
              </a:ext>
            </a:extLst>
          </p:cNvPr>
          <p:cNvSpPr/>
          <p:nvPr/>
        </p:nvSpPr>
        <p:spPr>
          <a:xfrm rot="5400000">
            <a:off x="6023545" y="-2329665"/>
            <a:ext cx="209979" cy="11517333"/>
          </a:xfrm>
          <a:prstGeom prst="rect">
            <a:avLst/>
          </a:prstGeom>
          <a:solidFill>
            <a:schemeClr val="accent1"/>
          </a:solidFill>
        </p:spPr>
        <p:txBody>
          <a:bodyPr vert="vert270" wrap="square" rtlCol="0" anchor="ctr" anchorCtr="0">
            <a:noAutofit/>
          </a:bodyPr>
          <a:lstStyle/>
          <a:p>
            <a:pPr algn="l"/>
            <a:endParaRPr lang="en-US" sz="2133">
              <a:solidFill>
                <a:schemeClr val="bg1"/>
              </a:solidFill>
            </a:endParaRPr>
          </a:p>
        </p:txBody>
      </p:sp>
      <p:sp>
        <p:nvSpPr>
          <p:cNvPr id="10" name="Text Placeholder 9">
            <a:extLst>
              <a:ext uri="{FF2B5EF4-FFF2-40B4-BE49-F238E27FC236}">
                <a16:creationId xmlns:a16="http://schemas.microsoft.com/office/drawing/2014/main" id="{DE2776E9-468C-6AC1-6E49-621C0FB59AF3}"/>
              </a:ext>
            </a:extLst>
          </p:cNvPr>
          <p:cNvSpPr>
            <a:spLocks noGrp="1"/>
          </p:cNvSpPr>
          <p:nvPr>
            <p:ph type="body" sz="quarter" idx="13" hasCustomPrompt="1"/>
          </p:nvPr>
        </p:nvSpPr>
        <p:spPr>
          <a:xfrm>
            <a:off x="404285" y="3725334"/>
            <a:ext cx="11482916" cy="1123951"/>
          </a:xfrm>
        </p:spPr>
        <p:txBody>
          <a:bodyPr/>
          <a:lstStyle>
            <a:lvl1pPr>
              <a:defRPr>
                <a:solidFill>
                  <a:schemeClr val="bg2"/>
                </a:solidFill>
              </a:defRPr>
            </a:lvl1pPr>
          </a:lstStyle>
          <a:p>
            <a:pPr lvl="0"/>
            <a:r>
              <a:rPr lang="en-US"/>
              <a:t>Module Title in Title Case</a:t>
            </a:r>
          </a:p>
        </p:txBody>
      </p:sp>
    </p:spTree>
    <p:extLst>
      <p:ext uri="{BB962C8B-B14F-4D97-AF65-F5344CB8AC3E}">
        <p14:creationId xmlns:p14="http://schemas.microsoft.com/office/powerpoint/2010/main" val="63631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Content + Subhead">
    <p:spTree>
      <p:nvGrpSpPr>
        <p:cNvPr id="1" name=""/>
        <p:cNvGrpSpPr/>
        <p:nvPr/>
      </p:nvGrpSpPr>
      <p:grpSpPr>
        <a:xfrm>
          <a:off x="0" y="0"/>
          <a:ext cx="0" cy="0"/>
          <a:chOff x="0" y="0"/>
          <a:chExt cx="0" cy="0"/>
        </a:xfrm>
      </p:grpSpPr>
      <p:sp>
        <p:nvSpPr>
          <p:cNvPr id="11" name="Title 12">
            <a:extLst>
              <a:ext uri="{FF2B5EF4-FFF2-40B4-BE49-F238E27FC236}">
                <a16:creationId xmlns:a16="http://schemas.microsoft.com/office/drawing/2014/main" id="{3C40C055-0C99-0EF8-6F81-23F8E83012E7}"/>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9" name="Text Placeholder 3"/>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40" y="1991833"/>
            <a:ext cx="11528461" cy="4097080"/>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
        <p:nvSpPr>
          <p:cNvPr id="12" name="Rectangle 11">
            <a:extLst>
              <a:ext uri="{FF2B5EF4-FFF2-40B4-BE49-F238E27FC236}">
                <a16:creationId xmlns:a16="http://schemas.microsoft.com/office/drawing/2014/main" id="{699BD777-66EE-7BFE-A993-29B787E98EE1}"/>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170770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sson Objective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4B65E8-F432-A204-25F5-967EB25D0218}"/>
              </a:ext>
              <a:ext uri="{C183D7F6-B498-43B3-948B-1728B52AA6E4}">
                <adec:decorative xmlns:adec="http://schemas.microsoft.com/office/drawing/2017/decorative" val="1"/>
              </a:ext>
            </a:extLst>
          </p:cNvPr>
          <p:cNvSpPr/>
          <p:nvPr/>
        </p:nvSpPr>
        <p:spPr>
          <a:xfrm>
            <a:off x="-5" y="-1"/>
            <a:ext cx="12192000" cy="617050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8" name="Rectangle 7">
            <a:extLst>
              <a:ext uri="{FF2B5EF4-FFF2-40B4-BE49-F238E27FC236}">
                <a16:creationId xmlns:a16="http://schemas.microsoft.com/office/drawing/2014/main" id="{FC184E9F-4779-C209-54F3-7ECFE517557A}"/>
              </a:ext>
              <a:ext uri="{C183D7F6-B498-43B3-948B-1728B52AA6E4}">
                <adec:decorative xmlns:adec="http://schemas.microsoft.com/office/drawing/2017/decorative" val="1"/>
              </a:ext>
            </a:extLst>
          </p:cNvPr>
          <p:cNvSpPr/>
          <p:nvPr/>
        </p:nvSpPr>
        <p:spPr>
          <a:xfrm>
            <a:off x="1" y="0"/>
            <a:ext cx="12192000" cy="2011680"/>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 y="1"/>
            <a:ext cx="12191999" cy="1413468"/>
          </a:xfrm>
          <a:prstGeom prst="rect">
            <a:avLst/>
          </a:prstGeom>
          <a:solidFill>
            <a:schemeClr val="accent1"/>
          </a:solidFill>
        </p:spPr>
        <p:txBody>
          <a:bodyPr wrap="square" lIns="365760" tIns="365760" rIns="365760" bIns="365760" rtlCol="0" anchor="ctr" anchorCtr="0">
            <a:noAutofit/>
          </a:bodyPr>
          <a:lstStyle/>
          <a:p>
            <a:pPr algn="l"/>
            <a:endParaRPr lang="en-US" sz="3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B47B5BC4-6F9D-2D73-4147-FE1A0BD6A440}"/>
              </a:ext>
              <a:ext uri="{C183D7F6-B498-43B3-948B-1728B52AA6E4}">
                <adec:decorative xmlns:adec="http://schemas.microsoft.com/office/drawing/2017/decorative" val="0"/>
              </a:ext>
            </a:extLst>
          </p:cNvPr>
          <p:cNvSpPr>
            <a:spLocks noGrp="1"/>
          </p:cNvSpPr>
          <p:nvPr>
            <p:ph type="title" hasCustomPrompt="1"/>
          </p:nvPr>
        </p:nvSpPr>
        <p:spPr>
          <a:xfrm>
            <a:off x="318347" y="372533"/>
            <a:ext cx="11562079" cy="562187"/>
          </a:xfrm>
          <a:prstGeom prst="rect">
            <a:avLst/>
          </a:prstGeom>
        </p:spPr>
        <p:txBody>
          <a:bodyPr anchor="ctr"/>
          <a:lstStyle>
            <a:lvl1pPr>
              <a:lnSpc>
                <a:spcPct val="125000"/>
              </a:lnSpc>
              <a:spcAft>
                <a:spcPts val="800"/>
              </a:spcAft>
              <a:defRPr>
                <a:solidFill>
                  <a:schemeClr val="bg1"/>
                </a:solidFill>
              </a:defRPr>
            </a:lvl1pPr>
          </a:lstStyle>
          <a:p>
            <a:r>
              <a:rPr lang="en-US"/>
              <a:t>Lesson Title in Title Case</a:t>
            </a:r>
          </a:p>
        </p:txBody>
      </p:sp>
      <p:sp>
        <p:nvSpPr>
          <p:cNvPr id="9" name="TextBox 8">
            <a:extLst>
              <a:ext uri="{FF2B5EF4-FFF2-40B4-BE49-F238E27FC236}">
                <a16:creationId xmlns:a16="http://schemas.microsoft.com/office/drawing/2014/main" id="{78B79B41-E532-250C-11D4-32AAA537F3CF}"/>
              </a:ext>
            </a:extLst>
          </p:cNvPr>
          <p:cNvSpPr txBox="1"/>
          <p:nvPr/>
        </p:nvSpPr>
        <p:spPr>
          <a:xfrm>
            <a:off x="318347" y="1586401"/>
            <a:ext cx="2391927" cy="287323"/>
          </a:xfrm>
          <a:prstGeom prst="rect">
            <a:avLst/>
          </a:prstGeom>
        </p:spPr>
        <p:txBody>
          <a:bodyPr vert="horz" wrap="square" lIns="0" tIns="0" rIns="0" bIns="0" rtlCol="0" anchor="ctr" anchorCtr="0">
            <a:spAutoFit/>
          </a:bodyPr>
          <a:lstStyle/>
          <a:p>
            <a:pPr algn="l"/>
            <a:r>
              <a:rPr lang="en-US" sz="1867" b="0"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Lesson Objectives</a:t>
            </a:r>
          </a:p>
        </p:txBody>
      </p:sp>
      <p:sp>
        <p:nvSpPr>
          <p:cNvPr id="11" name="Content Placeholder 6">
            <a:extLst>
              <a:ext uri="{FF2B5EF4-FFF2-40B4-BE49-F238E27FC236}">
                <a16:creationId xmlns:a16="http://schemas.microsoft.com/office/drawing/2014/main" id="{674BC223-E271-8621-5DA4-4E00262E8896}"/>
              </a:ext>
            </a:extLst>
          </p:cNvPr>
          <p:cNvSpPr>
            <a:spLocks noGrp="1"/>
          </p:cNvSpPr>
          <p:nvPr>
            <p:ph sz="quarter" idx="11"/>
          </p:nvPr>
        </p:nvSpPr>
        <p:spPr>
          <a:xfrm>
            <a:off x="318348" y="2011681"/>
            <a:ext cx="5777653" cy="4158828"/>
          </a:xfrm>
        </p:spPr>
        <p:txBody>
          <a:bodyPr lIns="0" tIns="182880" rIns="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pic>
        <p:nvPicPr>
          <p:cNvPr id="16" name="Picture 15">
            <a:extLst>
              <a:ext uri="{FF2B5EF4-FFF2-40B4-BE49-F238E27FC236}">
                <a16:creationId xmlns:a16="http://schemas.microsoft.com/office/drawing/2014/main" id="{E17D9355-EC63-BCE9-F288-688279C1043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448" y="2991260"/>
            <a:ext cx="2524227" cy="2512787"/>
          </a:xfrm>
          <a:prstGeom prst="rect">
            <a:avLst/>
          </a:prstGeom>
        </p:spPr>
      </p:pic>
      <p:sp>
        <p:nvSpPr>
          <p:cNvPr id="17" name="Slide Number Placeholder 16">
            <a:extLst>
              <a:ext uri="{FF2B5EF4-FFF2-40B4-BE49-F238E27FC236}">
                <a16:creationId xmlns:a16="http://schemas.microsoft.com/office/drawing/2014/main" id="{890876CA-3F0F-DB5A-6F67-ACE18750E3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730536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urse Introduc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8878" y="2"/>
            <a:ext cx="5679440" cy="6197597"/>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5679445"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2" name="Text Placeholder 2">
            <a:extLst>
              <a:ext uri="{FF2B5EF4-FFF2-40B4-BE49-F238E27FC236}">
                <a16:creationId xmlns:a16="http://schemas.microsoft.com/office/drawing/2014/main" id="{D1C62712-1C22-A8FB-49DF-7DF09DC2E0FD}"/>
              </a:ext>
            </a:extLst>
          </p:cNvPr>
          <p:cNvSpPr>
            <a:spLocks noGrp="1"/>
          </p:cNvSpPr>
          <p:nvPr>
            <p:ph idx="1" hasCustomPrompt="1"/>
          </p:nvPr>
        </p:nvSpPr>
        <p:spPr>
          <a:xfrm>
            <a:off x="6096000" y="284482"/>
            <a:ext cx="5800947" cy="5638799"/>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Tree>
    <p:extLst>
      <p:ext uri="{BB962C8B-B14F-4D97-AF65-F5344CB8AC3E}">
        <p14:creationId xmlns:p14="http://schemas.microsoft.com/office/powerpoint/2010/main" val="2912477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eet Your Facilitator">
    <p:spTree>
      <p:nvGrpSpPr>
        <p:cNvPr id="1" name=""/>
        <p:cNvGrpSpPr/>
        <p:nvPr/>
      </p:nvGrpSpPr>
      <p:grpSpPr>
        <a:xfrm>
          <a:off x="0" y="0"/>
          <a:ext cx="0" cy="0"/>
          <a:chOff x="0" y="0"/>
          <a:chExt cx="0" cy="0"/>
        </a:xfrm>
      </p:grpSpPr>
      <p:pic>
        <p:nvPicPr>
          <p:cNvPr id="4" name="Content Placeholder 9" descr="Handshake with solid fill">
            <a:extLst>
              <a:ext uri="{FF2B5EF4-FFF2-40B4-BE49-F238E27FC236}">
                <a16:creationId xmlns:a16="http://schemas.microsoft.com/office/drawing/2014/main" id="{DCDB51D6-C11D-A6C0-9DC4-94523C62E2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9152" y="2004305"/>
            <a:ext cx="3707441" cy="3707441"/>
          </a:xfrm>
          <a:prstGeom prst="rect">
            <a:avLst/>
          </a:prstGeom>
        </p:spPr>
      </p:pic>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18347" y="2004304"/>
            <a:ext cx="6604000" cy="4060768"/>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upload a high resolution picture of the facilitator.  </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
        <p:nvSpPr>
          <p:cNvPr id="7" name="Text Placeholder 6">
            <a:extLst>
              <a:ext uri="{FF2B5EF4-FFF2-40B4-BE49-F238E27FC236}">
                <a16:creationId xmlns:a16="http://schemas.microsoft.com/office/drawing/2014/main" id="{1DB93138-6168-DFE2-5C23-F55E34AA4886}"/>
              </a:ext>
            </a:extLst>
          </p:cNvPr>
          <p:cNvSpPr>
            <a:spLocks noGrp="1"/>
          </p:cNvSpPr>
          <p:nvPr>
            <p:ph type="body" sz="quarter" idx="18" hasCustomPrompt="1"/>
          </p:nvPr>
        </p:nvSpPr>
        <p:spPr>
          <a:xfrm>
            <a:off x="318347" y="1266991"/>
            <a:ext cx="6604000" cy="569383"/>
          </a:xfrm>
        </p:spPr>
        <p:txBody>
          <a:bodyPr>
            <a:noAutofit/>
          </a:bodyPr>
          <a:lstStyle>
            <a:lvl1pPr>
              <a:defRPr sz="2133" b="1" i="1">
                <a:solidFill>
                  <a:schemeClr val="tx2"/>
                </a:solidFill>
              </a:defRPr>
            </a:lvl1pPr>
          </a:lstStyle>
          <a:p>
            <a:pPr lvl="0"/>
            <a:r>
              <a:rPr lang="en-US"/>
              <a:t>Click to enter Facilitator’s Name</a:t>
            </a:r>
          </a:p>
        </p:txBody>
      </p:sp>
      <p:sp>
        <p:nvSpPr>
          <p:cNvPr id="8" name="Rectangle 7">
            <a:extLst>
              <a:ext uri="{FF2B5EF4-FFF2-40B4-BE49-F238E27FC236}">
                <a16:creationId xmlns:a16="http://schemas.microsoft.com/office/drawing/2014/main" id="{AAAFA489-2D38-E0A6-CFEF-8DCA7EA23B7D}"/>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9" name="Title 5">
            <a:extLst>
              <a:ext uri="{FF2B5EF4-FFF2-40B4-BE49-F238E27FC236}">
                <a16:creationId xmlns:a16="http://schemas.microsoft.com/office/drawing/2014/main" id="{BEFD38E4-EC9D-1F7E-79D5-96460EE837DC}"/>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25194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urse Wrap Up">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0" y="-8876"/>
            <a:ext cx="12192000" cy="1398713"/>
          </a:xfrm>
          <a:prstGeom prst="rect">
            <a:avLst/>
          </a:prstGeom>
          <a:solidFill>
            <a:schemeClr val="accent2"/>
          </a:solidFill>
          <a:ln>
            <a:solidFill>
              <a:schemeClr val="accent2"/>
            </a:solidFill>
          </a:ln>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mj-lt"/>
                <a:ea typeface="Open Sans" panose="020B0606030504020204" pitchFamily="34" charset="0"/>
                <a:cs typeface="Open Sans" panose="020B0606030504020204" pitchFamily="34" charset="0"/>
              </a:rPr>
              <a:t>Wrap Up</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8" name="Table Placeholder 5">
            <a:extLst>
              <a:ext uri="{FF2B5EF4-FFF2-40B4-BE49-F238E27FC236}">
                <a16:creationId xmlns:a16="http://schemas.microsoft.com/office/drawing/2014/main" id="{4E2117DA-CCFC-B27D-7CDC-86BDEBE26EE3}"/>
              </a:ext>
            </a:extLst>
          </p:cNvPr>
          <p:cNvSpPr>
            <a:spLocks noGrp="1"/>
          </p:cNvSpPr>
          <p:nvPr>
            <p:ph type="tbl" sz="quarter" idx="13"/>
          </p:nvPr>
        </p:nvSpPr>
        <p:spPr>
          <a:xfrm>
            <a:off x="264160" y="1530153"/>
            <a:ext cx="11623040" cy="4443924"/>
          </a:xfrm>
        </p:spPr>
        <p:txBody>
          <a:bodyPr wrap="square" anchor="ctr" anchorCtr="0"/>
          <a:lstStyle/>
          <a:p>
            <a:r>
              <a:rPr lang="en-US"/>
              <a:t>Click icon to add table</a:t>
            </a:r>
          </a:p>
        </p:txBody>
      </p:sp>
    </p:spTree>
    <p:extLst>
      <p:ext uri="{BB962C8B-B14F-4D97-AF65-F5344CB8AC3E}">
        <p14:creationId xmlns:p14="http://schemas.microsoft.com/office/powerpoint/2010/main" val="3056994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upp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82940" y="-8877"/>
            <a:ext cx="2767584" cy="6037143"/>
          </a:xfrm>
          <a:prstGeom prst="rect">
            <a:avLst/>
          </a:prstGeom>
          <a:solidFill>
            <a:schemeClr val="accent2"/>
          </a:solidFill>
        </p:spPr>
        <p:txBody>
          <a:bodyPr wrap="square" lIns="0" tIns="365760" rIns="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Support</a:t>
            </a:r>
          </a:p>
        </p:txBody>
      </p:sp>
      <p:sp>
        <p:nvSpPr>
          <p:cNvPr id="4" name="Rectangle 1">
            <a:extLst>
              <a:ext uri="{FF2B5EF4-FFF2-40B4-BE49-F238E27FC236}">
                <a16:creationId xmlns:a16="http://schemas.microsoft.com/office/drawing/2014/main" id="{44B6819A-3F17-DDD3-6BE0-FC6F1BB791EA}"/>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E3395703-58C0-E3F5-DC1B-4016055F2B03}"/>
              </a:ext>
              <a:ext uri="{C183D7F6-B498-43B3-948B-1728B52AA6E4}">
                <adec:decorative xmlns:adec="http://schemas.microsoft.com/office/drawing/2017/decorative" val="1"/>
              </a:ext>
            </a:extLst>
          </p:cNvPr>
          <p:cNvSpPr/>
          <p:nvPr/>
        </p:nvSpPr>
        <p:spPr>
          <a:xfrm flipV="1">
            <a:off x="-12529" y="5304429"/>
            <a:ext cx="195469"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
        <p:nvSpPr>
          <p:cNvPr id="3" name="Content Placeholder 3">
            <a:extLst>
              <a:ext uri="{FF2B5EF4-FFF2-40B4-BE49-F238E27FC236}">
                <a16:creationId xmlns:a16="http://schemas.microsoft.com/office/drawing/2014/main" id="{3EE69CE5-64EA-0229-92FD-D1335F26C879}"/>
              </a:ext>
            </a:extLst>
          </p:cNvPr>
          <p:cNvSpPr>
            <a:spLocks noGrp="1"/>
          </p:cNvSpPr>
          <p:nvPr>
            <p:ph sz="quarter" idx="11"/>
          </p:nvPr>
        </p:nvSpPr>
        <p:spPr>
          <a:xfrm>
            <a:off x="3431376" y="246582"/>
            <a:ext cx="8455825" cy="5603759"/>
          </a:xfrm>
        </p:spPr>
        <p:txBody>
          <a:bodyPr/>
          <a:lstStyle/>
          <a:p>
            <a:pPr lvl="0"/>
            <a:r>
              <a:rPr lang="en-US"/>
              <a:t>Click to edit Master text styles</a:t>
            </a:r>
          </a:p>
        </p:txBody>
      </p:sp>
    </p:spTree>
    <p:extLst>
      <p:ext uri="{BB962C8B-B14F-4D97-AF65-F5344CB8AC3E}">
        <p14:creationId xmlns:p14="http://schemas.microsoft.com/office/powerpoint/2010/main" val="716026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urse 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 uri="{C183D7F6-B498-43B3-948B-1728B52AA6E4}">
                <adec:decorative xmlns:adec="http://schemas.microsoft.com/office/drawing/2017/decorative" val="1"/>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8911" y="-8882"/>
            <a:ext cx="2767584" cy="6037148"/>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AGENDA</a:t>
            </a:r>
          </a:p>
        </p:txBody>
      </p:sp>
      <p:sp>
        <p:nvSpPr>
          <p:cNvPr id="6" name="Table Placeholder 5">
            <a:extLst>
              <a:ext uri="{FF2B5EF4-FFF2-40B4-BE49-F238E27FC236}">
                <a16:creationId xmlns:a16="http://schemas.microsoft.com/office/drawing/2014/main" id="{1A427B22-110E-6049-3DD6-0F9DF2115FE4}"/>
              </a:ext>
            </a:extLst>
          </p:cNvPr>
          <p:cNvSpPr>
            <a:spLocks noGrp="1"/>
          </p:cNvSpPr>
          <p:nvPr>
            <p:ph type="tbl" sz="quarter" idx="13"/>
          </p:nvPr>
        </p:nvSpPr>
        <p:spPr>
          <a:xfrm>
            <a:off x="3425952" y="243840"/>
            <a:ext cx="8461248" cy="5608320"/>
          </a:xfrm>
        </p:spPr>
        <p:txBody>
          <a:bodyPr wrap="square" anchor="ctr" anchorCtr="0"/>
          <a:lstStyle/>
          <a:p>
            <a:r>
              <a:rPr lang="en-US"/>
              <a:t>Click icon to add table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3" name="Rectangle 1">
            <a:extLst>
              <a:ext uri="{FF2B5EF4-FFF2-40B4-BE49-F238E27FC236}">
                <a16:creationId xmlns:a16="http://schemas.microsoft.com/office/drawing/2014/main" id="{E2F44A77-921D-6D3A-B9E0-FB3704FBF47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4" name="Rectangle 1">
            <a:extLst>
              <a:ext uri="{FF2B5EF4-FFF2-40B4-BE49-F238E27FC236}">
                <a16:creationId xmlns:a16="http://schemas.microsoft.com/office/drawing/2014/main" id="{F76F7FFB-5222-1D74-035C-D2D20840F408}"/>
              </a:ext>
              <a:ext uri="{C183D7F6-B498-43B3-948B-1728B52AA6E4}">
                <adec:decorative xmlns:adec="http://schemas.microsoft.com/office/drawing/2017/decorative" val="1"/>
              </a:ext>
            </a:extLst>
          </p:cNvPr>
          <p:cNvSpPr/>
          <p:nvPr/>
        </p:nvSpPr>
        <p:spPr>
          <a:xfrm flipV="1">
            <a:off x="-12529" y="5304429"/>
            <a:ext cx="2014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4086500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urse 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606548E-C335-9F04-A517-DF177BC005D1}"/>
              </a:ext>
              <a:ext uri="{C183D7F6-B498-43B3-948B-1728B52AA6E4}">
                <adec:decorative xmlns:adec="http://schemas.microsoft.com/office/drawing/2017/decorative" val="1"/>
              </a:ext>
            </a:extLst>
          </p:cNvPr>
          <p:cNvSpPr/>
          <p:nvPr/>
        </p:nvSpPr>
        <p:spPr>
          <a:xfrm>
            <a:off x="0" y="4560959"/>
            <a:ext cx="12192000" cy="2312511"/>
          </a:xfrm>
          <a:prstGeom prst="rect">
            <a:avLst/>
          </a:prstGeom>
          <a:solidFill>
            <a:schemeClr val="accent1"/>
          </a:solidFill>
        </p:spPr>
        <p:txBody>
          <a:bodyPr wrap="square" rtlCol="0" anchor="ctr" anchorCtr="0">
            <a:noAutofit/>
          </a:bodyPr>
          <a:lstStyle/>
          <a:p>
            <a:pPr algn="ctr"/>
            <a:endParaRPr lang="en-US" sz="2133" err="1">
              <a:solidFill>
                <a:schemeClr val="bg1"/>
              </a:solidFill>
            </a:endParaRPr>
          </a:p>
        </p:txBody>
      </p:sp>
      <p:sp>
        <p:nvSpPr>
          <p:cNvPr id="6" name="Title 1">
            <a:extLst>
              <a:ext uri="{FF2B5EF4-FFF2-40B4-BE49-F238E27FC236}">
                <a16:creationId xmlns:a16="http://schemas.microsoft.com/office/drawing/2014/main" id="{9C1E6127-D274-6548-9144-0AD771CD5EB9}"/>
              </a:ext>
            </a:extLst>
          </p:cNvPr>
          <p:cNvSpPr>
            <a:spLocks noGrp="1"/>
          </p:cNvSpPr>
          <p:nvPr>
            <p:ph type="title" hasCustomPrompt="1"/>
          </p:nvPr>
        </p:nvSpPr>
        <p:spPr>
          <a:xfrm>
            <a:off x="489143" y="2304859"/>
            <a:ext cx="11369981" cy="2256100"/>
          </a:xfrm>
          <a:prstGeom prst="rect">
            <a:avLst/>
          </a:prstGeom>
        </p:spPr>
        <p:txBody>
          <a:bodyPr vert="horz" lIns="0" tIns="91440" rIns="0" bIns="91440" rtlCol="0" anchor="ctr" anchorCtr="0">
            <a:normAutofit/>
          </a:bodyPr>
          <a:lstStyle>
            <a:lvl1pPr marL="0">
              <a:lnSpc>
                <a:spcPct val="125000"/>
              </a:lnSpc>
              <a:defRPr lang="en-US" sz="4800" b="1" i="0" cap="none" baseline="0">
                <a:solidFill>
                  <a:schemeClr val="accent2"/>
                </a:solidFill>
                <a:latin typeface="+mj-lt"/>
                <a:ea typeface="Open Sans" panose="020B0606030504020204" pitchFamily="34" charset="0"/>
                <a:cs typeface="Open Sans" panose="020B0606030504020204" pitchFamily="34" charset="0"/>
              </a:defRPr>
            </a:lvl1pPr>
          </a:lstStyle>
          <a:p>
            <a:pPr marL="0" lvl="0"/>
            <a:r>
              <a:rPr lang="en-US"/>
              <a:t>Training Title in Title Case</a:t>
            </a:r>
          </a:p>
        </p:txBody>
      </p:sp>
      <p:sp>
        <p:nvSpPr>
          <p:cNvPr id="12" name="Text Placeholder 11">
            <a:extLst>
              <a:ext uri="{FF2B5EF4-FFF2-40B4-BE49-F238E27FC236}">
                <a16:creationId xmlns:a16="http://schemas.microsoft.com/office/drawing/2014/main" id="{644B05A8-92A6-684B-A62C-C6C1B6862B79}"/>
              </a:ext>
            </a:extLst>
          </p:cNvPr>
          <p:cNvSpPr>
            <a:spLocks noGrp="1"/>
          </p:cNvSpPr>
          <p:nvPr>
            <p:ph type="body" sz="quarter" idx="10" hasCustomPrompt="1"/>
          </p:nvPr>
        </p:nvSpPr>
        <p:spPr>
          <a:xfrm>
            <a:off x="489143" y="5189417"/>
            <a:ext cx="7720340" cy="463224"/>
          </a:xfrm>
          <a:prstGeom prst="rect">
            <a:avLst/>
          </a:prstGeom>
        </p:spPr>
        <p:txBody>
          <a:bodyPr lIns="0">
            <a:noAutofit/>
          </a:bodyPr>
          <a:lstStyle>
            <a:lvl1pPr marL="0" indent="0">
              <a:defRPr sz="2133" b="0" i="0" baseline="0">
                <a:solidFill>
                  <a:schemeClr val="bg1"/>
                </a:solidFill>
                <a:latin typeface="+mn-lt"/>
                <a:ea typeface="Open Sans" panose="020B0606030504020204" pitchFamily="34" charset="0"/>
                <a:cs typeface="Open Sans" panose="020B0606030504020204" pitchFamily="34" charset="0"/>
              </a:defRPr>
            </a:lvl1pPr>
            <a:lvl2pPr>
              <a:defRPr sz="1600" baseline="0">
                <a:solidFill>
                  <a:schemeClr val="bg1"/>
                </a:solidFill>
              </a:defRPr>
            </a:lvl2pPr>
            <a:lvl3pPr>
              <a:defRPr sz="1600" baseline="0">
                <a:solidFill>
                  <a:schemeClr val="bg1"/>
                </a:solidFill>
              </a:defRPr>
            </a:lvl3pPr>
            <a:lvl4pPr>
              <a:defRPr sz="1600" baseline="0">
                <a:solidFill>
                  <a:schemeClr val="bg1"/>
                </a:solidFill>
              </a:defRPr>
            </a:lvl4pPr>
            <a:lvl5pPr>
              <a:defRPr sz="1600" baseline="0">
                <a:solidFill>
                  <a:schemeClr val="bg1"/>
                </a:solidFill>
              </a:defRPr>
            </a:lvl5pPr>
          </a:lstStyle>
          <a:p>
            <a:pPr marL="0" marR="0" lvl="0" indent="0" algn="l" defTabSz="121917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a:t>Workstream in Title Case</a:t>
            </a:r>
          </a:p>
        </p:txBody>
      </p:sp>
      <p:sp>
        <p:nvSpPr>
          <p:cNvPr id="7" name="Text Placeholder 6">
            <a:extLst>
              <a:ext uri="{FF2B5EF4-FFF2-40B4-BE49-F238E27FC236}">
                <a16:creationId xmlns:a16="http://schemas.microsoft.com/office/drawing/2014/main" id="{D8549527-DDC6-FC77-0919-48388AB9E102}"/>
              </a:ext>
            </a:extLst>
          </p:cNvPr>
          <p:cNvSpPr>
            <a:spLocks noGrp="1"/>
          </p:cNvSpPr>
          <p:nvPr>
            <p:ph type="body" sz="quarter" idx="11" hasCustomPrompt="1"/>
          </p:nvPr>
        </p:nvSpPr>
        <p:spPr>
          <a:xfrm>
            <a:off x="489143" y="5914194"/>
            <a:ext cx="3942088" cy="463223"/>
          </a:xfrm>
          <a:prstGeom prst="rect">
            <a:avLst/>
          </a:prstGeom>
        </p:spPr>
        <p:txBody>
          <a:bodyPr lIns="0" rIns="0"/>
          <a:lstStyle>
            <a:lvl1pPr>
              <a:defRPr b="0" i="0">
                <a:solidFill>
                  <a:schemeClr val="bg1"/>
                </a:solidFill>
                <a:latin typeface="+mn-lt"/>
                <a:ea typeface="Open Sans" panose="020B0606030504020204" pitchFamily="34" charset="0"/>
                <a:cs typeface="Open Sans" panose="020B0606030504020204" pitchFamily="34" charset="0"/>
              </a:defRPr>
            </a:lvl1pPr>
          </a:lstStyle>
          <a:p>
            <a:pPr lvl="0"/>
            <a:r>
              <a:rPr lang="en-US"/>
              <a:t>Month Day, Year</a:t>
            </a:r>
          </a:p>
        </p:txBody>
      </p:sp>
      <p:pic>
        <p:nvPicPr>
          <p:cNvPr id="2" name="Picture 1">
            <a:extLst>
              <a:ext uri="{FF2B5EF4-FFF2-40B4-BE49-F238E27FC236}">
                <a16:creationId xmlns:a16="http://schemas.microsoft.com/office/drawing/2014/main" id="{56B1621A-1337-3CB1-D7AB-D331AEECB35F}"/>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02913" y="369931"/>
            <a:ext cx="4782899" cy="1202768"/>
          </a:xfrm>
          <a:prstGeom prst="rect">
            <a:avLst/>
          </a:prstGeom>
        </p:spPr>
      </p:pic>
      <p:pic>
        <p:nvPicPr>
          <p:cNvPr id="3" name="Picture 2">
            <a:extLst>
              <a:ext uri="{FF2B5EF4-FFF2-40B4-BE49-F238E27FC236}">
                <a16:creationId xmlns:a16="http://schemas.microsoft.com/office/drawing/2014/main" id="{A0AAE206-A184-5E90-8C54-C3CFE718A6FE}"/>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402913" y="369931"/>
            <a:ext cx="4782899" cy="1202768"/>
          </a:xfrm>
          <a:prstGeom prst="rect">
            <a:avLst/>
          </a:prstGeom>
        </p:spPr>
      </p:pic>
    </p:spTree>
    <p:extLst>
      <p:ext uri="{BB962C8B-B14F-4D97-AF65-F5344CB8AC3E}">
        <p14:creationId xmlns:p14="http://schemas.microsoft.com/office/powerpoint/2010/main" val="1202244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1CEEC-F2CF-DD0F-1E9D-75DB85F38787}"/>
              </a:ext>
            </a:extLst>
          </p:cNvPr>
          <p:cNvSpPr>
            <a:spLocks noGrp="1"/>
          </p:cNvSpPr>
          <p:nvPr>
            <p:ph type="sldNum" sz="quarter" idx="10"/>
          </p:nvPr>
        </p:nvSpPr>
        <p:spPr/>
        <p:txBody>
          <a:bodyPr/>
          <a:lstStyle/>
          <a:p>
            <a:pPr defTabSz="761970"/>
            <a:fld id="{A59E24FB-11A7-44FD-AC96-67BDBF48A334}" type="slidenum">
              <a:rPr lang="en-US" smtClean="0"/>
              <a:pPr defTabSz="761970"/>
              <a:t>‹#›</a:t>
            </a:fld>
            <a:endParaRPr lang="en-US"/>
          </a:p>
        </p:txBody>
      </p:sp>
      <p:sp>
        <p:nvSpPr>
          <p:cNvPr id="8" name="Title Placeholder 11">
            <a:extLst>
              <a:ext uri="{FF2B5EF4-FFF2-40B4-BE49-F238E27FC236}">
                <a16:creationId xmlns:a16="http://schemas.microsoft.com/office/drawing/2014/main" id="{E3011FA0-6B9A-21DF-8C74-E1EBEED5E405}"/>
              </a:ext>
            </a:extLst>
          </p:cNvPr>
          <p:cNvSpPr txBox="1">
            <a:spLocks/>
          </p:cNvSpPr>
          <p:nvPr/>
        </p:nvSpPr>
        <p:spPr>
          <a:xfrm>
            <a:off x="386499" y="2627207"/>
            <a:ext cx="8735730"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4800">
                <a:solidFill>
                  <a:srgbClr val="FFFFFF"/>
                </a:solidFill>
              </a:rPr>
              <a:t>Enter Slide Title in Title Case</a:t>
            </a:r>
          </a:p>
        </p:txBody>
      </p:sp>
      <p:sp>
        <p:nvSpPr>
          <p:cNvPr id="9" name="Title Placeholder 11">
            <a:extLst>
              <a:ext uri="{FF2B5EF4-FFF2-40B4-BE49-F238E27FC236}">
                <a16:creationId xmlns:a16="http://schemas.microsoft.com/office/drawing/2014/main" id="{13C5C134-C430-8478-D87F-50699C33CE2F}"/>
              </a:ext>
            </a:extLst>
          </p:cNvPr>
          <p:cNvSpPr txBox="1">
            <a:spLocks/>
          </p:cNvSpPr>
          <p:nvPr/>
        </p:nvSpPr>
        <p:spPr>
          <a:xfrm>
            <a:off x="386499" y="3915937"/>
            <a:ext cx="5034587"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2200">
                <a:solidFill>
                  <a:srgbClr val="FFFFFF"/>
                </a:solidFill>
              </a:rPr>
              <a:t>Enter Slide Title in Title Case</a:t>
            </a:r>
          </a:p>
        </p:txBody>
      </p:sp>
      <p:pic>
        <p:nvPicPr>
          <p:cNvPr id="2" name="Picture 1">
            <a:extLst>
              <a:ext uri="{FF2B5EF4-FFF2-40B4-BE49-F238E27FC236}">
                <a16:creationId xmlns:a16="http://schemas.microsoft.com/office/drawing/2014/main" id="{03C0D4E6-D0BE-B27A-B793-D33A7A7563C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81290" y="5207726"/>
            <a:ext cx="4782899" cy="1202768"/>
          </a:xfrm>
          <a:prstGeom prst="rect">
            <a:avLst/>
          </a:prstGeom>
        </p:spPr>
      </p:pic>
      <p:sp>
        <p:nvSpPr>
          <p:cNvPr id="6" name="AutoShape 3">
            <a:extLst>
              <a:ext uri="{FF2B5EF4-FFF2-40B4-BE49-F238E27FC236}">
                <a16:creationId xmlns:a16="http://schemas.microsoft.com/office/drawing/2014/main" id="{152C24F0-015B-F85A-51E2-B513E9D1D96A}"/>
              </a:ext>
            </a:extLst>
          </p:cNvPr>
          <p:cNvSpPr>
            <a:spLocks noChangeAspect="1" noChangeArrowheads="1" noTextEdit="1"/>
          </p:cNvSpPr>
          <p:nvPr/>
        </p:nvSpPr>
        <p:spPr bwMode="auto">
          <a:xfrm>
            <a:off x="0" y="-4763"/>
            <a:ext cx="12192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6CCABADF-9BD0-DD04-DC94-AEEB2ABDE937}"/>
              </a:ext>
            </a:extLst>
          </p:cNvPr>
          <p:cNvSpPr>
            <a:spLocks/>
          </p:cNvSpPr>
          <p:nvPr/>
        </p:nvSpPr>
        <p:spPr bwMode="auto">
          <a:xfrm>
            <a:off x="-8878" y="-12700"/>
            <a:ext cx="12200878" cy="6865938"/>
          </a:xfrm>
          <a:custGeom>
            <a:avLst/>
            <a:gdLst>
              <a:gd name="T0" fmla="*/ 0 w 25599"/>
              <a:gd name="T1" fmla="*/ 14404 h 14404"/>
              <a:gd name="T2" fmla="*/ 0 w 25599"/>
              <a:gd name="T3" fmla="*/ 14404 h 14404"/>
              <a:gd name="T4" fmla="*/ 25599 w 25599"/>
              <a:gd name="T5" fmla="*/ 14404 h 14404"/>
              <a:gd name="T6" fmla="*/ 25599 w 25599"/>
              <a:gd name="T7" fmla="*/ 0 h 14404"/>
              <a:gd name="T8" fmla="*/ 0 w 25599"/>
              <a:gd name="T9" fmla="*/ 0 h 14404"/>
              <a:gd name="T10" fmla="*/ 0 w 25599"/>
              <a:gd name="T11" fmla="*/ 14404 h 14404"/>
            </a:gdLst>
            <a:ahLst/>
            <a:cxnLst>
              <a:cxn ang="0">
                <a:pos x="T0" y="T1"/>
              </a:cxn>
              <a:cxn ang="0">
                <a:pos x="T2" y="T3"/>
              </a:cxn>
              <a:cxn ang="0">
                <a:pos x="T4" y="T5"/>
              </a:cxn>
              <a:cxn ang="0">
                <a:pos x="T6" y="T7"/>
              </a:cxn>
              <a:cxn ang="0">
                <a:pos x="T8" y="T9"/>
              </a:cxn>
              <a:cxn ang="0">
                <a:pos x="T10" y="T11"/>
              </a:cxn>
            </a:cxnLst>
            <a:rect l="0" t="0" r="r" b="b"/>
            <a:pathLst>
              <a:path w="25599" h="14404">
                <a:moveTo>
                  <a:pt x="0" y="14404"/>
                </a:moveTo>
                <a:lnTo>
                  <a:pt x="0" y="14404"/>
                </a:lnTo>
                <a:lnTo>
                  <a:pt x="25599" y="14404"/>
                </a:lnTo>
                <a:lnTo>
                  <a:pt x="25599" y="0"/>
                </a:lnTo>
                <a:lnTo>
                  <a:pt x="0" y="0"/>
                </a:lnTo>
                <a:lnTo>
                  <a:pt x="0" y="14404"/>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3E31CBF5-BE1A-F332-EAF1-87B2B500CC9F}"/>
              </a:ext>
            </a:extLst>
          </p:cNvPr>
          <p:cNvSpPr>
            <a:spLocks/>
          </p:cNvSpPr>
          <p:nvPr/>
        </p:nvSpPr>
        <p:spPr bwMode="auto">
          <a:xfrm>
            <a:off x="0" y="4864100"/>
            <a:ext cx="9115425" cy="1993900"/>
          </a:xfrm>
          <a:custGeom>
            <a:avLst/>
            <a:gdLst>
              <a:gd name="T0" fmla="*/ 0 w 19131"/>
              <a:gd name="T1" fmla="*/ 4184 h 4184"/>
              <a:gd name="T2" fmla="*/ 0 w 19131"/>
              <a:gd name="T3" fmla="*/ 4184 h 4184"/>
              <a:gd name="T4" fmla="*/ 19131 w 19131"/>
              <a:gd name="T5" fmla="*/ 4184 h 4184"/>
              <a:gd name="T6" fmla="*/ 19131 w 19131"/>
              <a:gd name="T7" fmla="*/ 0 h 4184"/>
              <a:gd name="T8" fmla="*/ 0 w 19131"/>
              <a:gd name="T9" fmla="*/ 0 h 4184"/>
              <a:gd name="T10" fmla="*/ 0 w 19131"/>
              <a:gd name="T11" fmla="*/ 4184 h 4184"/>
            </a:gdLst>
            <a:ahLst/>
            <a:cxnLst>
              <a:cxn ang="0">
                <a:pos x="T0" y="T1"/>
              </a:cxn>
              <a:cxn ang="0">
                <a:pos x="T2" y="T3"/>
              </a:cxn>
              <a:cxn ang="0">
                <a:pos x="T4" y="T5"/>
              </a:cxn>
              <a:cxn ang="0">
                <a:pos x="T6" y="T7"/>
              </a:cxn>
              <a:cxn ang="0">
                <a:pos x="T8" y="T9"/>
              </a:cxn>
              <a:cxn ang="0">
                <a:pos x="T10" y="T11"/>
              </a:cxn>
            </a:cxnLst>
            <a:rect l="0" t="0" r="r" b="b"/>
            <a:pathLst>
              <a:path w="19131" h="4184">
                <a:moveTo>
                  <a:pt x="0" y="4184"/>
                </a:moveTo>
                <a:lnTo>
                  <a:pt x="0" y="4184"/>
                </a:lnTo>
                <a:lnTo>
                  <a:pt x="19131" y="4184"/>
                </a:lnTo>
                <a:lnTo>
                  <a:pt x="19131" y="0"/>
                </a:lnTo>
                <a:lnTo>
                  <a:pt x="0" y="0"/>
                </a:lnTo>
                <a:lnTo>
                  <a:pt x="0" y="418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B9AD855E-EA7E-0252-6B1F-0C6041271D87}"/>
              </a:ext>
            </a:extLst>
          </p:cNvPr>
          <p:cNvSpPr>
            <a:spLocks/>
          </p:cNvSpPr>
          <p:nvPr/>
        </p:nvSpPr>
        <p:spPr bwMode="auto">
          <a:xfrm>
            <a:off x="0" y="3502025"/>
            <a:ext cx="9115425" cy="1362075"/>
          </a:xfrm>
          <a:custGeom>
            <a:avLst/>
            <a:gdLst>
              <a:gd name="T0" fmla="*/ 0 w 19131"/>
              <a:gd name="T1" fmla="*/ 2858 h 2858"/>
              <a:gd name="T2" fmla="*/ 0 w 19131"/>
              <a:gd name="T3" fmla="*/ 2858 h 2858"/>
              <a:gd name="T4" fmla="*/ 19131 w 19131"/>
              <a:gd name="T5" fmla="*/ 2858 h 2858"/>
              <a:gd name="T6" fmla="*/ 19131 w 19131"/>
              <a:gd name="T7" fmla="*/ 0 h 2858"/>
              <a:gd name="T8" fmla="*/ 0 w 19131"/>
              <a:gd name="T9" fmla="*/ 0 h 2858"/>
              <a:gd name="T10" fmla="*/ 0 w 19131"/>
              <a:gd name="T11" fmla="*/ 2858 h 2858"/>
            </a:gdLst>
            <a:ahLst/>
            <a:cxnLst>
              <a:cxn ang="0">
                <a:pos x="T0" y="T1"/>
              </a:cxn>
              <a:cxn ang="0">
                <a:pos x="T2" y="T3"/>
              </a:cxn>
              <a:cxn ang="0">
                <a:pos x="T4" y="T5"/>
              </a:cxn>
              <a:cxn ang="0">
                <a:pos x="T6" y="T7"/>
              </a:cxn>
              <a:cxn ang="0">
                <a:pos x="T8" y="T9"/>
              </a:cxn>
              <a:cxn ang="0">
                <a:pos x="T10" y="T11"/>
              </a:cxn>
            </a:cxnLst>
            <a:rect l="0" t="0" r="r" b="b"/>
            <a:pathLst>
              <a:path w="19131" h="2858">
                <a:moveTo>
                  <a:pt x="0" y="2858"/>
                </a:moveTo>
                <a:lnTo>
                  <a:pt x="0" y="2858"/>
                </a:lnTo>
                <a:lnTo>
                  <a:pt x="19131" y="2858"/>
                </a:lnTo>
                <a:lnTo>
                  <a:pt x="19131" y="0"/>
                </a:lnTo>
                <a:lnTo>
                  <a:pt x="0" y="0"/>
                </a:lnTo>
                <a:lnTo>
                  <a:pt x="0" y="2858"/>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6E17F52F-1744-F2C6-1D6D-0C48CEB8A991}"/>
              </a:ext>
            </a:extLst>
          </p:cNvPr>
          <p:cNvSpPr>
            <a:spLocks/>
          </p:cNvSpPr>
          <p:nvPr/>
        </p:nvSpPr>
        <p:spPr bwMode="auto">
          <a:xfrm>
            <a:off x="9115425" y="418916"/>
            <a:ext cx="3076575" cy="6442258"/>
          </a:xfrm>
          <a:custGeom>
            <a:avLst/>
            <a:gdLst>
              <a:gd name="T0" fmla="*/ 0 w 6468"/>
              <a:gd name="T1" fmla="*/ 6468 h 13510"/>
              <a:gd name="T2" fmla="*/ 0 w 6468"/>
              <a:gd name="T3" fmla="*/ 6468 h 13510"/>
              <a:gd name="T4" fmla="*/ 0 w 6468"/>
              <a:gd name="T5" fmla="*/ 13510 h 13510"/>
              <a:gd name="T6" fmla="*/ 6468 w 6468"/>
              <a:gd name="T7" fmla="*/ 13510 h 13510"/>
              <a:gd name="T8" fmla="*/ 6468 w 6468"/>
              <a:gd name="T9" fmla="*/ 0 h 13510"/>
              <a:gd name="T10" fmla="*/ 0 w 6468"/>
              <a:gd name="T11" fmla="*/ 6468 h 13510"/>
            </a:gdLst>
            <a:ahLst/>
            <a:cxnLst>
              <a:cxn ang="0">
                <a:pos x="T0" y="T1"/>
              </a:cxn>
              <a:cxn ang="0">
                <a:pos x="T2" y="T3"/>
              </a:cxn>
              <a:cxn ang="0">
                <a:pos x="T4" y="T5"/>
              </a:cxn>
              <a:cxn ang="0">
                <a:pos x="T6" y="T7"/>
              </a:cxn>
              <a:cxn ang="0">
                <a:pos x="T8" y="T9"/>
              </a:cxn>
              <a:cxn ang="0">
                <a:pos x="T10" y="T11"/>
              </a:cxn>
            </a:cxnLst>
            <a:rect l="0" t="0" r="r" b="b"/>
            <a:pathLst>
              <a:path w="6468" h="13510">
                <a:moveTo>
                  <a:pt x="0" y="6468"/>
                </a:moveTo>
                <a:lnTo>
                  <a:pt x="0" y="6468"/>
                </a:lnTo>
                <a:lnTo>
                  <a:pt x="0" y="13510"/>
                </a:lnTo>
                <a:lnTo>
                  <a:pt x="6468" y="13510"/>
                </a:lnTo>
                <a:lnTo>
                  <a:pt x="6468" y="0"/>
                </a:lnTo>
                <a:lnTo>
                  <a:pt x="0" y="646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4" name="Picture 13" descr="A black and yellow logo&#10;&#10;Description automatically generated">
            <a:extLst>
              <a:ext uri="{FF2B5EF4-FFF2-40B4-BE49-F238E27FC236}">
                <a16:creationId xmlns:a16="http://schemas.microsoft.com/office/drawing/2014/main" id="{F9CDDAE8-8721-F5D0-A6BD-BBB9F8D55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90" y="5173139"/>
            <a:ext cx="7761821" cy="1332838"/>
          </a:xfrm>
          <a:prstGeom prst="rect">
            <a:avLst/>
          </a:prstGeom>
        </p:spPr>
      </p:pic>
      <p:sp>
        <p:nvSpPr>
          <p:cNvPr id="15" name="Title 1">
            <a:extLst>
              <a:ext uri="{FF2B5EF4-FFF2-40B4-BE49-F238E27FC236}">
                <a16:creationId xmlns:a16="http://schemas.microsoft.com/office/drawing/2014/main" id="{6C1F618D-E4D9-A163-95B4-6D93CE80125A}"/>
              </a:ext>
            </a:extLst>
          </p:cNvPr>
          <p:cNvSpPr>
            <a:spLocks noGrp="1"/>
          </p:cNvSpPr>
          <p:nvPr>
            <p:ph type="title" hasCustomPrompt="1"/>
          </p:nvPr>
        </p:nvSpPr>
        <p:spPr>
          <a:xfrm>
            <a:off x="477726" y="2295104"/>
            <a:ext cx="7720341" cy="1293918"/>
          </a:xfrm>
          <a:prstGeom prst="rect">
            <a:avLst/>
          </a:prstGeom>
        </p:spPr>
        <p:txBody>
          <a:bodyPr vert="horz" lIns="0" tIns="91440" rIns="0" bIns="91440" rtlCol="0" anchor="ctr" anchorCtr="0">
            <a:normAutofit/>
          </a:bodyPr>
          <a:lstStyle>
            <a:lvl1pPr marL="0">
              <a:lnSpc>
                <a:spcPct val="125000"/>
              </a:lnSpc>
              <a:defRPr lang="en-US" sz="4800"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a:t>Training Title in Title Case</a:t>
            </a:r>
          </a:p>
        </p:txBody>
      </p:sp>
      <p:sp>
        <p:nvSpPr>
          <p:cNvPr id="16" name="Text Placeholder 11">
            <a:extLst>
              <a:ext uri="{FF2B5EF4-FFF2-40B4-BE49-F238E27FC236}">
                <a16:creationId xmlns:a16="http://schemas.microsoft.com/office/drawing/2014/main" id="{51ED13D7-0657-157F-E91D-3527C0810DE6}"/>
              </a:ext>
            </a:extLst>
          </p:cNvPr>
          <p:cNvSpPr>
            <a:spLocks noGrp="1"/>
          </p:cNvSpPr>
          <p:nvPr>
            <p:ph type="body" sz="quarter" idx="11" hasCustomPrompt="1"/>
          </p:nvPr>
        </p:nvSpPr>
        <p:spPr>
          <a:xfrm>
            <a:off x="481290" y="4009348"/>
            <a:ext cx="7720340" cy="463224"/>
          </a:xfrm>
          <a:prstGeom prst="rect">
            <a:avLst/>
          </a:prstGeom>
        </p:spPr>
        <p:txBody>
          <a:bodyPr lIns="0">
            <a:noAutofit/>
          </a:bodyPr>
          <a:lstStyle>
            <a:lvl1pPr marL="0" indent="0">
              <a:defRPr sz="2400" b="0" i="0" baseline="0">
                <a:solidFill>
                  <a:schemeClr val="bg1"/>
                </a:solidFill>
                <a:latin typeface="+mn-lt"/>
                <a:ea typeface="Open Sans" panose="020B0606030504020204" pitchFamily="34" charset="0"/>
                <a:cs typeface="Open Sans" panose="020B0606030504020204" pitchFamily="34" charset="0"/>
              </a:defRPr>
            </a:lvl1pPr>
            <a:lvl2pPr>
              <a:defRPr sz="1600" baseline="0">
                <a:solidFill>
                  <a:schemeClr val="bg1"/>
                </a:solidFill>
              </a:defRPr>
            </a:lvl2pPr>
            <a:lvl3pPr>
              <a:defRPr sz="1600" baseline="0">
                <a:solidFill>
                  <a:schemeClr val="bg1"/>
                </a:solidFill>
              </a:defRPr>
            </a:lvl3pPr>
            <a:lvl4pPr>
              <a:defRPr sz="1600" baseline="0">
                <a:solidFill>
                  <a:schemeClr val="bg1"/>
                </a:solidFill>
              </a:defRPr>
            </a:lvl4pPr>
            <a:lvl5pPr>
              <a:defRPr sz="1600" baseline="0">
                <a:solidFill>
                  <a:schemeClr val="bg1"/>
                </a:solidFill>
              </a:defRPr>
            </a:lvl5pPr>
          </a:lstStyle>
          <a:p>
            <a:pPr marL="0" marR="0" lvl="0" indent="0" algn="l" defTabSz="121917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a:t>Workstream in Title Case</a:t>
            </a:r>
          </a:p>
        </p:txBody>
      </p:sp>
    </p:spTree>
    <p:extLst>
      <p:ext uri="{BB962C8B-B14F-4D97-AF65-F5344CB8AC3E}">
        <p14:creationId xmlns:p14="http://schemas.microsoft.com/office/powerpoint/2010/main" val="26351993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ngle SCreenshot + Subhea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E0847E8B-3C17-4040-117C-47741ADAF449}"/>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5" name="Text Placeholder 3">
            <a:extLst>
              <a:ext uri="{FF2B5EF4-FFF2-40B4-BE49-F238E27FC236}">
                <a16:creationId xmlns:a16="http://schemas.microsoft.com/office/drawing/2014/main" id="{C5ADA9D7-3A6B-A296-05D2-CF23E213F623}"/>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4" name="Picture Placeholder 6">
            <a:extLst>
              <a:ext uri="{FF2B5EF4-FFF2-40B4-BE49-F238E27FC236}">
                <a16:creationId xmlns:a16="http://schemas.microsoft.com/office/drawing/2014/main" id="{ECB69D1E-26F5-616B-0161-BE9AC9BF81AE}"/>
              </a:ext>
            </a:extLst>
          </p:cNvPr>
          <p:cNvSpPr>
            <a:spLocks noGrp="1"/>
          </p:cNvSpPr>
          <p:nvPr>
            <p:ph type="pic" sz="quarter" idx="10" hasCustomPrompt="1"/>
          </p:nvPr>
        </p:nvSpPr>
        <p:spPr>
          <a:xfrm>
            <a:off x="358739" y="1935030"/>
            <a:ext cx="11538208" cy="4168060"/>
          </a:xfrm>
          <a:prstGeom prst="rect">
            <a:avLst/>
          </a:prstGeom>
          <a:ln>
            <a:solidFill>
              <a:schemeClr val="bg2"/>
            </a:solidFill>
          </a:ln>
        </p:spPr>
        <p:txBody>
          <a:bodyPr lIns="0" rIns="0"/>
          <a:lstStyle>
            <a:lvl1pPr>
              <a:defRPr/>
            </a:lvl1pPr>
          </a:lstStyle>
          <a:p>
            <a:r>
              <a:rPr lang="en-US"/>
              <a:t>Screenshot</a:t>
            </a:r>
          </a:p>
        </p:txBody>
      </p:sp>
      <p:sp>
        <p:nvSpPr>
          <p:cNvPr id="2" name="Rectangle 1">
            <a:extLst>
              <a:ext uri="{FF2B5EF4-FFF2-40B4-BE49-F238E27FC236}">
                <a16:creationId xmlns:a16="http://schemas.microsoft.com/office/drawing/2014/main" id="{ADC0718F-BB87-8D6C-D261-640B91DA007A}"/>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114568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5552353"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246294"/>
            <a:ext cx="560628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142547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ouble Content + Subhea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935032"/>
            <a:ext cx="5552353"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935030"/>
            <a:ext cx="5606289"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4" name="Text Placeholder 3">
            <a:extLst>
              <a:ext uri="{FF2B5EF4-FFF2-40B4-BE49-F238E27FC236}">
                <a16:creationId xmlns:a16="http://schemas.microsoft.com/office/drawing/2014/main" id="{6240E3E7-16BB-8277-B1E8-14CC06F19B37}"/>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Tree>
    <p:extLst>
      <p:ext uri="{BB962C8B-B14F-4D97-AF65-F5344CB8AC3E}">
        <p14:creationId xmlns:p14="http://schemas.microsoft.com/office/powerpoint/2010/main" val="277443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0BD2857-9E82-1B3E-21B3-929703E3C815}"/>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a:p>
        </p:txBody>
      </p:sp>
      <p:sp>
        <p:nvSpPr>
          <p:cNvPr id="4" name="Title 3">
            <a:extLst>
              <a:ext uri="{FF2B5EF4-FFF2-40B4-BE49-F238E27FC236}">
                <a16:creationId xmlns:a16="http://schemas.microsoft.com/office/drawing/2014/main" id="{75FCC573-65A1-89E9-2577-3975C945BB69}"/>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3F50D2C6-43E6-4498-20C2-077141E258A7}"/>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19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318347" y="372533"/>
            <a:ext cx="11562079" cy="562187"/>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318347" y="1366685"/>
            <a:ext cx="11562076" cy="4729316"/>
          </a:xfrm>
        </p:spPr>
        <p:txBody>
          <a:bodyPr/>
          <a:lstStyle>
            <a:lvl2pPr marL="380990" indent="-380990">
              <a:lnSpc>
                <a:spcPct val="100000"/>
              </a:lnSpc>
              <a:buFont typeface="Wingdings" panose="05000000000000000000" pitchFamily="2" charset="2"/>
              <a:buChar char="ü"/>
              <a:defRPr/>
            </a:lvl2pPr>
            <a:lvl3pPr>
              <a:lnSpc>
                <a:spcPct val="10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3DB9C01-39F7-D7CD-C46B-9FF461D1F70B}"/>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a:p>
        </p:txBody>
      </p:sp>
      <p:sp>
        <p:nvSpPr>
          <p:cNvPr id="8" name="Rectangle 7">
            <a:extLst>
              <a:ext uri="{FF2B5EF4-FFF2-40B4-BE49-F238E27FC236}">
                <a16:creationId xmlns:a16="http://schemas.microsoft.com/office/drawing/2014/main" id="{70B3B571-311B-4626-6FD3-D57F982E135F}"/>
              </a:ext>
              <a:ext uri="{C183D7F6-B498-43B3-948B-1728B52AA6E4}">
                <adec:decorative xmlns:adec="http://schemas.microsoft.com/office/drawing/2017/decorative" val="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173006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901E7B-1A9D-5E85-E9C1-5B97E522B2D0}"/>
              </a:ext>
              <a:ext uri="{C183D7F6-B498-43B3-948B-1728B52AA6E4}">
                <adec:decorative xmlns:adec="http://schemas.microsoft.com/office/drawing/2017/decorative" val="1"/>
              </a:ext>
            </a:extLst>
          </p:cNvPr>
          <p:cNvSpPr/>
          <p:nvPr/>
        </p:nvSpPr>
        <p:spPr>
          <a:xfrm>
            <a:off x="-5" y="-1"/>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4" name="Rectangle 13">
            <a:extLst>
              <a:ext uri="{FF2B5EF4-FFF2-40B4-BE49-F238E27FC236}">
                <a16:creationId xmlns:a16="http://schemas.microsoft.com/office/drawing/2014/main" id="{D5EDA0F1-7CE7-E397-B42F-E8FA32A8BC70}"/>
              </a:ext>
            </a:extLst>
          </p:cNvPr>
          <p:cNvSpPr/>
          <p:nvPr/>
        </p:nvSpPr>
        <p:spPr>
          <a:xfrm>
            <a:off x="189179" y="-8880"/>
            <a:ext cx="2767584" cy="6037146"/>
          </a:xfrm>
          <a:prstGeom prst="rect">
            <a:avLst/>
          </a:prstGeom>
          <a:solidFill>
            <a:schemeClr val="accent2"/>
          </a:solidFill>
          <a:ln>
            <a:noFill/>
          </a:ln>
        </p:spPr>
        <p:txBody>
          <a:bodyPr wrap="square" tIns="2194560" rtlCol="0" anchor="t" anchorCtr="0">
            <a:noAutofit/>
          </a:bodyPr>
          <a:lstStyle/>
          <a:p>
            <a:pPr algn="ctr"/>
            <a:r>
              <a:rPr lang="en-US" sz="2667" b="1">
                <a:ln>
                  <a:noFill/>
                </a:ln>
                <a:solidFill>
                  <a:schemeClr val="bg1"/>
                </a:solidFill>
                <a:latin typeface="+mj-lt"/>
                <a:ea typeface="Open Sans" panose="020B0606030504020204" pitchFamily="34" charset="0"/>
                <a:cs typeface="Open Sans" panose="020B0606030504020204" pitchFamily="34" charset="0"/>
              </a:rPr>
              <a:t>DEMO</a:t>
            </a:r>
          </a:p>
        </p:txBody>
      </p:sp>
      <p:pic>
        <p:nvPicPr>
          <p:cNvPr id="18" name="Graphic 17">
            <a:extLst>
              <a:ext uri="{FF2B5EF4-FFF2-40B4-BE49-F238E27FC236}">
                <a16:creationId xmlns:a16="http://schemas.microsoft.com/office/drawing/2014/main" id="{F078D5E8-5653-0D0E-DD86-BBA24EBD63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369" y="2719837"/>
            <a:ext cx="1425984" cy="1425984"/>
          </a:xfrm>
          <a:prstGeom prst="rect">
            <a:avLst/>
          </a:prstGeom>
        </p:spPr>
      </p:pic>
      <p:sp>
        <p:nvSpPr>
          <p:cNvPr id="21" name="Title 20">
            <a:extLst>
              <a:ext uri="{FF2B5EF4-FFF2-40B4-BE49-F238E27FC236}">
                <a16:creationId xmlns:a16="http://schemas.microsoft.com/office/drawing/2014/main" id="{3D95FAB7-16FD-F4D0-ED67-DDA349B69E52}"/>
              </a:ext>
            </a:extLst>
          </p:cNvPr>
          <p:cNvSpPr>
            <a:spLocks noGrp="1"/>
          </p:cNvSpPr>
          <p:nvPr>
            <p:ph type="title" hasCustomPrompt="1"/>
          </p:nvPr>
        </p:nvSpPr>
        <p:spPr>
          <a:xfrm>
            <a:off x="3380941" y="343689"/>
            <a:ext cx="8506257" cy="832919"/>
          </a:xfrm>
          <a:prstGeom prst="rect">
            <a:avLst/>
          </a:prstGeom>
        </p:spPr>
        <p:txBody>
          <a:bodyPr anchor="b"/>
          <a:lstStyle>
            <a:lvl1pPr>
              <a:defRPr>
                <a:solidFill>
                  <a:schemeClr val="tx2"/>
                </a:solidFill>
              </a:defRPr>
            </a:lvl1pPr>
          </a:lstStyle>
          <a:p>
            <a:r>
              <a:rPr lang="en-US"/>
              <a:t>Enter Slide Title in Title Case</a:t>
            </a:r>
          </a:p>
        </p:txBody>
      </p:sp>
      <p:sp>
        <p:nvSpPr>
          <p:cNvPr id="4" name="Text Placeholder 3"/>
          <p:cNvSpPr>
            <a:spLocks noGrp="1"/>
          </p:cNvSpPr>
          <p:nvPr>
            <p:ph type="body" sz="quarter" idx="15" hasCustomPrompt="1"/>
          </p:nvPr>
        </p:nvSpPr>
        <p:spPr>
          <a:xfrm>
            <a:off x="3380944" y="1433503"/>
            <a:ext cx="8506256"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20" name="Rectangle 19">
            <a:extLst>
              <a:ext uri="{FF2B5EF4-FFF2-40B4-BE49-F238E27FC236}">
                <a16:creationId xmlns:a16="http://schemas.microsoft.com/office/drawing/2014/main" id="{596BEAB5-7365-2FC1-9D60-25D752CC11CC}"/>
              </a:ext>
              <a:ext uri="{C183D7F6-B498-43B3-948B-1728B52AA6E4}">
                <adec:decorative xmlns:adec="http://schemas.microsoft.com/office/drawing/2017/decorative" val="1"/>
              </a:ext>
            </a:extLst>
          </p:cNvPr>
          <p:cNvSpPr/>
          <p:nvPr/>
        </p:nvSpPr>
        <p:spPr>
          <a:xfrm>
            <a:off x="3380988" y="1275257"/>
            <a:ext cx="8506592"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78290B7-6E18-5E44-FFBA-9B3DC1ADDA49}"/>
              </a:ext>
            </a:extLst>
          </p:cNvPr>
          <p:cNvSpPr>
            <a:spLocks noGrp="1"/>
          </p:cNvSpPr>
          <p:nvPr>
            <p:ph type="sldNum" sz="quarter" idx="16"/>
          </p:nvPr>
        </p:nvSpPr>
        <p:spPr/>
        <p:txBody>
          <a:bodyPr/>
          <a:lstStyle/>
          <a:p>
            <a:pPr defTabSz="761970"/>
            <a:fld id="{A59E24FB-11A7-44FD-AC96-67BDBF48A334}" type="slidenum">
              <a:rPr lang="en-US" smtClean="0"/>
              <a:pPr defTabSz="761970"/>
              <a:t>‹#›</a:t>
            </a:fld>
            <a:endParaRPr lang="en-US"/>
          </a:p>
        </p:txBody>
      </p:sp>
      <p:sp>
        <p:nvSpPr>
          <p:cNvPr id="2" name="Rectangle 1">
            <a:extLst>
              <a:ext uri="{FF2B5EF4-FFF2-40B4-BE49-F238E27FC236}">
                <a16:creationId xmlns:a16="http://schemas.microsoft.com/office/drawing/2014/main" id="{2A4E8A9B-D0FD-BBB1-5FD7-BF1336E27DEF}"/>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7" name="Content Placeholder 6">
            <a:extLst>
              <a:ext uri="{FF2B5EF4-FFF2-40B4-BE49-F238E27FC236}">
                <a16:creationId xmlns:a16="http://schemas.microsoft.com/office/drawing/2014/main" id="{8E7041F5-5DF5-E7EE-A131-BAB3383EA577}"/>
              </a:ext>
            </a:extLst>
          </p:cNvPr>
          <p:cNvSpPr>
            <a:spLocks noGrp="1"/>
          </p:cNvSpPr>
          <p:nvPr>
            <p:ph sz="quarter" idx="11"/>
          </p:nvPr>
        </p:nvSpPr>
        <p:spPr>
          <a:xfrm>
            <a:off x="3380622" y="2080382"/>
            <a:ext cx="8506580" cy="3715657"/>
          </a:xfrm>
        </p:spPr>
        <p:txBody>
          <a:bodyPr lIns="274320" tIns="182880" rIns="274320" bIns="182880" anchor="t"/>
          <a:lstStyle>
            <a:lvl1pPr marL="380990" indent="-380990">
              <a:buClr>
                <a:schemeClr val="tx2"/>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5" name="Rectangle 1">
            <a:extLst>
              <a:ext uri="{FF2B5EF4-FFF2-40B4-BE49-F238E27FC236}">
                <a16:creationId xmlns:a16="http://schemas.microsoft.com/office/drawing/2014/main" id="{BC076F6F-0990-69FE-E6FF-12D056C9BEAE}"/>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279639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lf-Guided Exercis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1496" y="-8878"/>
            <a:ext cx="2767584" cy="6037144"/>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5" name="Content Placeholder 6">
            <a:extLst>
              <a:ext uri="{FF2B5EF4-FFF2-40B4-BE49-F238E27FC236}">
                <a16:creationId xmlns:a16="http://schemas.microsoft.com/office/drawing/2014/main" id="{6058A42B-8226-08D1-7EE6-36B16ABE66E5}"/>
              </a:ext>
            </a:extLst>
          </p:cNvPr>
          <p:cNvSpPr>
            <a:spLocks noGrp="1"/>
          </p:cNvSpPr>
          <p:nvPr>
            <p:ph sz="quarter" idx="11"/>
          </p:nvPr>
        </p:nvSpPr>
        <p:spPr>
          <a:xfrm>
            <a:off x="3380622" y="2080381"/>
            <a:ext cx="8506580" cy="3825968"/>
          </a:xfrm>
        </p:spPr>
        <p:txBody>
          <a:bodyPr lIns="274320" tIns="182880" rIns="274320" bIns="182880" anchor="t"/>
          <a:lstStyle>
            <a:lvl1pPr marL="380990" indent="-380990">
              <a:buClr>
                <a:schemeClr val="accent4"/>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8" name="Rectangle 1">
            <a:extLst>
              <a:ext uri="{FF2B5EF4-FFF2-40B4-BE49-F238E27FC236}">
                <a16:creationId xmlns:a16="http://schemas.microsoft.com/office/drawing/2014/main" id="{8B746ECE-0AA2-666C-1AD3-C76193688D77}"/>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9" name="Rectangle 1">
            <a:extLst>
              <a:ext uri="{FF2B5EF4-FFF2-40B4-BE49-F238E27FC236}">
                <a16:creationId xmlns:a16="http://schemas.microsoft.com/office/drawing/2014/main" id="{7910CAC1-FB78-6844-A5A0-C7E8053D1D85}"/>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186141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8765BE21-E8D4-1784-09CF-3EC257A972E1}"/>
              </a:ext>
            </a:extLst>
          </p:cNvPr>
          <p:cNvSpPr>
            <a:spLocks noGrp="1"/>
          </p:cNvSpPr>
          <p:nvPr>
            <p:ph type="title"/>
          </p:nvPr>
        </p:nvSpPr>
        <p:spPr>
          <a:xfrm>
            <a:off x="353568" y="377953"/>
            <a:ext cx="11533632" cy="562185"/>
          </a:xfrm>
          <a:prstGeom prst="rect">
            <a:avLst/>
          </a:prstGeom>
        </p:spPr>
        <p:txBody>
          <a:bodyPr vert="horz" lIns="0" tIns="45720" rIns="0" bIns="45720" rtlCol="0" anchor="ctr">
            <a:noAutofit/>
          </a:bodyPr>
          <a:lstStyle/>
          <a:p>
            <a:r>
              <a:rPr lang="en-US"/>
              <a:t>Enter Slide Title in Title Case</a:t>
            </a:r>
          </a:p>
        </p:txBody>
      </p:sp>
      <p:sp>
        <p:nvSpPr>
          <p:cNvPr id="11" name="Text Placeholder 2">
            <a:extLst>
              <a:ext uri="{FF2B5EF4-FFF2-40B4-BE49-F238E27FC236}">
                <a16:creationId xmlns:a16="http://schemas.microsoft.com/office/drawing/2014/main" id="{BEB46357-9F0E-0291-6979-921BE6FBA102}"/>
              </a:ext>
            </a:extLst>
          </p:cNvPr>
          <p:cNvSpPr>
            <a:spLocks noGrp="1"/>
          </p:cNvSpPr>
          <p:nvPr>
            <p:ph type="body" idx="1"/>
          </p:nvPr>
        </p:nvSpPr>
        <p:spPr>
          <a:xfrm>
            <a:off x="353569" y="1243584"/>
            <a:ext cx="11526857" cy="48591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679EE3F-52A5-8E4C-9F02-62630F747F97}"/>
              </a:ext>
            </a:extLst>
          </p:cNvPr>
          <p:cNvSpPr>
            <a:spLocks noGrp="1"/>
          </p:cNvSpPr>
          <p:nvPr>
            <p:ph type="sldNum" sz="quarter" idx="4"/>
          </p:nvPr>
        </p:nvSpPr>
        <p:spPr>
          <a:xfrm>
            <a:off x="11431675" y="6329038"/>
            <a:ext cx="455525" cy="420591"/>
          </a:xfrm>
          <a:prstGeom prst="rect">
            <a:avLst/>
          </a:prstGeom>
        </p:spPr>
        <p:txBody>
          <a:bodyPr vert="horz" lIns="0" tIns="0" rIns="0" bIns="0" rtlCol="0" anchor="ctr" anchorCtr="0"/>
          <a:lstStyle>
            <a:lvl1pPr algn="r">
              <a:defRPr sz="1067"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411646500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Lst>
  <p:hf hdr="0" ftr="0" dt="0"/>
  <p:txStyles>
    <p:title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p:titleStyle>
    <p:bodyStyle>
      <a:lvl1pPr marL="0" indent="0" algn="l" defTabSz="1219170" rtl="0" eaLnBrk="1" latinLnBrk="0" hangingPunct="1">
        <a:spcBef>
          <a:spcPts val="267"/>
        </a:spcBef>
        <a:buFont typeface="Arial" panose="020B0604020202020204" pitchFamily="34" charset="0"/>
        <a:buNone/>
        <a:defRPr sz="2133" kern="1200" baseline="0">
          <a:solidFill>
            <a:schemeClr val="accent1"/>
          </a:solidFill>
          <a:latin typeface="+mn-lt"/>
          <a:ea typeface="Open Sans" panose="020B0606030504020204" pitchFamily="34" charset="0"/>
          <a:cs typeface="Open Sans" panose="020B0606030504020204" pitchFamily="34" charset="0"/>
        </a:defRPr>
      </a:lvl1pPr>
      <a:lvl2pPr marL="0" indent="0" algn="l" defTabSz="1219170" rtl="0" eaLnBrk="1" latinLnBrk="0" hangingPunct="1">
        <a:spcBef>
          <a:spcPts val="267"/>
        </a:spcBef>
        <a:buFontTx/>
        <a:buNone/>
        <a:defRPr sz="2133" b="0" kern="1200" baseline="0">
          <a:solidFill>
            <a:schemeClr val="tx2"/>
          </a:solidFill>
          <a:latin typeface="+mn-lt"/>
          <a:ea typeface="Open Sans" panose="020B0606030504020204" pitchFamily="34" charset="0"/>
          <a:cs typeface="Open Sans" panose="020B0606030504020204" pitchFamily="34" charset="0"/>
        </a:defRPr>
      </a:lvl2pPr>
      <a:lvl3pPr marL="2117" indent="0" algn="l" defTabSz="1219170" rtl="0" eaLnBrk="1" latinLnBrk="0" hangingPunct="1">
        <a:spcBef>
          <a:spcPts val="267"/>
        </a:spcBef>
        <a:buSzPct val="100000"/>
        <a:buFontTx/>
        <a:buNone/>
        <a:defRPr sz="2133" kern="1200" baseline="0">
          <a:solidFill>
            <a:schemeClr val="tx2"/>
          </a:solidFill>
          <a:latin typeface="+mn-lt"/>
          <a:ea typeface="Open Sans" panose="020B0606030504020204" pitchFamily="34" charset="0"/>
          <a:cs typeface="Open Sans" panose="020B0606030504020204" pitchFamily="34" charset="0"/>
        </a:defRPr>
      </a:lvl3pPr>
      <a:lvl4pPr marL="0" indent="0" algn="l" defTabSz="1219170" rtl="0" eaLnBrk="1" latinLnBrk="0" hangingPunct="1">
        <a:spcBef>
          <a:spcPts val="800"/>
        </a:spcBef>
        <a:buSzPct val="100000"/>
        <a:buFontTx/>
        <a:buNone/>
        <a:tabLst/>
        <a:defRPr sz="2133" kern="1200" baseline="0">
          <a:solidFill>
            <a:schemeClr val="tx2"/>
          </a:solidFill>
          <a:latin typeface="+mn-lt"/>
          <a:ea typeface="Open Sans" panose="020B0606030504020204" pitchFamily="34" charset="0"/>
          <a:cs typeface="Open Sans" panose="020B0606030504020204" pitchFamily="34" charset="0"/>
        </a:defRPr>
      </a:lvl4pPr>
      <a:lvl5pPr marL="228594" indent="-228594" algn="l" defTabSz="1219170" rtl="0" eaLnBrk="1" latinLnBrk="0" hangingPunct="1">
        <a:spcBef>
          <a:spcPts val="800"/>
        </a:spcBef>
        <a:buClr>
          <a:schemeClr val="tx2"/>
        </a:buClr>
        <a:buSzPct val="100000"/>
        <a:buFont typeface="Arial"/>
        <a:buChar char="•"/>
        <a:defRPr sz="2133" kern="1200" baseline="0">
          <a:solidFill>
            <a:schemeClr val="tx2"/>
          </a:solidFill>
          <a:latin typeface="+mn-lt"/>
          <a:ea typeface="Open Sans" panose="020B0606030504020204" pitchFamily="34" charset="0"/>
          <a:cs typeface="Open Sans" panose="020B0606030504020204" pitchFamily="34" charset="0"/>
        </a:defRPr>
      </a:lvl5pPr>
      <a:lvl6pPr marL="455073" indent="-220128" algn="l" defTabSz="1219170" rtl="0" eaLnBrk="1" latinLnBrk="0" hangingPunct="1">
        <a:spcBef>
          <a:spcPts val="533"/>
        </a:spcBef>
        <a:buClr>
          <a:schemeClr val="tx2"/>
        </a:buClr>
        <a:buSzPct val="80000"/>
        <a:buFont typeface="Wingdings" charset="2"/>
        <a:buChar char="§"/>
        <a:tabLst/>
        <a:defRPr sz="2133" kern="1200" baseline="0">
          <a:solidFill>
            <a:schemeClr val="tx2"/>
          </a:solidFill>
          <a:latin typeface="+mn-lt"/>
          <a:ea typeface="+mn-ea"/>
          <a:cs typeface="+mn-cs"/>
        </a:defRPr>
      </a:lvl6pPr>
      <a:lvl7pPr marL="683667" indent="-230712" algn="l" defTabSz="1219170" rtl="0" eaLnBrk="1" latinLnBrk="0" hangingPunct="1">
        <a:spcBef>
          <a:spcPts val="267"/>
        </a:spcBef>
        <a:buClr>
          <a:schemeClr val="tx2"/>
        </a:buClr>
        <a:buSzPct val="50000"/>
        <a:buFont typeface="Lucida Grande"/>
        <a:buChar char="▲"/>
        <a:tabLst/>
        <a:defRPr sz="2133" kern="1200" baseline="0">
          <a:solidFill>
            <a:schemeClr val="tx2"/>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27.png"/><Relationship Id="rId5" Type="http://schemas.openxmlformats.org/officeDocument/2006/relationships/diagramQuickStyle" Target="../diagrams/quickStyle3.xml"/><Relationship Id="rId10" Type="http://schemas.openxmlformats.org/officeDocument/2006/relationships/image" Target="../media/image26.jpeg"/><Relationship Id="rId4" Type="http://schemas.openxmlformats.org/officeDocument/2006/relationships/diagramLayout" Target="../diagrams/layout3.xm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0.png"/><Relationship Id="rId4" Type="http://schemas.openxmlformats.org/officeDocument/2006/relationships/diagramLayout" Target="../diagrams/layout4.xm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2.png"/><Relationship Id="rId7" Type="http://schemas.openxmlformats.org/officeDocument/2006/relationships/diagramColors" Target="../diagrams/colors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3.png"/><Relationship Id="rId7" Type="http://schemas.openxmlformats.org/officeDocument/2006/relationships/diagramQuickStyle" Target="../diagrams/quickStyle9.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4.png"/><Relationship Id="rId9" Type="http://schemas.microsoft.com/office/2007/relationships/diagramDrawing" Target="../diagrams/drawing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50.png"/><Relationship Id="rId4" Type="http://schemas.openxmlformats.org/officeDocument/2006/relationships/diagramLayout" Target="../diagrams/layout11.xml"/><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1.xml"/><Relationship Id="rId1" Type="http://schemas.openxmlformats.org/officeDocument/2006/relationships/slideLayout" Target="../slideLayouts/slideLayout2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1F06-C993-8C46-B154-80AA4E06280A}"/>
              </a:ext>
            </a:extLst>
          </p:cNvPr>
          <p:cNvSpPr>
            <a:spLocks noGrp="1"/>
          </p:cNvSpPr>
          <p:nvPr>
            <p:ph type="title"/>
          </p:nvPr>
        </p:nvSpPr>
        <p:spPr>
          <a:prstGeom prst="rect">
            <a:avLst/>
          </a:prstGeom>
        </p:spPr>
        <p:txBody>
          <a:bodyPr/>
          <a:lstStyle/>
          <a:p>
            <a:pPr marR="0" algn="l">
              <a:spcBef>
                <a:spcPts val="400"/>
              </a:spcBef>
              <a:spcAft>
                <a:spcPts val="0"/>
              </a:spcAft>
              <a:tabLst>
                <a:tab pos="5314950" algn="l"/>
                <a:tab pos="5429250" algn="l"/>
              </a:tabLst>
            </a:pPr>
            <a:r>
              <a:rPr lang="en-US" sz="4400" b="1" u="none">
                <a:solidFill>
                  <a:srgbClr val="FFFFFF"/>
                </a:solidFill>
                <a:effectLst/>
                <a:ea typeface="Arial" panose="020B0604020202020204" pitchFamily="34" charset="0"/>
                <a:cs typeface="Segoe UI"/>
              </a:rPr>
              <a:t>Case Documentation</a:t>
            </a:r>
            <a:endParaRPr lang="en-US" sz="4400" b="1" u="none">
              <a:solidFill>
                <a:srgbClr val="FFFFFF"/>
              </a:solidFill>
              <a:effectLst/>
              <a:ea typeface="Arial" panose="020B06040202020202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15812E02-7122-2242-83E6-C9F0275A548F}"/>
              </a:ext>
            </a:extLst>
          </p:cNvPr>
          <p:cNvSpPr>
            <a:spLocks noGrp="1"/>
          </p:cNvSpPr>
          <p:nvPr>
            <p:ph type="body" sz="quarter" idx="11"/>
          </p:nvPr>
        </p:nvSpPr>
        <p:spPr>
          <a:prstGeom prst="rect">
            <a:avLst/>
          </a:prstGeom>
        </p:spPr>
        <p:txBody>
          <a:bodyPr/>
          <a:lstStyle/>
          <a:p>
            <a:pPr marL="0" indent="0">
              <a:buNone/>
            </a:pPr>
            <a:r>
              <a:rPr lang="en-US">
                <a:solidFill>
                  <a:srgbClr val="FFFFFF"/>
                </a:solidFill>
                <a:latin typeface="Segoe UI"/>
                <a:cs typeface="Segoe UI"/>
              </a:rPr>
              <a:t>Procedural Areas</a:t>
            </a:r>
            <a:endParaRPr lang="en-US">
              <a:solidFill>
                <a:srgbClr val="FFFFFF"/>
              </a:solidFill>
            </a:endParaRPr>
          </a:p>
        </p:txBody>
      </p:sp>
    </p:spTree>
    <p:extLst>
      <p:ext uri="{BB962C8B-B14F-4D97-AF65-F5344CB8AC3E}">
        <p14:creationId xmlns:p14="http://schemas.microsoft.com/office/powerpoint/2010/main" val="162082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37"/>
          <p:cNvSpPr txBox="1"/>
          <p:nvPr/>
        </p:nvSpPr>
        <p:spPr>
          <a:xfrm>
            <a:off x="0" y="6242004"/>
            <a:ext cx="5127171" cy="568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defPPr>
              <a:defRPr lang="en-US"/>
            </a:defPPr>
            <a:lvl1pPr algn="ctr">
              <a:defRPr sz="2333" b="1">
                <a:solidFill>
                  <a:schemeClr val="bg1"/>
                </a:solidFill>
                <a:latin typeface="Century Gothic" panose="020B0502020202020204" pitchFamily="34" charset="0"/>
                <a:ea typeface="Roboto Thin" pitchFamily="2" charset="0"/>
                <a:cs typeface="Times New Roman" panose="02020603050405020304" pitchFamily="18"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CA" sz="1800" b="0">
                <a:latin typeface="Segoe UI" panose="020B0502040204020203" pitchFamily="34" charset="0"/>
                <a:cs typeface="Segoe UI" panose="020B0502040204020203" pitchFamily="34" charset="0"/>
              </a:rPr>
              <a:t>The clinical user interface embedded inside Epic</a:t>
            </a:r>
            <a:endParaRPr lang="fr-CA" sz="1800" b="0">
              <a:latin typeface="Segoe UI" panose="020B0502040204020203" pitchFamily="34" charset="0"/>
              <a:cs typeface="Segoe UI" panose="020B0502040204020203" pitchFamily="34" charset="0"/>
            </a:endParaRPr>
          </a:p>
        </p:txBody>
      </p:sp>
      <p:sp>
        <p:nvSpPr>
          <p:cNvPr id="9" name="Title 8">
            <a:extLst>
              <a:ext uri="{FF2B5EF4-FFF2-40B4-BE49-F238E27FC236}">
                <a16:creationId xmlns:a16="http://schemas.microsoft.com/office/drawing/2014/main" id="{C2B23CD8-CBF8-415D-9527-1E31F38771DA}"/>
              </a:ext>
            </a:extLst>
          </p:cNvPr>
          <p:cNvSpPr>
            <a:spLocks noGrp="1"/>
          </p:cNvSpPr>
          <p:nvPr>
            <p:ph type="title"/>
          </p:nvPr>
        </p:nvSpPr>
        <p:spPr/>
        <p:txBody>
          <a:bodyPr/>
          <a:lstStyle/>
          <a:p>
            <a:r>
              <a:rPr lang="en-US"/>
              <a:t>Epic Integration</a:t>
            </a:r>
          </a:p>
        </p:txBody>
      </p:sp>
      <p:pic>
        <p:nvPicPr>
          <p:cNvPr id="4" name="Epic">
            <a:hlinkClick r:id="" action="ppaction://media"/>
            <a:extLst>
              <a:ext uri="{FF2B5EF4-FFF2-40B4-BE49-F238E27FC236}">
                <a16:creationId xmlns:a16="http://schemas.microsoft.com/office/drawing/2014/main" id="{AB33D269-8903-3B98-4E47-B39FDAB71AA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11338" y="1246188"/>
            <a:ext cx="8632825" cy="4856162"/>
          </a:xfrm>
        </p:spPr>
      </p:pic>
      <p:sp>
        <p:nvSpPr>
          <p:cNvPr id="2" name="Slide Number Placeholder 1">
            <a:extLst>
              <a:ext uri="{FF2B5EF4-FFF2-40B4-BE49-F238E27FC236}">
                <a16:creationId xmlns:a16="http://schemas.microsoft.com/office/drawing/2014/main" id="{9DC2C389-C086-5B26-DCEA-B7395B9C851B}"/>
              </a:ext>
            </a:extLst>
          </p:cNvPr>
          <p:cNvSpPr>
            <a:spLocks noGrp="1"/>
          </p:cNvSpPr>
          <p:nvPr>
            <p:ph type="sldNum" sz="quarter" idx="17"/>
          </p:nvPr>
        </p:nvSpPr>
        <p:spPr/>
        <p:txBody>
          <a:bodyPr/>
          <a:lstStyle/>
          <a:p>
            <a:fld id="{A59E24FB-11A7-44FD-AC96-67BDBF48A334}" type="slidenum">
              <a:rPr lang="en-US" smtClean="0"/>
              <a:pPr/>
              <a:t>10</a:t>
            </a:fld>
            <a:endParaRPr lang="en-US"/>
          </a:p>
        </p:txBody>
      </p:sp>
    </p:spTree>
    <p:extLst>
      <p:ext uri="{BB962C8B-B14F-4D97-AF65-F5344CB8AC3E}">
        <p14:creationId xmlns:p14="http://schemas.microsoft.com/office/powerpoint/2010/main" val="113505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974C1F-B146-8961-1D71-FA96B28544DB}"/>
              </a:ext>
            </a:extLst>
          </p:cNvPr>
          <p:cNvSpPr>
            <a:spLocks noGrp="1"/>
          </p:cNvSpPr>
          <p:nvPr>
            <p:ph type="sldNum" sz="quarter" idx="10"/>
          </p:nvPr>
        </p:nvSpPr>
        <p:spPr/>
        <p:txBody>
          <a:bodyPr/>
          <a:lstStyle/>
          <a:p>
            <a:pPr defTabSz="761970"/>
            <a:fld id="{A59E24FB-11A7-44FD-AC96-67BDBF48A334}" type="slidenum">
              <a:rPr lang="en-US" smtClean="0"/>
              <a:pPr defTabSz="761970"/>
              <a:t>11</a:t>
            </a:fld>
            <a:endParaRPr lang="en-US"/>
          </a:p>
        </p:txBody>
      </p:sp>
    </p:spTree>
    <p:extLst>
      <p:ext uri="{BB962C8B-B14F-4D97-AF65-F5344CB8AC3E}">
        <p14:creationId xmlns:p14="http://schemas.microsoft.com/office/powerpoint/2010/main" val="414015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sz="5400"/>
              <a:t>CDUI Features</a:t>
            </a:r>
          </a:p>
        </p:txBody>
      </p:sp>
      <p:sp>
        <p:nvSpPr>
          <p:cNvPr id="3" name="Slide Number Placeholder 2">
            <a:extLst>
              <a:ext uri="{FF2B5EF4-FFF2-40B4-BE49-F238E27FC236}">
                <a16:creationId xmlns:a16="http://schemas.microsoft.com/office/drawing/2014/main" id="{D4E5D1EF-AAA4-2EC5-B0CA-0D58DE6DEC3D}"/>
              </a:ext>
            </a:extLst>
          </p:cNvPr>
          <p:cNvSpPr>
            <a:spLocks noGrp="1"/>
          </p:cNvSpPr>
          <p:nvPr>
            <p:ph type="sldNum" sz="quarter" idx="12"/>
          </p:nvPr>
        </p:nvSpPr>
        <p:spPr/>
        <p:txBody>
          <a:bodyPr/>
          <a:lstStyle/>
          <a:p>
            <a:pPr defTabSz="761970"/>
            <a:fld id="{A59E24FB-11A7-44FD-AC96-67BDBF48A334}" type="slidenum">
              <a:rPr lang="en-US" smtClean="0"/>
              <a:pPr defTabSz="761970"/>
              <a:t>12</a:t>
            </a:fld>
            <a:endParaRPr lang="en-US"/>
          </a:p>
        </p:txBody>
      </p:sp>
      <p:sp>
        <p:nvSpPr>
          <p:cNvPr id="2" name="Text Placeholder 1">
            <a:extLst>
              <a:ext uri="{FF2B5EF4-FFF2-40B4-BE49-F238E27FC236}">
                <a16:creationId xmlns:a16="http://schemas.microsoft.com/office/drawing/2014/main" id="{738CBA67-33CF-F245-5EF1-AD6CF15B0832}"/>
              </a:ext>
            </a:extLst>
          </p:cNvPr>
          <p:cNvSpPr>
            <a:spLocks noGrp="1"/>
          </p:cNvSpPr>
          <p:nvPr>
            <p:ph type="body" sz="quarter" idx="13"/>
          </p:nvPr>
        </p:nvSpPr>
        <p:spPr/>
        <p:txBody>
          <a:bodyPr/>
          <a:lstStyle/>
          <a:p>
            <a:r>
              <a:rPr lang="en-US">
                <a:solidFill>
                  <a:schemeClr val="bg1"/>
                </a:solidFill>
              </a:rPr>
              <a:t>CDUI and Features</a:t>
            </a:r>
          </a:p>
        </p:txBody>
      </p:sp>
    </p:spTree>
    <p:custDataLst>
      <p:tags r:id="rId1"/>
    </p:custDataLst>
    <p:extLst>
      <p:ext uri="{BB962C8B-B14F-4D97-AF65-F5344CB8AC3E}">
        <p14:creationId xmlns:p14="http://schemas.microsoft.com/office/powerpoint/2010/main" val="242069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91B0-ACD1-67AC-44E5-5C7E347CBB4C}"/>
              </a:ext>
            </a:extLst>
          </p:cNvPr>
          <p:cNvSpPr>
            <a:spLocks noGrp="1"/>
          </p:cNvSpPr>
          <p:nvPr>
            <p:ph type="title"/>
          </p:nvPr>
        </p:nvSpPr>
        <p:spPr/>
        <p:txBody>
          <a:bodyPr/>
          <a:lstStyle/>
          <a:p>
            <a:r>
              <a:rPr lang="en-US"/>
              <a:t>CDUI Features</a:t>
            </a:r>
          </a:p>
        </p:txBody>
      </p:sp>
      <p:sp>
        <p:nvSpPr>
          <p:cNvPr id="3" name="Content Placeholder 2">
            <a:extLst>
              <a:ext uri="{FF2B5EF4-FFF2-40B4-BE49-F238E27FC236}">
                <a16:creationId xmlns:a16="http://schemas.microsoft.com/office/drawing/2014/main" id="{24EEF8E3-D034-CF7C-DCE2-F73D3769066E}"/>
              </a:ext>
            </a:extLst>
          </p:cNvPr>
          <p:cNvSpPr>
            <a:spLocks noGrp="1"/>
          </p:cNvSpPr>
          <p:nvPr>
            <p:ph sz="quarter" idx="11"/>
          </p:nvPr>
        </p:nvSpPr>
        <p:spPr/>
        <p:txBody>
          <a:bodyPr/>
          <a:lstStyle/>
          <a:p>
            <a:r>
              <a:rPr lang="en-US"/>
              <a:t>Add items by scanning, typing, or searching.</a:t>
            </a:r>
          </a:p>
          <a:p>
            <a:r>
              <a:rPr lang="en-US"/>
              <a:t>Utilize real-time communication with Epic.</a:t>
            </a:r>
          </a:p>
          <a:p>
            <a:r>
              <a:rPr lang="en-US"/>
              <a:t>Track items inside of CDUI.</a:t>
            </a:r>
          </a:p>
          <a:p>
            <a:r>
              <a:rPr lang="en-US"/>
              <a:t>Locate an item using the search. </a:t>
            </a:r>
          </a:p>
        </p:txBody>
      </p:sp>
      <p:sp>
        <p:nvSpPr>
          <p:cNvPr id="4" name="Slide Number Placeholder 3">
            <a:extLst>
              <a:ext uri="{FF2B5EF4-FFF2-40B4-BE49-F238E27FC236}">
                <a16:creationId xmlns:a16="http://schemas.microsoft.com/office/drawing/2014/main" id="{6B39D333-38FD-ECE2-CE3D-26A4FF060729}"/>
              </a:ext>
            </a:extLst>
          </p:cNvPr>
          <p:cNvSpPr>
            <a:spLocks noGrp="1"/>
          </p:cNvSpPr>
          <p:nvPr>
            <p:ph type="sldNum" sz="quarter" idx="12"/>
          </p:nvPr>
        </p:nvSpPr>
        <p:spPr/>
        <p:txBody>
          <a:bodyPr/>
          <a:lstStyle/>
          <a:p>
            <a:pPr defTabSz="761970"/>
            <a:fld id="{A59E24FB-11A7-44FD-AC96-67BDBF48A334}" type="slidenum">
              <a:rPr lang="en-US" smtClean="0"/>
              <a:pPr defTabSz="761970"/>
              <a:t>13</a:t>
            </a:fld>
            <a:endParaRPr lang="en-US"/>
          </a:p>
        </p:txBody>
      </p:sp>
    </p:spTree>
    <p:extLst>
      <p:ext uri="{BB962C8B-B14F-4D97-AF65-F5344CB8AC3E}">
        <p14:creationId xmlns:p14="http://schemas.microsoft.com/office/powerpoint/2010/main" val="269044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063F9C0-34EC-4A4F-A7C5-E2FD0D942EC3}"/>
              </a:ext>
            </a:extLst>
          </p:cNvPr>
          <p:cNvPicPr>
            <a:picLocks noChangeAspect="1"/>
          </p:cNvPicPr>
          <p:nvPr/>
        </p:nvPicPr>
        <p:blipFill>
          <a:blip r:embed="rId3"/>
          <a:stretch>
            <a:fillRect/>
          </a:stretch>
        </p:blipFill>
        <p:spPr>
          <a:xfrm>
            <a:off x="3906040" y="1932616"/>
            <a:ext cx="45719" cy="86866"/>
          </a:xfrm>
          <a:prstGeom prst="rect">
            <a:avLst/>
          </a:prstGeom>
        </p:spPr>
      </p:pic>
      <p:cxnSp>
        <p:nvCxnSpPr>
          <p:cNvPr id="21" name="Straight Connector 20">
            <a:extLst>
              <a:ext uri="{FF2B5EF4-FFF2-40B4-BE49-F238E27FC236}">
                <a16:creationId xmlns:a16="http://schemas.microsoft.com/office/drawing/2014/main" id="{750B7953-6CAB-43E4-9917-1892FB6CCE01}"/>
              </a:ext>
            </a:extLst>
          </p:cNvPr>
          <p:cNvCxnSpPr/>
          <p:nvPr/>
        </p:nvCxnSpPr>
        <p:spPr>
          <a:xfrm>
            <a:off x="3901749" y="1968740"/>
            <a:ext cx="61912"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E5EC0A-7C81-74B2-C83D-ECDA00174407}"/>
              </a:ext>
            </a:extLst>
          </p:cNvPr>
          <p:cNvSpPr>
            <a:spLocks noGrp="1"/>
          </p:cNvSpPr>
          <p:nvPr>
            <p:ph type="title"/>
          </p:nvPr>
        </p:nvSpPr>
        <p:spPr/>
        <p:txBody>
          <a:bodyPr/>
          <a:lstStyle/>
          <a:p>
            <a:r>
              <a:rPr lang="en-US"/>
              <a:t>CDUI for the OR</a:t>
            </a:r>
          </a:p>
        </p:txBody>
      </p:sp>
      <p:pic>
        <p:nvPicPr>
          <p:cNvPr id="9" name="Content Placeholder 8" descr="A screenshot of a computer&#10;&#10;Description automatically generated">
            <a:extLst>
              <a:ext uri="{FF2B5EF4-FFF2-40B4-BE49-F238E27FC236}">
                <a16:creationId xmlns:a16="http://schemas.microsoft.com/office/drawing/2014/main" id="{3601853D-A02D-1F37-B161-F2966B78259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52409" y="1125533"/>
            <a:ext cx="10087182" cy="5413800"/>
          </a:xfrm>
          <a:ln w="12700">
            <a:solidFill>
              <a:schemeClr val="bg1">
                <a:lumMod val="75000"/>
              </a:schemeClr>
            </a:solidFill>
          </a:ln>
        </p:spPr>
      </p:pic>
      <p:sp>
        <p:nvSpPr>
          <p:cNvPr id="2" name="Slide Number Placeholder 1">
            <a:extLst>
              <a:ext uri="{FF2B5EF4-FFF2-40B4-BE49-F238E27FC236}">
                <a16:creationId xmlns:a16="http://schemas.microsoft.com/office/drawing/2014/main" id="{3ADED742-8452-E896-8C59-2C43B73B1285}"/>
              </a:ext>
            </a:extLst>
          </p:cNvPr>
          <p:cNvSpPr>
            <a:spLocks noGrp="1"/>
          </p:cNvSpPr>
          <p:nvPr>
            <p:ph type="sldNum" sz="quarter" idx="17"/>
          </p:nvPr>
        </p:nvSpPr>
        <p:spPr/>
        <p:txBody>
          <a:bodyPr/>
          <a:lstStyle/>
          <a:p>
            <a:pPr defTabSz="761970"/>
            <a:fld id="{A59E24FB-11A7-44FD-AC96-67BDBF48A334}" type="slidenum">
              <a:rPr lang="en-US" smtClean="0"/>
              <a:pPr defTabSz="761970"/>
              <a:t>14</a:t>
            </a:fld>
            <a:endParaRPr lang="en-US"/>
          </a:p>
        </p:txBody>
      </p:sp>
    </p:spTree>
    <p:extLst>
      <p:ext uri="{BB962C8B-B14F-4D97-AF65-F5344CB8AC3E}">
        <p14:creationId xmlns:p14="http://schemas.microsoft.com/office/powerpoint/2010/main" val="17371750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5F8B4E-0C1A-4BC3-9B4F-27AC22E017F6}"/>
              </a:ext>
            </a:extLst>
          </p:cNvPr>
          <p:cNvSpPr>
            <a:spLocks noGrp="1"/>
          </p:cNvSpPr>
          <p:nvPr>
            <p:ph type="title"/>
          </p:nvPr>
        </p:nvSpPr>
        <p:spPr>
          <a:xfrm>
            <a:off x="358987" y="372533"/>
            <a:ext cx="11528213" cy="562187"/>
          </a:xfrm>
        </p:spPr>
        <p:txBody>
          <a:bodyPr/>
          <a:lstStyle/>
          <a:p>
            <a:r>
              <a:rPr lang="en-US"/>
              <a:t>Scan Items Section</a:t>
            </a:r>
          </a:p>
        </p:txBody>
      </p:sp>
      <p:graphicFrame>
        <p:nvGraphicFramePr>
          <p:cNvPr id="2" name="Content Placeholder 1">
            <a:extLst>
              <a:ext uri="{FF2B5EF4-FFF2-40B4-BE49-F238E27FC236}">
                <a16:creationId xmlns:a16="http://schemas.microsoft.com/office/drawing/2014/main" id="{BA7A9D7F-B595-3670-C7A4-C61E4088FFF3}"/>
              </a:ext>
            </a:extLst>
          </p:cNvPr>
          <p:cNvGraphicFramePr>
            <a:graphicFrameLocks noGrp="1"/>
          </p:cNvGraphicFramePr>
          <p:nvPr>
            <p:ph idx="1"/>
            <p:extLst>
              <p:ext uri="{D42A27DB-BD31-4B8C-83A1-F6EECF244321}">
                <p14:modId xmlns:p14="http://schemas.microsoft.com/office/powerpoint/2010/main" val="914416107"/>
              </p:ext>
            </p:extLst>
          </p:nvPr>
        </p:nvGraphicFramePr>
        <p:xfrm>
          <a:off x="358775" y="1246188"/>
          <a:ext cx="643718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020A751-D11D-4166-8F54-3C110A0C50C1}"/>
              </a:ext>
            </a:extLst>
          </p:cNvPr>
          <p:cNvSpPr>
            <a:spLocks noGrp="1"/>
          </p:cNvSpPr>
          <p:nvPr>
            <p:ph type="sldNum" sz="quarter" idx="17"/>
          </p:nvPr>
        </p:nvSpPr>
        <p:spPr>
          <a:xfrm>
            <a:off x="11431675" y="6329038"/>
            <a:ext cx="455525" cy="420591"/>
          </a:xfrm>
        </p:spPr>
        <p:txBody>
          <a:bodyPr/>
          <a:lstStyle/>
          <a:p>
            <a:fld id="{052322B1-4560-4726-9D81-2F13A45DA62A}" type="slidenum">
              <a:rPr lang="en-US" smtClean="0"/>
              <a:t>15</a:t>
            </a:fld>
            <a:endParaRPr lang="en-US"/>
          </a:p>
        </p:txBody>
      </p:sp>
      <p:grpSp>
        <p:nvGrpSpPr>
          <p:cNvPr id="5" name="Group 4">
            <a:extLst>
              <a:ext uri="{FF2B5EF4-FFF2-40B4-BE49-F238E27FC236}">
                <a16:creationId xmlns:a16="http://schemas.microsoft.com/office/drawing/2014/main" id="{F7C24712-A77A-828F-5AE4-B828FA66255C}"/>
              </a:ext>
            </a:extLst>
          </p:cNvPr>
          <p:cNvGrpSpPr/>
          <p:nvPr/>
        </p:nvGrpSpPr>
        <p:grpSpPr>
          <a:xfrm>
            <a:off x="6954620" y="1222312"/>
            <a:ext cx="4455506" cy="5423516"/>
            <a:chOff x="6954620" y="1222312"/>
            <a:chExt cx="4455506" cy="5423516"/>
          </a:xfrm>
        </p:grpSpPr>
        <p:pic>
          <p:nvPicPr>
            <p:cNvPr id="46" name="Picture 45">
              <a:extLst>
                <a:ext uri="{FF2B5EF4-FFF2-40B4-BE49-F238E27FC236}">
                  <a16:creationId xmlns:a16="http://schemas.microsoft.com/office/drawing/2014/main" id="{5565A78B-E673-4E9F-A794-F6D7863C9F2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954620" y="2633364"/>
              <a:ext cx="3794492" cy="1623730"/>
            </a:xfrm>
            <a:prstGeom prst="rect">
              <a:avLst/>
            </a:prstGeom>
          </p:spPr>
        </p:pic>
        <p:pic>
          <p:nvPicPr>
            <p:cNvPr id="47" name="Picture 46">
              <a:extLst>
                <a:ext uri="{FF2B5EF4-FFF2-40B4-BE49-F238E27FC236}">
                  <a16:creationId xmlns:a16="http://schemas.microsoft.com/office/drawing/2014/main" id="{84B12CDC-740C-4EA6-96F7-88BF40DA243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954620" y="1222312"/>
              <a:ext cx="4455506" cy="1412278"/>
            </a:xfrm>
            <a:prstGeom prst="rect">
              <a:avLst/>
            </a:prstGeom>
          </p:spPr>
        </p:pic>
        <p:cxnSp>
          <p:nvCxnSpPr>
            <p:cNvPr id="53" name="Straight Arrow Connector 52">
              <a:extLst>
                <a:ext uri="{FF2B5EF4-FFF2-40B4-BE49-F238E27FC236}">
                  <a16:creationId xmlns:a16="http://schemas.microsoft.com/office/drawing/2014/main" id="{DCF9F4DC-89B9-43F9-B458-EFDAD69BB181}"/>
                </a:ext>
              </a:extLst>
            </p:cNvPr>
            <p:cNvCxnSpPr>
              <a:cxnSpLocks/>
            </p:cNvCxnSpPr>
            <p:nvPr/>
          </p:nvCxnSpPr>
          <p:spPr>
            <a:xfrm flipV="1">
              <a:off x="8334004" y="2453295"/>
              <a:ext cx="0" cy="612795"/>
            </a:xfrm>
            <a:prstGeom prst="straightConnector1">
              <a:avLst/>
            </a:prstGeom>
            <a:ln w="381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8" name="Picture 7" descr="A piece of paper with writing on it&#10;&#10;Description automatically generated with low confidence">
              <a:extLst>
                <a:ext uri="{FF2B5EF4-FFF2-40B4-BE49-F238E27FC236}">
                  <a16:creationId xmlns:a16="http://schemas.microsoft.com/office/drawing/2014/main" id="{863F57F9-1C7C-AC01-27D9-8BF47C0E89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88789" y="4165115"/>
              <a:ext cx="1566216" cy="1257343"/>
            </a:xfrm>
            <a:prstGeom prst="rect">
              <a:avLst/>
            </a:prstGeom>
          </p:spPr>
        </p:pic>
        <p:grpSp>
          <p:nvGrpSpPr>
            <p:cNvPr id="9" name="Group 30">
              <a:extLst>
                <a:ext uri="{FF2B5EF4-FFF2-40B4-BE49-F238E27FC236}">
                  <a16:creationId xmlns:a16="http://schemas.microsoft.com/office/drawing/2014/main" id="{A0FEC49D-1120-888A-81FE-C4B5C9945E8E}"/>
                </a:ext>
              </a:extLst>
            </p:cNvPr>
            <p:cNvGrpSpPr/>
            <p:nvPr/>
          </p:nvGrpSpPr>
          <p:grpSpPr>
            <a:xfrm rot="-600000" flipH="1">
              <a:off x="7424124" y="5094224"/>
              <a:ext cx="1437864" cy="1551604"/>
              <a:chOff x="4476337" y="7163994"/>
              <a:chExt cx="1555934" cy="1633815"/>
            </a:xfrm>
          </p:grpSpPr>
          <p:sp>
            <p:nvSpPr>
              <p:cNvPr id="10" name="Trapezoid 1">
                <a:extLst>
                  <a:ext uri="{FF2B5EF4-FFF2-40B4-BE49-F238E27FC236}">
                    <a16:creationId xmlns:a16="http://schemas.microsoft.com/office/drawing/2014/main" id="{172C6114-D378-8EFA-898D-5F992193E0E7}"/>
                  </a:ext>
                </a:extLst>
              </p:cNvPr>
              <p:cNvSpPr/>
              <p:nvPr/>
            </p:nvSpPr>
            <p:spPr>
              <a:xfrm rot="736842" flipV="1">
                <a:off x="5064635" y="7163994"/>
                <a:ext cx="967636" cy="698592"/>
              </a:xfrm>
              <a:custGeom>
                <a:avLst/>
                <a:gdLst>
                  <a:gd name="connsiteX0" fmla="*/ 0 w 432048"/>
                  <a:gd name="connsiteY0" fmla="*/ 233920 h 233920"/>
                  <a:gd name="connsiteX1" fmla="*/ 58480 w 432048"/>
                  <a:gd name="connsiteY1" fmla="*/ 0 h 233920"/>
                  <a:gd name="connsiteX2" fmla="*/ 373568 w 432048"/>
                  <a:gd name="connsiteY2" fmla="*/ 0 h 233920"/>
                  <a:gd name="connsiteX3" fmla="*/ 432048 w 432048"/>
                  <a:gd name="connsiteY3" fmla="*/ 233920 h 233920"/>
                  <a:gd name="connsiteX4" fmla="*/ 0 w 432048"/>
                  <a:gd name="connsiteY4" fmla="*/ 233920 h 233920"/>
                  <a:gd name="connsiteX0" fmla="*/ 278140 w 710188"/>
                  <a:gd name="connsiteY0" fmla="*/ 289186 h 289186"/>
                  <a:gd name="connsiteX1" fmla="*/ 0 w 710188"/>
                  <a:gd name="connsiteY1" fmla="*/ 0 h 289186"/>
                  <a:gd name="connsiteX2" fmla="*/ 651708 w 710188"/>
                  <a:gd name="connsiteY2" fmla="*/ 55266 h 289186"/>
                  <a:gd name="connsiteX3" fmla="*/ 710188 w 710188"/>
                  <a:gd name="connsiteY3" fmla="*/ 289186 h 289186"/>
                  <a:gd name="connsiteX4" fmla="*/ 278140 w 710188"/>
                  <a:gd name="connsiteY4" fmla="*/ 289186 h 289186"/>
                  <a:gd name="connsiteX0" fmla="*/ 278140 w 710188"/>
                  <a:gd name="connsiteY0" fmla="*/ 379621 h 379621"/>
                  <a:gd name="connsiteX1" fmla="*/ 0 w 710188"/>
                  <a:gd name="connsiteY1" fmla="*/ 90435 h 379621"/>
                  <a:gd name="connsiteX2" fmla="*/ 28710 w 710188"/>
                  <a:gd name="connsiteY2" fmla="*/ 0 h 379621"/>
                  <a:gd name="connsiteX3" fmla="*/ 710188 w 710188"/>
                  <a:gd name="connsiteY3" fmla="*/ 379621 h 379621"/>
                  <a:gd name="connsiteX4" fmla="*/ 278140 w 710188"/>
                  <a:gd name="connsiteY4" fmla="*/ 379621 h 379621"/>
                  <a:gd name="connsiteX0" fmla="*/ 281083 w 713131"/>
                  <a:gd name="connsiteY0" fmla="*/ 384557 h 384557"/>
                  <a:gd name="connsiteX1" fmla="*/ 2943 w 713131"/>
                  <a:gd name="connsiteY1" fmla="*/ 95371 h 384557"/>
                  <a:gd name="connsiteX2" fmla="*/ 0 w 713131"/>
                  <a:gd name="connsiteY2" fmla="*/ 0 h 384557"/>
                  <a:gd name="connsiteX3" fmla="*/ 31653 w 713131"/>
                  <a:gd name="connsiteY3" fmla="*/ 4936 h 384557"/>
                  <a:gd name="connsiteX4" fmla="*/ 713131 w 713131"/>
                  <a:gd name="connsiteY4" fmla="*/ 384557 h 384557"/>
                  <a:gd name="connsiteX5" fmla="*/ 281083 w 713131"/>
                  <a:gd name="connsiteY5" fmla="*/ 384557 h 384557"/>
                  <a:gd name="connsiteX0" fmla="*/ 281083 w 713131"/>
                  <a:gd name="connsiteY0" fmla="*/ 384557 h 384557"/>
                  <a:gd name="connsiteX1" fmla="*/ 28064 w 713131"/>
                  <a:gd name="connsiteY1" fmla="*/ 40105 h 384557"/>
                  <a:gd name="connsiteX2" fmla="*/ 0 w 713131"/>
                  <a:gd name="connsiteY2" fmla="*/ 0 h 384557"/>
                  <a:gd name="connsiteX3" fmla="*/ 31653 w 713131"/>
                  <a:gd name="connsiteY3" fmla="*/ 4936 h 384557"/>
                  <a:gd name="connsiteX4" fmla="*/ 713131 w 713131"/>
                  <a:gd name="connsiteY4" fmla="*/ 384557 h 384557"/>
                  <a:gd name="connsiteX5" fmla="*/ 281083 w 713131"/>
                  <a:gd name="connsiteY5" fmla="*/ 384557 h 384557"/>
                  <a:gd name="connsiteX0" fmla="*/ 281083 w 713131"/>
                  <a:gd name="connsiteY0" fmla="*/ 384557 h 384557"/>
                  <a:gd name="connsiteX1" fmla="*/ 18016 w 713131"/>
                  <a:gd name="connsiteY1" fmla="*/ 55177 h 384557"/>
                  <a:gd name="connsiteX2" fmla="*/ 0 w 713131"/>
                  <a:gd name="connsiteY2" fmla="*/ 0 h 384557"/>
                  <a:gd name="connsiteX3" fmla="*/ 31653 w 713131"/>
                  <a:gd name="connsiteY3" fmla="*/ 4936 h 384557"/>
                  <a:gd name="connsiteX4" fmla="*/ 713131 w 713131"/>
                  <a:gd name="connsiteY4" fmla="*/ 384557 h 384557"/>
                  <a:gd name="connsiteX5" fmla="*/ 281083 w 713131"/>
                  <a:gd name="connsiteY5" fmla="*/ 384557 h 38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131" h="384557">
                    <a:moveTo>
                      <a:pt x="281083" y="384557"/>
                    </a:moveTo>
                    <a:lnTo>
                      <a:pt x="18016" y="55177"/>
                    </a:lnTo>
                    <a:cubicBezTo>
                      <a:pt x="17035" y="43483"/>
                      <a:pt x="981" y="11694"/>
                      <a:pt x="0" y="0"/>
                    </a:cubicBezTo>
                    <a:lnTo>
                      <a:pt x="31653" y="4936"/>
                    </a:lnTo>
                    <a:lnTo>
                      <a:pt x="713131" y="384557"/>
                    </a:lnTo>
                    <a:lnTo>
                      <a:pt x="281083" y="384557"/>
                    </a:lnTo>
                    <a:close/>
                  </a:path>
                </a:pathLst>
              </a:custGeom>
              <a:gradFill>
                <a:gsLst>
                  <a:gs pos="22000">
                    <a:srgbClr val="FF0000">
                      <a:alpha val="44000"/>
                    </a:srgbClr>
                  </a:gs>
                  <a:gs pos="100000">
                    <a:schemeClr val="accent1">
                      <a:tint val="23500"/>
                      <a:satMod val="160000"/>
                      <a:alpha val="0"/>
                    </a:scheme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pic>
            <p:nvPicPr>
              <p:cNvPr id="11" name="Picture 3" descr="M:\_PHOTO BANK 2012\Printers-scanners-headsets\Grand-scan-4-po-Img1125.png">
                <a:extLst>
                  <a:ext uri="{FF2B5EF4-FFF2-40B4-BE49-F238E27FC236}">
                    <a16:creationId xmlns:a16="http://schemas.microsoft.com/office/drawing/2014/main" id="{B19E00CD-8D56-70B0-682A-3278095C005B}"/>
                  </a:ext>
                </a:extLst>
              </p:cNvPr>
              <p:cNvPicPr>
                <a:picLocks noChangeAspect="1" noChangeArrowheads="1"/>
              </p:cNvPicPr>
              <p:nvPr/>
            </p:nvPicPr>
            <p:blipFill>
              <a:blip r:embed="rId11" cstate="print">
                <a:alphaModFix/>
                <a:extLst>
                  <a:ext uri="{28A0092B-C50C-407E-A947-70E740481C1C}">
                    <a14:useLocalDpi xmlns:a14="http://schemas.microsoft.com/office/drawing/2010/main" val="0"/>
                  </a:ext>
                </a:extLst>
              </a:blip>
              <a:srcRect/>
              <a:stretch>
                <a:fillRect/>
              </a:stretch>
            </p:blipFill>
            <p:spPr bwMode="auto">
              <a:xfrm rot="20743346">
                <a:off x="4476337" y="7528774"/>
                <a:ext cx="901544" cy="126903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33">
                <a:extLst>
                  <a:ext uri="{FF2B5EF4-FFF2-40B4-BE49-F238E27FC236}">
                    <a16:creationId xmlns:a16="http://schemas.microsoft.com/office/drawing/2014/main" id="{113A10A3-53C7-3360-E42F-FE2056F9A16F}"/>
                  </a:ext>
                </a:extLst>
              </p:cNvPr>
              <p:cNvCxnSpPr>
                <a:cxnSpLocks/>
              </p:cNvCxnSpPr>
              <p:nvPr/>
            </p:nvCxnSpPr>
            <p:spPr>
              <a:xfrm rot="20982782">
                <a:off x="5465854" y="7196031"/>
                <a:ext cx="558745" cy="0"/>
              </a:xfrm>
              <a:prstGeom prst="line">
                <a:avLst/>
              </a:prstGeom>
              <a:ln w="19050">
                <a:solidFill>
                  <a:srgbClr val="FF0000">
                    <a:alpha val="54000"/>
                  </a:srgb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8082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EEB90-4F97-4E76-844B-060677ECD3D5}"/>
              </a:ext>
            </a:extLst>
          </p:cNvPr>
          <p:cNvSpPr>
            <a:spLocks noGrp="1"/>
          </p:cNvSpPr>
          <p:nvPr>
            <p:ph type="title"/>
          </p:nvPr>
        </p:nvSpPr>
        <p:spPr>
          <a:xfrm>
            <a:off x="358987" y="372533"/>
            <a:ext cx="11528213" cy="562187"/>
          </a:xfrm>
        </p:spPr>
        <p:txBody>
          <a:bodyPr/>
          <a:lstStyle/>
          <a:p>
            <a:r>
              <a:rPr lang="en-US"/>
              <a:t>Tracked Items Case Documentation</a:t>
            </a:r>
          </a:p>
        </p:txBody>
      </p:sp>
      <p:graphicFrame>
        <p:nvGraphicFramePr>
          <p:cNvPr id="6" name="Content Placeholder 5">
            <a:extLst>
              <a:ext uri="{FF2B5EF4-FFF2-40B4-BE49-F238E27FC236}">
                <a16:creationId xmlns:a16="http://schemas.microsoft.com/office/drawing/2014/main" id="{184FAC88-222E-7777-859E-FA6D98343059}"/>
              </a:ext>
            </a:extLst>
          </p:cNvPr>
          <p:cNvGraphicFramePr>
            <a:graphicFrameLocks noGrp="1"/>
          </p:cNvGraphicFramePr>
          <p:nvPr>
            <p:ph idx="1"/>
            <p:extLst>
              <p:ext uri="{D42A27DB-BD31-4B8C-83A1-F6EECF244321}">
                <p14:modId xmlns:p14="http://schemas.microsoft.com/office/powerpoint/2010/main" val="2854033708"/>
              </p:ext>
            </p:extLst>
          </p:nvPr>
        </p:nvGraphicFramePr>
        <p:xfrm>
          <a:off x="358775" y="1246188"/>
          <a:ext cx="5553075"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14">
            <a:extLst>
              <a:ext uri="{FF2B5EF4-FFF2-40B4-BE49-F238E27FC236}">
                <a16:creationId xmlns:a16="http://schemas.microsoft.com/office/drawing/2014/main" id="{296C038A-C59A-4363-9160-2C1A4B8CCF9E}"/>
              </a:ext>
            </a:extLst>
          </p:cNvPr>
          <p:cNvSpPr>
            <a:spLocks noGrp="1"/>
          </p:cNvSpPr>
          <p:nvPr>
            <p:ph type="sldNum" sz="quarter" idx="17"/>
          </p:nvPr>
        </p:nvSpPr>
        <p:spPr>
          <a:xfrm>
            <a:off x="11431675" y="6329038"/>
            <a:ext cx="455525" cy="420591"/>
          </a:xfrm>
        </p:spPr>
        <p:txBody>
          <a:bodyPr/>
          <a:lstStyle/>
          <a:p>
            <a:fld id="{052322B1-4560-4726-9D81-2F13A45DA62A}" type="slidenum">
              <a:rPr lang="en-US" smtClean="0"/>
              <a:pPr/>
              <a:t>16</a:t>
            </a:fld>
            <a:endParaRPr lang="en-US"/>
          </a:p>
        </p:txBody>
      </p:sp>
      <p:grpSp>
        <p:nvGrpSpPr>
          <p:cNvPr id="11" name="Group 10">
            <a:extLst>
              <a:ext uri="{FF2B5EF4-FFF2-40B4-BE49-F238E27FC236}">
                <a16:creationId xmlns:a16="http://schemas.microsoft.com/office/drawing/2014/main" id="{28583A6E-4784-77C4-74D1-7389A6E5D07A}"/>
              </a:ext>
            </a:extLst>
          </p:cNvPr>
          <p:cNvGrpSpPr/>
          <p:nvPr/>
        </p:nvGrpSpPr>
        <p:grpSpPr>
          <a:xfrm>
            <a:off x="6157623" y="1554918"/>
            <a:ext cx="5746850" cy="4360085"/>
            <a:chOff x="6157623" y="1554918"/>
            <a:chExt cx="5746850" cy="4360085"/>
          </a:xfrm>
        </p:grpSpPr>
        <p:pic>
          <p:nvPicPr>
            <p:cNvPr id="7" name="Picture 6">
              <a:extLst>
                <a:ext uri="{FF2B5EF4-FFF2-40B4-BE49-F238E27FC236}">
                  <a16:creationId xmlns:a16="http://schemas.microsoft.com/office/drawing/2014/main" id="{176BBDCE-6F6F-4E10-B4E7-ADFFF67C8737}"/>
                </a:ext>
              </a:extLst>
            </p:cNvPr>
            <p:cNvPicPr>
              <a:picLocks noChangeAspect="1"/>
            </p:cNvPicPr>
            <p:nvPr/>
          </p:nvPicPr>
          <p:blipFill rotWithShape="1">
            <a:blip r:embed="rId8"/>
            <a:srcRect r="29186"/>
            <a:stretch/>
          </p:blipFill>
          <p:spPr>
            <a:xfrm>
              <a:off x="6157623" y="1554918"/>
              <a:ext cx="5746850" cy="2850074"/>
            </a:xfrm>
            <a:prstGeom prst="rect">
              <a:avLst/>
            </a:prstGeom>
            <a:ln w="12700">
              <a:solidFill>
                <a:schemeClr val="bg1">
                  <a:lumMod val="75000"/>
                </a:schemeClr>
              </a:solidFill>
            </a:ln>
            <a:effectLst/>
          </p:spPr>
        </p:pic>
        <p:sp>
          <p:nvSpPr>
            <p:cNvPr id="8" name="Arrow: Curved Down 7">
              <a:extLst>
                <a:ext uri="{FF2B5EF4-FFF2-40B4-BE49-F238E27FC236}">
                  <a16:creationId xmlns:a16="http://schemas.microsoft.com/office/drawing/2014/main" id="{F09A6388-4D77-48A3-9D11-DCEFD2108099}"/>
                </a:ext>
              </a:extLst>
            </p:cNvPr>
            <p:cNvSpPr/>
            <p:nvPr/>
          </p:nvSpPr>
          <p:spPr>
            <a:xfrm rot="12325035">
              <a:off x="6513213" y="4556571"/>
              <a:ext cx="2551616" cy="471311"/>
            </a:xfrm>
            <a:prstGeom prst="curved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9" descr="Text&#10;&#10;Description automatically generated">
              <a:extLst>
                <a:ext uri="{FF2B5EF4-FFF2-40B4-BE49-F238E27FC236}">
                  <a16:creationId xmlns:a16="http://schemas.microsoft.com/office/drawing/2014/main" id="{FC6FE66F-EB1D-34D4-CE19-0777573E852F}"/>
                </a:ext>
              </a:extLst>
            </p:cNvPr>
            <p:cNvPicPr>
              <a:picLocks noChangeAspect="1"/>
            </p:cNvPicPr>
            <p:nvPr/>
          </p:nvPicPr>
          <p:blipFill>
            <a:blip r:embed="rId9"/>
            <a:stretch>
              <a:fillRect/>
            </a:stretch>
          </p:blipFill>
          <p:spPr>
            <a:xfrm>
              <a:off x="8910474" y="4957543"/>
              <a:ext cx="2602524" cy="957460"/>
            </a:xfrm>
            <a:prstGeom prst="rect">
              <a:avLst/>
            </a:prstGeom>
            <a:ln w="12700">
              <a:solidFill>
                <a:schemeClr val="bg1">
                  <a:lumMod val="75000"/>
                </a:schemeClr>
              </a:solidFill>
            </a:ln>
          </p:spPr>
        </p:pic>
        <p:pic>
          <p:nvPicPr>
            <p:cNvPr id="10" name="Picture 11">
              <a:extLst>
                <a:ext uri="{FF2B5EF4-FFF2-40B4-BE49-F238E27FC236}">
                  <a16:creationId xmlns:a16="http://schemas.microsoft.com/office/drawing/2014/main" id="{197D7786-1A44-BD14-FD2D-091D5FE53967}"/>
                </a:ext>
              </a:extLst>
            </p:cNvPr>
            <p:cNvPicPr>
              <a:picLocks noChangeAspect="1"/>
            </p:cNvPicPr>
            <p:nvPr/>
          </p:nvPicPr>
          <p:blipFill>
            <a:blip r:embed="rId10"/>
            <a:stretch>
              <a:fillRect/>
            </a:stretch>
          </p:blipFill>
          <p:spPr>
            <a:xfrm>
              <a:off x="6570563" y="3794403"/>
              <a:ext cx="346159" cy="186870"/>
            </a:xfrm>
            <a:prstGeom prst="rect">
              <a:avLst/>
            </a:prstGeom>
          </p:spPr>
        </p:pic>
      </p:grpSp>
    </p:spTree>
    <p:extLst>
      <p:ext uri="{BB962C8B-B14F-4D97-AF65-F5344CB8AC3E}">
        <p14:creationId xmlns:p14="http://schemas.microsoft.com/office/powerpoint/2010/main" val="342285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5E5E9E-8D21-4F60-B911-844B25304075}"/>
              </a:ext>
            </a:extLst>
          </p:cNvPr>
          <p:cNvSpPr>
            <a:spLocks noGrp="1"/>
          </p:cNvSpPr>
          <p:nvPr>
            <p:ph type="title"/>
          </p:nvPr>
        </p:nvSpPr>
        <p:spPr/>
        <p:txBody>
          <a:bodyPr/>
          <a:lstStyle/>
          <a:p>
            <a:r>
              <a:rPr lang="en-US"/>
              <a:t>Scan Item Search</a:t>
            </a:r>
          </a:p>
        </p:txBody>
      </p:sp>
      <p:sp>
        <p:nvSpPr>
          <p:cNvPr id="2" name="Content Placeholder 1">
            <a:extLst>
              <a:ext uri="{FF2B5EF4-FFF2-40B4-BE49-F238E27FC236}">
                <a16:creationId xmlns:a16="http://schemas.microsoft.com/office/drawing/2014/main" id="{20F879C0-28B2-43E4-B384-FCDACB395EE1}"/>
              </a:ext>
            </a:extLst>
          </p:cNvPr>
          <p:cNvSpPr>
            <a:spLocks noGrp="1"/>
          </p:cNvSpPr>
          <p:nvPr>
            <p:ph idx="1"/>
          </p:nvPr>
        </p:nvSpPr>
        <p:spPr/>
        <p:txBody>
          <a:bodyPr/>
          <a:lstStyle/>
          <a:p>
            <a:pPr marL="342900" indent="-342900">
              <a:buFont typeface="Wingdings" panose="05000000000000000000" pitchFamily="2" charset="2"/>
              <a:buChar char="§"/>
            </a:pPr>
            <a:r>
              <a:rPr lang="en-US"/>
              <a:t>Search a partial description or manufacturer item number. </a:t>
            </a:r>
          </a:p>
          <a:p>
            <a:pPr marL="342900" indent="-342900">
              <a:buFont typeface="Wingdings" panose="05000000000000000000" pitchFamily="2" charset="2"/>
              <a:buChar char="§"/>
            </a:pPr>
            <a:r>
              <a:rPr lang="en-US"/>
              <a:t>No special characters are needed to search.</a:t>
            </a:r>
          </a:p>
          <a:p>
            <a:pPr marL="342900" indent="-342900">
              <a:buFont typeface="Wingdings" panose="05000000000000000000" pitchFamily="2" charset="2"/>
              <a:buChar char="§"/>
            </a:pPr>
            <a:r>
              <a:rPr lang="en-US"/>
              <a:t>The system will start to prioritize the most frequently selected items to display at the top of the results.</a:t>
            </a:r>
          </a:p>
        </p:txBody>
      </p:sp>
      <p:sp>
        <p:nvSpPr>
          <p:cNvPr id="4" name="Slide Number Placeholder 3">
            <a:extLst>
              <a:ext uri="{FF2B5EF4-FFF2-40B4-BE49-F238E27FC236}">
                <a16:creationId xmlns:a16="http://schemas.microsoft.com/office/drawing/2014/main" id="{83958366-5768-41FA-9DB8-59F24B0D23D5}"/>
              </a:ext>
            </a:extLst>
          </p:cNvPr>
          <p:cNvSpPr>
            <a:spLocks noGrp="1"/>
          </p:cNvSpPr>
          <p:nvPr>
            <p:ph type="sldNum" sz="quarter" idx="17"/>
          </p:nvPr>
        </p:nvSpPr>
        <p:spPr/>
        <p:txBody>
          <a:bodyPr/>
          <a:lstStyle/>
          <a:p>
            <a:fld id="{A59E24FB-11A7-44FD-AC96-67BDBF48A334}" type="slidenum">
              <a:rPr lang="en-US" smtClean="0"/>
              <a:pPr/>
              <a:t>17</a:t>
            </a:fld>
            <a:endParaRPr lang="en-US"/>
          </a:p>
        </p:txBody>
      </p:sp>
      <p:sp>
        <p:nvSpPr>
          <p:cNvPr id="11" name="Freeform: Shape 10">
            <a:extLst>
              <a:ext uri="{FF2B5EF4-FFF2-40B4-BE49-F238E27FC236}">
                <a16:creationId xmlns:a16="http://schemas.microsoft.com/office/drawing/2014/main" id="{04090173-3B2A-4591-8803-1ABB966AA0D1}"/>
              </a:ext>
            </a:extLst>
          </p:cNvPr>
          <p:cNvSpPr/>
          <p:nvPr/>
        </p:nvSpPr>
        <p:spPr>
          <a:xfrm rot="16200000" flipV="1">
            <a:off x="3237371" y="2698244"/>
            <a:ext cx="1610402" cy="1802433"/>
          </a:xfrm>
          <a:custGeom>
            <a:avLst/>
            <a:gdLst>
              <a:gd name="connsiteX0" fmla="*/ 0 w 3352800"/>
              <a:gd name="connsiteY0" fmla="*/ 0 h 1591733"/>
              <a:gd name="connsiteX1" fmla="*/ 361245 w 3352800"/>
              <a:gd name="connsiteY1" fmla="*/ 1591733 h 1591733"/>
              <a:gd name="connsiteX2" fmla="*/ 982134 w 3352800"/>
              <a:gd name="connsiteY2" fmla="*/ 1591733 h 1591733"/>
              <a:gd name="connsiteX3" fmla="*/ 3352800 w 3352800"/>
              <a:gd name="connsiteY3" fmla="*/ 22578 h 1591733"/>
              <a:gd name="connsiteX4" fmla="*/ 0 w 3352800"/>
              <a:gd name="connsiteY4" fmla="*/ 0 h 1591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1591733">
                <a:moveTo>
                  <a:pt x="0" y="0"/>
                </a:moveTo>
                <a:lnTo>
                  <a:pt x="361245" y="1591733"/>
                </a:lnTo>
                <a:lnTo>
                  <a:pt x="982134" y="1591733"/>
                </a:lnTo>
                <a:lnTo>
                  <a:pt x="3352800" y="22578"/>
                </a:lnTo>
                <a:lnTo>
                  <a:pt x="0" y="0"/>
                </a:lnTo>
                <a:close/>
              </a:path>
            </a:pathLst>
          </a:custGeom>
          <a:solidFill>
            <a:schemeClr val="accent5">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pic>
        <p:nvPicPr>
          <p:cNvPr id="10" name="Picture 9">
            <a:extLst>
              <a:ext uri="{FF2B5EF4-FFF2-40B4-BE49-F238E27FC236}">
                <a16:creationId xmlns:a16="http://schemas.microsoft.com/office/drawing/2014/main" id="{561B70D3-9B94-423E-A97A-5872078E1442}"/>
              </a:ext>
            </a:extLst>
          </p:cNvPr>
          <p:cNvPicPr>
            <a:picLocks noChangeAspect="1"/>
          </p:cNvPicPr>
          <p:nvPr/>
        </p:nvPicPr>
        <p:blipFill>
          <a:blip r:embed="rId3"/>
          <a:stretch>
            <a:fillRect/>
          </a:stretch>
        </p:blipFill>
        <p:spPr>
          <a:xfrm>
            <a:off x="4926988" y="2794260"/>
            <a:ext cx="6997410" cy="3535103"/>
          </a:xfrm>
          <a:prstGeom prst="rect">
            <a:avLst/>
          </a:prstGeom>
          <a:ln w="12700">
            <a:solidFill>
              <a:schemeClr val="bg1">
                <a:lumMod val="75000"/>
              </a:schemeClr>
            </a:solidFill>
          </a:ln>
        </p:spPr>
      </p:pic>
      <p:grpSp>
        <p:nvGrpSpPr>
          <p:cNvPr id="7" name="Group 6">
            <a:extLst>
              <a:ext uri="{FF2B5EF4-FFF2-40B4-BE49-F238E27FC236}">
                <a16:creationId xmlns:a16="http://schemas.microsoft.com/office/drawing/2014/main" id="{61881978-ED6A-4BFB-B6A0-5048FD67F24F}"/>
              </a:ext>
            </a:extLst>
          </p:cNvPr>
          <p:cNvGrpSpPr/>
          <p:nvPr/>
        </p:nvGrpSpPr>
        <p:grpSpPr>
          <a:xfrm>
            <a:off x="804195" y="3315273"/>
            <a:ext cx="2776201" cy="1370272"/>
            <a:chOff x="870170" y="2971800"/>
            <a:chExt cx="2776201" cy="1370272"/>
          </a:xfrm>
        </p:grpSpPr>
        <p:pic>
          <p:nvPicPr>
            <p:cNvPr id="20" name="Picture 19">
              <a:extLst>
                <a:ext uri="{FF2B5EF4-FFF2-40B4-BE49-F238E27FC236}">
                  <a16:creationId xmlns:a16="http://schemas.microsoft.com/office/drawing/2014/main" id="{0032602A-CBA6-438D-83DB-278965BBB340}"/>
                </a:ext>
              </a:extLst>
            </p:cNvPr>
            <p:cNvPicPr>
              <a:picLocks noChangeAspect="1"/>
            </p:cNvPicPr>
            <p:nvPr/>
          </p:nvPicPr>
          <p:blipFill>
            <a:blip r:embed="rId4"/>
            <a:stretch>
              <a:fillRect/>
            </a:stretch>
          </p:blipFill>
          <p:spPr>
            <a:xfrm>
              <a:off x="870170" y="2971800"/>
              <a:ext cx="2776201" cy="1370272"/>
            </a:xfrm>
            <a:prstGeom prst="rect">
              <a:avLst/>
            </a:prstGeom>
            <a:ln w="12700">
              <a:solidFill>
                <a:schemeClr val="bg1">
                  <a:lumMod val="75000"/>
                </a:schemeClr>
              </a:solidFill>
            </a:ln>
          </p:spPr>
        </p:pic>
        <p:pic>
          <p:nvPicPr>
            <p:cNvPr id="5" name="Picture 4">
              <a:extLst>
                <a:ext uri="{FF2B5EF4-FFF2-40B4-BE49-F238E27FC236}">
                  <a16:creationId xmlns:a16="http://schemas.microsoft.com/office/drawing/2014/main" id="{78FA8356-339E-48D3-8A9D-59A16590CD00}"/>
                </a:ext>
              </a:extLst>
            </p:cNvPr>
            <p:cNvPicPr>
              <a:picLocks noChangeAspect="1"/>
            </p:cNvPicPr>
            <p:nvPr/>
          </p:nvPicPr>
          <p:blipFill>
            <a:blip r:embed="rId5"/>
            <a:stretch>
              <a:fillRect/>
            </a:stretch>
          </p:blipFill>
          <p:spPr>
            <a:xfrm>
              <a:off x="1131847" y="3751865"/>
              <a:ext cx="383311" cy="142802"/>
            </a:xfrm>
            <a:prstGeom prst="rect">
              <a:avLst/>
            </a:prstGeom>
            <a:ln w="12700">
              <a:solidFill>
                <a:schemeClr val="bg1">
                  <a:lumMod val="75000"/>
                </a:schemeClr>
              </a:solidFill>
            </a:ln>
          </p:spPr>
        </p:pic>
      </p:grpSp>
      <p:sp>
        <p:nvSpPr>
          <p:cNvPr id="21" name="Rectangle 20">
            <a:extLst>
              <a:ext uri="{FF2B5EF4-FFF2-40B4-BE49-F238E27FC236}">
                <a16:creationId xmlns:a16="http://schemas.microsoft.com/office/drawing/2014/main" id="{C0E50B63-1D0A-416E-8089-BACDDFDEBE52}"/>
              </a:ext>
            </a:extLst>
          </p:cNvPr>
          <p:cNvSpPr/>
          <p:nvPr/>
        </p:nvSpPr>
        <p:spPr>
          <a:xfrm>
            <a:off x="2715378" y="4000409"/>
            <a:ext cx="383311" cy="314325"/>
          </a:xfrm>
          <a:prstGeom prst="rect">
            <a:avLst/>
          </a:prstGeom>
          <a:noFill/>
          <a:ln w="28575">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11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0ECD102-C18F-DEA4-50C7-1DC8BDD2D7F6}"/>
              </a:ext>
            </a:extLst>
          </p:cNvPr>
          <p:cNvSpPr>
            <a:spLocks noGrp="1"/>
          </p:cNvSpPr>
          <p:nvPr>
            <p:ph sz="quarter" idx="13"/>
          </p:nvPr>
        </p:nvSpPr>
        <p:spPr>
          <a:xfrm>
            <a:off x="318347" y="1330725"/>
            <a:ext cx="5601547" cy="1134249"/>
          </a:xfrm>
        </p:spPr>
        <p:txBody>
          <a:bodyPr/>
          <a:lstStyle/>
          <a:p>
            <a:r>
              <a:rPr lang="en-US"/>
              <a:t>On the Fly Item</a:t>
            </a:r>
          </a:p>
        </p:txBody>
      </p:sp>
      <p:sp>
        <p:nvSpPr>
          <p:cNvPr id="11" name="Content Placeholder 10">
            <a:extLst>
              <a:ext uri="{FF2B5EF4-FFF2-40B4-BE49-F238E27FC236}">
                <a16:creationId xmlns:a16="http://schemas.microsoft.com/office/drawing/2014/main" id="{424E4E5A-1E9F-70DA-FA04-F70DDDF14EE1}"/>
              </a:ext>
            </a:extLst>
          </p:cNvPr>
          <p:cNvSpPr>
            <a:spLocks noGrp="1"/>
          </p:cNvSpPr>
          <p:nvPr>
            <p:ph sz="quarter" idx="16"/>
          </p:nvPr>
        </p:nvSpPr>
        <p:spPr>
          <a:xfrm>
            <a:off x="318347" y="2322611"/>
            <a:ext cx="5601547" cy="3780477"/>
          </a:xfrm>
        </p:spPr>
        <p:txBody>
          <a:bodyPr/>
          <a:lstStyle/>
          <a:p>
            <a:r>
              <a:rPr lang="en-US">
                <a:solidFill>
                  <a:schemeClr val="accent1"/>
                </a:solidFill>
              </a:rPr>
              <a:t>An item that is scanned or manually keyed into CDUI that does not exist in the item master (no Workday item number)</a:t>
            </a:r>
          </a:p>
        </p:txBody>
      </p:sp>
      <p:sp>
        <p:nvSpPr>
          <p:cNvPr id="4" name="Slide Number Placeholder 3">
            <a:extLst>
              <a:ext uri="{FF2B5EF4-FFF2-40B4-BE49-F238E27FC236}">
                <a16:creationId xmlns:a16="http://schemas.microsoft.com/office/drawing/2014/main" id="{8F0EE853-821B-EB63-A20D-CEF462D1E601}"/>
              </a:ext>
            </a:extLst>
          </p:cNvPr>
          <p:cNvSpPr>
            <a:spLocks noGrp="1"/>
          </p:cNvSpPr>
          <p:nvPr>
            <p:ph type="sldNum" sz="quarter" idx="26"/>
          </p:nvPr>
        </p:nvSpPr>
        <p:spPr>
          <a:xfrm>
            <a:off x="11431675" y="6329038"/>
            <a:ext cx="455525" cy="420591"/>
          </a:xfrm>
        </p:spPr>
        <p:txBody>
          <a:bodyPr/>
          <a:lstStyle/>
          <a:p>
            <a:fld id="{A59E24FB-11A7-44FD-AC96-67BDBF48A334}" type="slidenum">
              <a:rPr lang="en-US" smtClean="0"/>
              <a:pPr/>
              <a:t>18</a:t>
            </a:fld>
            <a:endParaRPr lang="en-US"/>
          </a:p>
        </p:txBody>
      </p:sp>
      <p:sp>
        <p:nvSpPr>
          <p:cNvPr id="5" name="Title 4">
            <a:extLst>
              <a:ext uri="{FF2B5EF4-FFF2-40B4-BE49-F238E27FC236}">
                <a16:creationId xmlns:a16="http://schemas.microsoft.com/office/drawing/2014/main" id="{C76A84B9-A8EA-F4F1-3229-1375400D5FB7}"/>
              </a:ext>
            </a:extLst>
          </p:cNvPr>
          <p:cNvSpPr>
            <a:spLocks noGrp="1"/>
          </p:cNvSpPr>
          <p:nvPr>
            <p:ph type="title"/>
          </p:nvPr>
        </p:nvSpPr>
        <p:spPr>
          <a:xfrm>
            <a:off x="318347" y="372533"/>
            <a:ext cx="11562079" cy="562187"/>
          </a:xfrm>
        </p:spPr>
        <p:txBody>
          <a:bodyPr/>
          <a:lstStyle/>
          <a:p>
            <a:r>
              <a:rPr lang="en-US"/>
              <a:t>Terminology </a:t>
            </a:r>
          </a:p>
        </p:txBody>
      </p:sp>
      <p:sp>
        <p:nvSpPr>
          <p:cNvPr id="12" name="Content Placeholder 11">
            <a:extLst>
              <a:ext uri="{FF2B5EF4-FFF2-40B4-BE49-F238E27FC236}">
                <a16:creationId xmlns:a16="http://schemas.microsoft.com/office/drawing/2014/main" id="{00092185-DE3F-5237-3D72-71901BC9B715}"/>
              </a:ext>
            </a:extLst>
          </p:cNvPr>
          <p:cNvSpPr>
            <a:spLocks noGrp="1"/>
          </p:cNvSpPr>
          <p:nvPr>
            <p:ph sz="quarter" idx="27"/>
          </p:nvPr>
        </p:nvSpPr>
        <p:spPr>
          <a:xfrm>
            <a:off x="6272107" y="1330725"/>
            <a:ext cx="5601547" cy="1134249"/>
          </a:xfrm>
        </p:spPr>
        <p:txBody>
          <a:bodyPr/>
          <a:lstStyle/>
          <a:p>
            <a:r>
              <a:rPr lang="en-US"/>
              <a:t>Add-On Item</a:t>
            </a:r>
          </a:p>
        </p:txBody>
      </p:sp>
      <p:sp>
        <p:nvSpPr>
          <p:cNvPr id="13" name="Content Placeholder 12">
            <a:extLst>
              <a:ext uri="{FF2B5EF4-FFF2-40B4-BE49-F238E27FC236}">
                <a16:creationId xmlns:a16="http://schemas.microsoft.com/office/drawing/2014/main" id="{52D8C699-E584-075A-306D-0C295ACE526A}"/>
              </a:ext>
            </a:extLst>
          </p:cNvPr>
          <p:cNvSpPr>
            <a:spLocks noGrp="1"/>
          </p:cNvSpPr>
          <p:nvPr>
            <p:ph sz="quarter" idx="28"/>
          </p:nvPr>
        </p:nvSpPr>
        <p:spPr>
          <a:xfrm>
            <a:off x="6272107" y="2322611"/>
            <a:ext cx="5601547" cy="3780477"/>
          </a:xfrm>
        </p:spPr>
        <p:txBody>
          <a:bodyPr/>
          <a:lstStyle/>
          <a:p>
            <a:r>
              <a:rPr lang="en-US">
                <a:solidFill>
                  <a:schemeClr val="accent1"/>
                </a:solidFill>
              </a:rPr>
              <a:t>An item that is scanned or manually keyed into CDUI and that is already part of the item master</a:t>
            </a:r>
          </a:p>
        </p:txBody>
      </p:sp>
      <p:graphicFrame>
        <p:nvGraphicFramePr>
          <p:cNvPr id="2" name="Diagram 1">
            <a:extLst>
              <a:ext uri="{FF2B5EF4-FFF2-40B4-BE49-F238E27FC236}">
                <a16:creationId xmlns:a16="http://schemas.microsoft.com/office/drawing/2014/main" id="{1DE8C22A-8D9E-A7AD-572E-25286D648575}"/>
              </a:ext>
            </a:extLst>
          </p:cNvPr>
          <p:cNvGraphicFramePr/>
          <p:nvPr>
            <p:extLst>
              <p:ext uri="{D42A27DB-BD31-4B8C-83A1-F6EECF244321}">
                <p14:modId xmlns:p14="http://schemas.microsoft.com/office/powerpoint/2010/main" val="2148129887"/>
              </p:ext>
            </p:extLst>
          </p:nvPr>
        </p:nvGraphicFramePr>
        <p:xfrm>
          <a:off x="2031999" y="5003423"/>
          <a:ext cx="8506841" cy="1134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5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0F8F5-B069-4C9D-936E-F533DCAB6396}"/>
              </a:ext>
            </a:extLst>
          </p:cNvPr>
          <p:cNvSpPr>
            <a:spLocks noGrp="1"/>
          </p:cNvSpPr>
          <p:nvPr>
            <p:ph type="title"/>
          </p:nvPr>
        </p:nvSpPr>
        <p:spPr>
          <a:xfrm>
            <a:off x="358987" y="372533"/>
            <a:ext cx="11528213" cy="562187"/>
          </a:xfrm>
        </p:spPr>
        <p:txBody>
          <a:bodyPr/>
          <a:lstStyle/>
          <a:p>
            <a:r>
              <a:rPr lang="en-US"/>
              <a:t>Add on the Fly</a:t>
            </a:r>
          </a:p>
        </p:txBody>
      </p:sp>
      <p:sp>
        <p:nvSpPr>
          <p:cNvPr id="4" name="Slide Number Placeholder 3">
            <a:extLst>
              <a:ext uri="{FF2B5EF4-FFF2-40B4-BE49-F238E27FC236}">
                <a16:creationId xmlns:a16="http://schemas.microsoft.com/office/drawing/2014/main" id="{BF95FDD2-DD92-43E1-8243-403D4494DC1E}"/>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19</a:t>
            </a:fld>
            <a:endParaRPr lang="en-US"/>
          </a:p>
        </p:txBody>
      </p:sp>
      <p:grpSp>
        <p:nvGrpSpPr>
          <p:cNvPr id="36" name="Group 35">
            <a:extLst>
              <a:ext uri="{FF2B5EF4-FFF2-40B4-BE49-F238E27FC236}">
                <a16:creationId xmlns:a16="http://schemas.microsoft.com/office/drawing/2014/main" id="{FD1E78CA-AAAF-466A-B4F0-7E946C78AA31}"/>
              </a:ext>
            </a:extLst>
          </p:cNvPr>
          <p:cNvGrpSpPr/>
          <p:nvPr/>
        </p:nvGrpSpPr>
        <p:grpSpPr>
          <a:xfrm>
            <a:off x="954564" y="1663426"/>
            <a:ext cx="10298640" cy="4149419"/>
            <a:chOff x="887216" y="2187239"/>
            <a:chExt cx="10298640" cy="4149419"/>
          </a:xfrm>
          <a:effectLst/>
        </p:grpSpPr>
        <p:pic>
          <p:nvPicPr>
            <p:cNvPr id="10" name="Picture 9">
              <a:extLst>
                <a:ext uri="{FF2B5EF4-FFF2-40B4-BE49-F238E27FC236}">
                  <a16:creationId xmlns:a16="http://schemas.microsoft.com/office/drawing/2014/main" id="{3059C764-6D61-413C-8077-BF6D9EB8A32B}"/>
                </a:ext>
              </a:extLst>
            </p:cNvPr>
            <p:cNvPicPr>
              <a:picLocks noChangeAspect="1"/>
            </p:cNvPicPr>
            <p:nvPr/>
          </p:nvPicPr>
          <p:blipFill>
            <a:blip r:embed="rId3"/>
            <a:stretch>
              <a:fillRect/>
            </a:stretch>
          </p:blipFill>
          <p:spPr>
            <a:xfrm>
              <a:off x="5891257" y="2187239"/>
              <a:ext cx="5294599" cy="4149419"/>
            </a:xfrm>
            <a:prstGeom prst="rect">
              <a:avLst/>
            </a:prstGeom>
            <a:ln w="12700">
              <a:solidFill>
                <a:schemeClr val="bg1">
                  <a:lumMod val="75000"/>
                </a:schemeClr>
              </a:solidFill>
            </a:ln>
            <a:effectLst/>
          </p:spPr>
        </p:pic>
        <p:grpSp>
          <p:nvGrpSpPr>
            <p:cNvPr id="23" name="Group 22">
              <a:extLst>
                <a:ext uri="{FF2B5EF4-FFF2-40B4-BE49-F238E27FC236}">
                  <a16:creationId xmlns:a16="http://schemas.microsoft.com/office/drawing/2014/main" id="{B74AF530-C82A-4D7E-9190-C699D70157D6}"/>
                </a:ext>
              </a:extLst>
            </p:cNvPr>
            <p:cNvGrpSpPr/>
            <p:nvPr/>
          </p:nvGrpSpPr>
          <p:grpSpPr>
            <a:xfrm>
              <a:off x="887216" y="4097803"/>
              <a:ext cx="4034672" cy="1659118"/>
              <a:chOff x="-3042469" y="2496733"/>
              <a:chExt cx="4034672" cy="1659118"/>
            </a:xfrm>
          </p:grpSpPr>
          <p:grpSp>
            <p:nvGrpSpPr>
              <p:cNvPr id="8" name="Group 7">
                <a:extLst>
                  <a:ext uri="{FF2B5EF4-FFF2-40B4-BE49-F238E27FC236}">
                    <a16:creationId xmlns:a16="http://schemas.microsoft.com/office/drawing/2014/main" id="{8B2A6DD3-6BEF-4BEA-8A46-3E9E57E490D4}"/>
                  </a:ext>
                </a:extLst>
              </p:cNvPr>
              <p:cNvGrpSpPr/>
              <p:nvPr/>
            </p:nvGrpSpPr>
            <p:grpSpPr>
              <a:xfrm>
                <a:off x="-3042469" y="2496733"/>
                <a:ext cx="4034672" cy="1659118"/>
                <a:chOff x="-3042469" y="2496733"/>
                <a:chExt cx="4034672" cy="1659118"/>
              </a:xfrm>
            </p:grpSpPr>
            <p:pic>
              <p:nvPicPr>
                <p:cNvPr id="21" name="Picture 20">
                  <a:extLst>
                    <a:ext uri="{FF2B5EF4-FFF2-40B4-BE49-F238E27FC236}">
                      <a16:creationId xmlns:a16="http://schemas.microsoft.com/office/drawing/2014/main" id="{4543CDD9-D0C5-4535-B5F2-1815E9253D7F}"/>
                    </a:ext>
                  </a:extLst>
                </p:cNvPr>
                <p:cNvPicPr>
                  <a:picLocks noChangeAspect="1"/>
                </p:cNvPicPr>
                <p:nvPr/>
              </p:nvPicPr>
              <p:blipFill rotWithShape="1">
                <a:blip r:embed="rId4"/>
                <a:srcRect l="1245" t="3415" r="1917" b="3256"/>
                <a:stretch/>
              </p:blipFill>
              <p:spPr>
                <a:xfrm>
                  <a:off x="-3042469" y="2496733"/>
                  <a:ext cx="4034672" cy="1659118"/>
                </a:xfrm>
                <a:prstGeom prst="rect">
                  <a:avLst/>
                </a:prstGeom>
                <a:ln w="12700">
                  <a:solidFill>
                    <a:schemeClr val="bg1">
                      <a:lumMod val="75000"/>
                    </a:schemeClr>
                  </a:solidFill>
                </a:ln>
              </p:spPr>
            </p:pic>
            <p:pic>
              <p:nvPicPr>
                <p:cNvPr id="7" name="Picture 6">
                  <a:extLst>
                    <a:ext uri="{FF2B5EF4-FFF2-40B4-BE49-F238E27FC236}">
                      <a16:creationId xmlns:a16="http://schemas.microsoft.com/office/drawing/2014/main" id="{BE25CA68-0882-4EF4-9D20-695DB9F260B6}"/>
                    </a:ext>
                  </a:extLst>
                </p:cNvPr>
                <p:cNvPicPr>
                  <a:picLocks noChangeAspect="1"/>
                </p:cNvPicPr>
                <p:nvPr/>
              </p:nvPicPr>
              <p:blipFill>
                <a:blip r:embed="rId5"/>
                <a:stretch>
                  <a:fillRect/>
                </a:stretch>
              </p:blipFill>
              <p:spPr>
                <a:xfrm>
                  <a:off x="-2768343" y="3337661"/>
                  <a:ext cx="493773" cy="158007"/>
                </a:xfrm>
                <a:prstGeom prst="rect">
                  <a:avLst/>
                </a:prstGeom>
                <a:ln w="12700">
                  <a:solidFill>
                    <a:schemeClr val="bg1">
                      <a:lumMod val="75000"/>
                    </a:schemeClr>
                  </a:solidFill>
                </a:ln>
              </p:spPr>
            </p:pic>
          </p:grpSp>
          <p:sp>
            <p:nvSpPr>
              <p:cNvPr id="22" name="Rectangle 21">
                <a:extLst>
                  <a:ext uri="{FF2B5EF4-FFF2-40B4-BE49-F238E27FC236}">
                    <a16:creationId xmlns:a16="http://schemas.microsoft.com/office/drawing/2014/main" id="{A1D10107-E58A-4EDE-B6A0-D31C7D2EEE99}"/>
                  </a:ext>
                </a:extLst>
              </p:cNvPr>
              <p:cNvSpPr/>
              <p:nvPr/>
            </p:nvSpPr>
            <p:spPr>
              <a:xfrm>
                <a:off x="-952542" y="3236629"/>
                <a:ext cx="587040" cy="36007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endParaRPr lang="en-US"/>
              </a:p>
            </p:txBody>
          </p:sp>
        </p:grpSp>
        <p:sp>
          <p:nvSpPr>
            <p:cNvPr id="35" name="Arrow: Striped Right 34">
              <a:extLst>
                <a:ext uri="{FF2B5EF4-FFF2-40B4-BE49-F238E27FC236}">
                  <a16:creationId xmlns:a16="http://schemas.microsoft.com/office/drawing/2014/main" id="{AF4BC618-602D-4C4E-ADFF-842D0F6FE5DD}"/>
                </a:ext>
              </a:extLst>
            </p:cNvPr>
            <p:cNvSpPr/>
            <p:nvPr/>
          </p:nvSpPr>
          <p:spPr>
            <a:xfrm>
              <a:off x="4766553" y="4762184"/>
              <a:ext cx="1487365" cy="511099"/>
            </a:xfrm>
            <a:prstGeom prst="stripedRight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708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73339A-B261-E127-61D6-690A3A5F16D3}"/>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D2E771E3-F9FD-3765-3C07-018C6BFFAA75}"/>
              </a:ext>
            </a:extLst>
          </p:cNvPr>
          <p:cNvSpPr>
            <a:spLocks noGrp="1"/>
          </p:cNvSpPr>
          <p:nvPr>
            <p:ph type="sldNum" sz="quarter" idx="17"/>
          </p:nvPr>
        </p:nvSpPr>
        <p:spPr/>
        <p:txBody>
          <a:bodyPr/>
          <a:lstStyle/>
          <a:p>
            <a:pPr defTabSz="761970"/>
            <a:fld id="{A59E24FB-11A7-44FD-AC96-67BDBF48A334}" type="slidenum">
              <a:rPr lang="en-US" smtClean="0"/>
              <a:pPr defTabSz="761970"/>
              <a:t>2</a:t>
            </a:fld>
            <a:endParaRPr lang="en-US"/>
          </a:p>
        </p:txBody>
      </p:sp>
      <p:sp>
        <p:nvSpPr>
          <p:cNvPr id="4" name="Text Placeholder 3">
            <a:extLst>
              <a:ext uri="{FF2B5EF4-FFF2-40B4-BE49-F238E27FC236}">
                <a16:creationId xmlns:a16="http://schemas.microsoft.com/office/drawing/2014/main" id="{FC34EF3C-1B27-1AC0-2F1A-70461D053C88}"/>
              </a:ext>
            </a:extLst>
          </p:cNvPr>
          <p:cNvSpPr>
            <a:spLocks noGrp="1"/>
          </p:cNvSpPr>
          <p:nvPr>
            <p:ph type="body" sz="quarter" idx="18"/>
          </p:nvPr>
        </p:nvSpPr>
        <p:spPr/>
        <p:txBody>
          <a:bodyPr/>
          <a:lstStyle/>
          <a:p>
            <a:endParaRPr lang="en-US"/>
          </a:p>
        </p:txBody>
      </p:sp>
      <p:sp>
        <p:nvSpPr>
          <p:cNvPr id="5" name="Title 4">
            <a:extLst>
              <a:ext uri="{FF2B5EF4-FFF2-40B4-BE49-F238E27FC236}">
                <a16:creationId xmlns:a16="http://schemas.microsoft.com/office/drawing/2014/main" id="{7A4F6770-B404-A5DF-AF6C-C73D73632B8D}"/>
              </a:ext>
            </a:extLst>
          </p:cNvPr>
          <p:cNvSpPr>
            <a:spLocks noGrp="1"/>
          </p:cNvSpPr>
          <p:nvPr>
            <p:ph type="title"/>
          </p:nvPr>
        </p:nvSpPr>
        <p:spPr/>
        <p:txBody>
          <a:bodyPr/>
          <a:lstStyle/>
          <a:p>
            <a:r>
              <a:rPr lang="en-US"/>
              <a:t>Meet Your Facilitator</a:t>
            </a:r>
          </a:p>
        </p:txBody>
      </p:sp>
    </p:spTree>
    <p:extLst>
      <p:ext uri="{BB962C8B-B14F-4D97-AF65-F5344CB8AC3E}">
        <p14:creationId xmlns:p14="http://schemas.microsoft.com/office/powerpoint/2010/main" val="1800221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C708E5-A130-E947-21A3-50ED3A2A2EA3}"/>
              </a:ext>
            </a:extLst>
          </p:cNvPr>
          <p:cNvSpPr/>
          <p:nvPr/>
        </p:nvSpPr>
        <p:spPr>
          <a:xfrm>
            <a:off x="192175" y="3842640"/>
            <a:ext cx="5857461" cy="2248762"/>
          </a:xfrm>
          <a:prstGeom prst="rect">
            <a:avLst/>
          </a:prstGeom>
          <a:solidFill>
            <a:schemeClr val="accent4"/>
          </a:solidFill>
          <a:ln>
            <a:solidFill>
              <a:schemeClr val="accent4"/>
            </a:solidFill>
          </a:ln>
        </p:spPr>
        <p:txBody>
          <a:bodyPr wrap="square" rtlCol="0" anchor="ctr" anchorCtr="0">
            <a:noAutofit/>
          </a:bodyPr>
          <a:lstStyle/>
          <a:p>
            <a:pPr algn="ctr"/>
            <a:endParaRPr lang="en-US" sz="1600" err="1">
              <a:solidFill>
                <a:schemeClr val="bg1"/>
              </a:solidFill>
            </a:endParaRPr>
          </a:p>
        </p:txBody>
      </p:sp>
      <p:sp>
        <p:nvSpPr>
          <p:cNvPr id="2" name="Title 1">
            <a:extLst>
              <a:ext uri="{FF2B5EF4-FFF2-40B4-BE49-F238E27FC236}">
                <a16:creationId xmlns:a16="http://schemas.microsoft.com/office/drawing/2014/main" id="{4FF686C9-4178-1AA7-FF09-A281B3A0B8A6}"/>
              </a:ext>
            </a:extLst>
          </p:cNvPr>
          <p:cNvSpPr>
            <a:spLocks noGrp="1"/>
          </p:cNvSpPr>
          <p:nvPr>
            <p:ph type="title"/>
          </p:nvPr>
        </p:nvSpPr>
        <p:spPr>
          <a:xfrm>
            <a:off x="358987" y="372533"/>
            <a:ext cx="11528213" cy="562187"/>
          </a:xfrm>
        </p:spPr>
        <p:txBody>
          <a:bodyPr/>
          <a:lstStyle/>
          <a:p>
            <a:r>
              <a:rPr lang="en-US"/>
              <a:t>Add an Item on the Fly</a:t>
            </a:r>
          </a:p>
        </p:txBody>
      </p:sp>
      <p:sp>
        <p:nvSpPr>
          <p:cNvPr id="3" name="Slide Number Placeholder 2">
            <a:extLst>
              <a:ext uri="{FF2B5EF4-FFF2-40B4-BE49-F238E27FC236}">
                <a16:creationId xmlns:a16="http://schemas.microsoft.com/office/drawing/2014/main" id="{7D484EB5-169C-8D72-C7EB-F1FDE1B64200}"/>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20</a:t>
            </a:fld>
            <a:endParaRPr lang="en-US"/>
          </a:p>
        </p:txBody>
      </p:sp>
      <p:sp>
        <p:nvSpPr>
          <p:cNvPr id="4" name="Content Placeholder 3">
            <a:extLst>
              <a:ext uri="{FF2B5EF4-FFF2-40B4-BE49-F238E27FC236}">
                <a16:creationId xmlns:a16="http://schemas.microsoft.com/office/drawing/2014/main" id="{0686DCEF-20D1-C887-3F73-5E5718E297D2}"/>
              </a:ext>
            </a:extLst>
          </p:cNvPr>
          <p:cNvSpPr>
            <a:spLocks noGrp="1"/>
          </p:cNvSpPr>
          <p:nvPr>
            <p:ph idx="1"/>
          </p:nvPr>
        </p:nvSpPr>
        <p:spPr>
          <a:xfrm>
            <a:off x="358738" y="1935032"/>
            <a:ext cx="5552353" cy="4168057"/>
          </a:xfrm>
        </p:spPr>
        <p:txBody>
          <a:bodyPr>
            <a:normAutofit fontScale="92500"/>
          </a:bodyPr>
          <a:lstStyle/>
          <a:p>
            <a:pPr marL="457200" indent="-457200">
              <a:buFont typeface="+mj-lt"/>
              <a:buAutoNum type="arabicPeriod"/>
            </a:pPr>
            <a:r>
              <a:rPr lang="en-US"/>
              <a:t>Enter </a:t>
            </a:r>
            <a:r>
              <a:rPr lang="en-US" b="1"/>
              <a:t>Reference Number</a:t>
            </a:r>
            <a:r>
              <a:rPr lang="en-US"/>
              <a:t>, </a:t>
            </a:r>
            <a:r>
              <a:rPr lang="en-US" b="1"/>
              <a:t>Manufacturer</a:t>
            </a:r>
            <a:r>
              <a:rPr lang="en-US"/>
              <a:t>, and </a:t>
            </a:r>
            <a:r>
              <a:rPr lang="en-US" b="1"/>
              <a:t>Supply</a:t>
            </a:r>
            <a:r>
              <a:rPr lang="en-US"/>
              <a:t> </a:t>
            </a:r>
            <a:r>
              <a:rPr lang="en-US" b="1"/>
              <a:t>Name</a:t>
            </a:r>
            <a:r>
              <a:rPr lang="en-US"/>
              <a:t>.</a:t>
            </a:r>
          </a:p>
          <a:p>
            <a:pPr marL="457200" indent="-457200">
              <a:buFont typeface="+mj-lt"/>
              <a:buAutoNum type="arabicPeriod"/>
            </a:pPr>
            <a:r>
              <a:rPr lang="en-US"/>
              <a:t>Select the </a:t>
            </a:r>
            <a:r>
              <a:rPr lang="en-US" b="1"/>
              <a:t>Type </a:t>
            </a:r>
            <a:r>
              <a:rPr lang="en-US"/>
              <a:t>as Supply.</a:t>
            </a:r>
          </a:p>
          <a:p>
            <a:pPr marL="457200" indent="-457200">
              <a:buFont typeface="+mj-lt"/>
              <a:buAutoNum type="arabicPeriod"/>
            </a:pPr>
            <a:r>
              <a:rPr lang="en-US"/>
              <a:t>Include any comments, such as lot, expiry or serial number, if applicable.</a:t>
            </a:r>
          </a:p>
          <a:p>
            <a:endParaRPr lang="en-US"/>
          </a:p>
          <a:p>
            <a:r>
              <a:rPr lang="en-US"/>
              <a:t>Items added on the fly are then created in the Tecsys Item Master:</a:t>
            </a:r>
          </a:p>
          <a:p>
            <a:pPr marL="342900" indent="-342900">
              <a:buFont typeface="Arial" panose="020B0604020202020204" pitchFamily="34" charset="0"/>
              <a:buChar char="•"/>
            </a:pPr>
            <a:r>
              <a:rPr lang="en-US"/>
              <a:t>Reference # is stored as the Item number</a:t>
            </a:r>
          </a:p>
          <a:p>
            <a:pPr marL="342900" indent="-342900">
              <a:buFont typeface="Arial" panose="020B0604020202020204" pitchFamily="34" charset="0"/>
              <a:buChar char="•"/>
            </a:pPr>
            <a:r>
              <a:rPr lang="en-US"/>
              <a:t>Supply Name is stored as Description 1 </a:t>
            </a:r>
          </a:p>
          <a:p>
            <a:pPr marL="342900" indent="-342900">
              <a:buFont typeface="Arial" panose="020B0604020202020204" pitchFamily="34" charset="0"/>
              <a:buChar char="•"/>
            </a:pPr>
            <a:r>
              <a:rPr lang="en-US"/>
              <a:t>Manufacturer is stored as Description 2</a:t>
            </a:r>
          </a:p>
          <a:p>
            <a:pPr marL="342900" indent="-342900">
              <a:buFont typeface="Arial" panose="020B0604020202020204" pitchFamily="34" charset="0"/>
              <a:buChar char="•"/>
            </a:pPr>
            <a:r>
              <a:rPr lang="en-US"/>
              <a:t>Comment is stored in Item Annotations table</a:t>
            </a:r>
          </a:p>
          <a:p>
            <a:endParaRPr lang="en-US"/>
          </a:p>
        </p:txBody>
      </p:sp>
      <p:pic>
        <p:nvPicPr>
          <p:cNvPr id="8" name="Content Placeholder 7" descr="A screenshot of a computer&#10;&#10;Description automatically generated">
            <a:extLst>
              <a:ext uri="{FF2B5EF4-FFF2-40B4-BE49-F238E27FC236}">
                <a16:creationId xmlns:a16="http://schemas.microsoft.com/office/drawing/2014/main" id="{EB0A78C5-F81C-F558-05B4-030CA6CE320A}"/>
              </a:ext>
            </a:extLst>
          </p:cNvPr>
          <p:cNvPicPr>
            <a:picLocks noGrp="1" noChangeAspect="1"/>
          </p:cNvPicPr>
          <p:nvPr>
            <p:ph idx="18"/>
          </p:nvPr>
        </p:nvPicPr>
        <p:blipFill>
          <a:blip r:embed="rId3">
            <a:extLst>
              <a:ext uri="{28A0092B-C50C-407E-A947-70E740481C1C}">
                <a14:useLocalDpi xmlns:a14="http://schemas.microsoft.com/office/drawing/2010/main" val="0"/>
              </a:ext>
            </a:extLst>
          </a:blip>
          <a:stretch>
            <a:fillRect/>
          </a:stretch>
        </p:blipFill>
        <p:spPr>
          <a:xfrm>
            <a:off x="6943760" y="1935163"/>
            <a:ext cx="4889422" cy="4167187"/>
          </a:xfrm>
          <a:ln w="12700">
            <a:solidFill>
              <a:schemeClr val="bg1">
                <a:lumMod val="75000"/>
              </a:schemeClr>
            </a:solidFill>
          </a:ln>
        </p:spPr>
      </p:pic>
      <p:sp>
        <p:nvSpPr>
          <p:cNvPr id="6" name="Text Placeholder 5">
            <a:extLst>
              <a:ext uri="{FF2B5EF4-FFF2-40B4-BE49-F238E27FC236}">
                <a16:creationId xmlns:a16="http://schemas.microsoft.com/office/drawing/2014/main" id="{B0DCB818-4E74-97CA-1F01-151314C8E742}"/>
              </a:ext>
            </a:extLst>
          </p:cNvPr>
          <p:cNvSpPr>
            <a:spLocks noGrp="1"/>
          </p:cNvSpPr>
          <p:nvPr>
            <p:ph type="body" sz="quarter" idx="15"/>
          </p:nvPr>
        </p:nvSpPr>
        <p:spPr>
          <a:xfrm>
            <a:off x="358738" y="1177189"/>
            <a:ext cx="11528463" cy="645859"/>
          </a:xfrm>
        </p:spPr>
        <p:txBody>
          <a:bodyPr>
            <a:normAutofit/>
          </a:bodyPr>
          <a:lstStyle/>
          <a:p>
            <a:r>
              <a:rPr lang="en-US" sz="2000" b="1"/>
              <a:t>Supply</a:t>
            </a:r>
          </a:p>
        </p:txBody>
      </p:sp>
      <p:sp>
        <p:nvSpPr>
          <p:cNvPr id="9" name="Rectangle: Rounded Corners 8">
            <a:extLst>
              <a:ext uri="{FF2B5EF4-FFF2-40B4-BE49-F238E27FC236}">
                <a16:creationId xmlns:a16="http://schemas.microsoft.com/office/drawing/2014/main" id="{9CF82316-AFD9-C088-05EB-12765D6E33CE}"/>
              </a:ext>
            </a:extLst>
          </p:cNvPr>
          <p:cNvSpPr/>
          <p:nvPr/>
        </p:nvSpPr>
        <p:spPr>
          <a:xfrm>
            <a:off x="7120226" y="2368627"/>
            <a:ext cx="4421775" cy="1210157"/>
          </a:xfrm>
          <a:prstGeom prst="roundRect">
            <a:avLst>
              <a:gd name="adj" fmla="val 7439"/>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A5969F49-B637-8CE2-6E98-500889A02A80}"/>
              </a:ext>
            </a:extLst>
          </p:cNvPr>
          <p:cNvSpPr/>
          <p:nvPr/>
        </p:nvSpPr>
        <p:spPr>
          <a:xfrm>
            <a:off x="6871032" y="2269019"/>
            <a:ext cx="321923" cy="313007"/>
          </a:xfrm>
          <a:prstGeom prst="ellipse">
            <a:avLst/>
          </a:prstGeom>
          <a:ln w="19050">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r>
              <a:rPr lang="en-US" sz="1200">
                <a:solidFill>
                  <a:schemeClr val="accent1"/>
                </a:solidFill>
                <a:latin typeface="Segoe UI" panose="020B0502040204020203" pitchFamily="34" charset="0"/>
                <a:cs typeface="Segoe UI" panose="020B0502040204020203" pitchFamily="34" charset="0"/>
              </a:rPr>
              <a:t>1</a:t>
            </a:r>
          </a:p>
        </p:txBody>
      </p:sp>
      <p:sp>
        <p:nvSpPr>
          <p:cNvPr id="11" name="Rectangle: Rounded Corners 10">
            <a:extLst>
              <a:ext uri="{FF2B5EF4-FFF2-40B4-BE49-F238E27FC236}">
                <a16:creationId xmlns:a16="http://schemas.microsoft.com/office/drawing/2014/main" id="{C7E67718-F6DE-A6DB-CFB6-FA67612BE0D0}"/>
              </a:ext>
            </a:extLst>
          </p:cNvPr>
          <p:cNvSpPr/>
          <p:nvPr/>
        </p:nvSpPr>
        <p:spPr>
          <a:xfrm>
            <a:off x="7120226" y="3578784"/>
            <a:ext cx="4421775" cy="336010"/>
          </a:xfrm>
          <a:prstGeom prst="round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2D5D9AE2-1634-B9AF-7B0E-658384C3FA81}"/>
              </a:ext>
            </a:extLst>
          </p:cNvPr>
          <p:cNvSpPr/>
          <p:nvPr/>
        </p:nvSpPr>
        <p:spPr>
          <a:xfrm>
            <a:off x="6902429" y="3518460"/>
            <a:ext cx="343656" cy="336010"/>
          </a:xfrm>
          <a:prstGeom prst="ellipse">
            <a:avLst/>
          </a:prstGeom>
          <a:ln w="19050">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r>
              <a:rPr lang="en-US" sz="1200">
                <a:solidFill>
                  <a:schemeClr val="accent1"/>
                </a:solidFill>
                <a:latin typeface="Segoe UI" panose="020B0502040204020203" pitchFamily="34" charset="0"/>
                <a:cs typeface="Segoe UI" panose="020B0502040204020203" pitchFamily="34" charset="0"/>
              </a:rPr>
              <a:t>2</a:t>
            </a:r>
          </a:p>
        </p:txBody>
      </p:sp>
      <p:sp>
        <p:nvSpPr>
          <p:cNvPr id="5" name="Rectangle: Rounded Corners 4">
            <a:extLst>
              <a:ext uri="{FF2B5EF4-FFF2-40B4-BE49-F238E27FC236}">
                <a16:creationId xmlns:a16="http://schemas.microsoft.com/office/drawing/2014/main" id="{C57F16A3-28C0-91E4-E03C-8F80C34E70D2}"/>
              </a:ext>
            </a:extLst>
          </p:cNvPr>
          <p:cNvSpPr/>
          <p:nvPr/>
        </p:nvSpPr>
        <p:spPr>
          <a:xfrm>
            <a:off x="7120226" y="3924537"/>
            <a:ext cx="4421775" cy="1893168"/>
          </a:xfrm>
          <a:prstGeom prst="round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r>
              <a:rPr lang="en-US"/>
              <a:t> </a:t>
            </a:r>
          </a:p>
        </p:txBody>
      </p:sp>
      <p:sp>
        <p:nvSpPr>
          <p:cNvPr id="7" name="Oval 6">
            <a:extLst>
              <a:ext uri="{FF2B5EF4-FFF2-40B4-BE49-F238E27FC236}">
                <a16:creationId xmlns:a16="http://schemas.microsoft.com/office/drawing/2014/main" id="{B0D71536-E0FA-2FDA-7A65-FDC2AD20D6B1}"/>
              </a:ext>
            </a:extLst>
          </p:cNvPr>
          <p:cNvSpPr/>
          <p:nvPr/>
        </p:nvSpPr>
        <p:spPr>
          <a:xfrm>
            <a:off x="6902429" y="3890717"/>
            <a:ext cx="343656" cy="336010"/>
          </a:xfrm>
          <a:prstGeom prst="ellipse">
            <a:avLst/>
          </a:prstGeom>
          <a:ln w="19050">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r>
              <a:rPr lang="en-US" sz="1200">
                <a:solidFill>
                  <a:schemeClr val="accent1"/>
                </a:solidFill>
                <a:latin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3391303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D4AE9B-4337-C26F-B76F-1F78FB7F837A}"/>
              </a:ext>
            </a:extLst>
          </p:cNvPr>
          <p:cNvSpPr/>
          <p:nvPr/>
        </p:nvSpPr>
        <p:spPr>
          <a:xfrm>
            <a:off x="238538" y="3853588"/>
            <a:ext cx="5857461" cy="1440421"/>
          </a:xfrm>
          <a:prstGeom prst="rect">
            <a:avLst/>
          </a:prstGeom>
          <a:solidFill>
            <a:schemeClr val="accent4"/>
          </a:solidFill>
          <a:ln>
            <a:solidFill>
              <a:schemeClr val="accent4"/>
            </a:solidFill>
          </a:ln>
        </p:spPr>
        <p:txBody>
          <a:bodyPr wrap="square" rtlCol="0" anchor="ctr" anchorCtr="0">
            <a:noAutofit/>
          </a:bodyPr>
          <a:lstStyle/>
          <a:p>
            <a:pPr algn="ctr"/>
            <a:endParaRPr lang="en-US" sz="1600" err="1">
              <a:solidFill>
                <a:schemeClr val="bg1"/>
              </a:solidFill>
            </a:endParaRPr>
          </a:p>
        </p:txBody>
      </p:sp>
      <p:sp>
        <p:nvSpPr>
          <p:cNvPr id="17" name="Arrow: Curved Left 16">
            <a:extLst>
              <a:ext uri="{FF2B5EF4-FFF2-40B4-BE49-F238E27FC236}">
                <a16:creationId xmlns:a16="http://schemas.microsoft.com/office/drawing/2014/main" id="{FE55340B-68F7-47F5-9F78-7C8894128BE6}"/>
              </a:ext>
            </a:extLst>
          </p:cNvPr>
          <p:cNvSpPr/>
          <p:nvPr/>
        </p:nvSpPr>
        <p:spPr>
          <a:xfrm rot="1894677" flipH="1">
            <a:off x="6615655" y="1174886"/>
            <a:ext cx="1209253" cy="3822473"/>
          </a:xfrm>
          <a:prstGeom prst="curvedLeftArrow">
            <a:avLst>
              <a:gd name="adj1" fmla="val 24819"/>
              <a:gd name="adj2" fmla="val 51764"/>
              <a:gd name="adj3" fmla="val 265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5">
            <a:extLst>
              <a:ext uri="{FF2B5EF4-FFF2-40B4-BE49-F238E27FC236}">
                <a16:creationId xmlns:a16="http://schemas.microsoft.com/office/drawing/2014/main" id="{BEC0F8F5-B069-4C9D-936E-F533DCAB6396}"/>
              </a:ext>
            </a:extLst>
          </p:cNvPr>
          <p:cNvSpPr>
            <a:spLocks noGrp="1"/>
          </p:cNvSpPr>
          <p:nvPr>
            <p:ph type="title"/>
          </p:nvPr>
        </p:nvSpPr>
        <p:spPr>
          <a:xfrm>
            <a:off x="358987" y="372533"/>
            <a:ext cx="11528213" cy="562187"/>
          </a:xfrm>
        </p:spPr>
        <p:txBody>
          <a:bodyPr/>
          <a:lstStyle/>
          <a:p>
            <a:r>
              <a:rPr lang="en-US"/>
              <a:t>Add an Item on the Fly</a:t>
            </a:r>
          </a:p>
        </p:txBody>
      </p:sp>
      <p:sp>
        <p:nvSpPr>
          <p:cNvPr id="4" name="Slide Number Placeholder 3">
            <a:extLst>
              <a:ext uri="{FF2B5EF4-FFF2-40B4-BE49-F238E27FC236}">
                <a16:creationId xmlns:a16="http://schemas.microsoft.com/office/drawing/2014/main" id="{BF95FDD2-DD92-43E1-8243-403D4494DC1E}"/>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21</a:t>
            </a:fld>
            <a:endParaRPr lang="en-US"/>
          </a:p>
        </p:txBody>
      </p:sp>
      <p:sp>
        <p:nvSpPr>
          <p:cNvPr id="9" name="Content Placeholder 3">
            <a:extLst>
              <a:ext uri="{FF2B5EF4-FFF2-40B4-BE49-F238E27FC236}">
                <a16:creationId xmlns:a16="http://schemas.microsoft.com/office/drawing/2014/main" id="{4A46B0DB-3978-46B8-A623-5BC418A99A21}"/>
              </a:ext>
            </a:extLst>
          </p:cNvPr>
          <p:cNvSpPr>
            <a:spLocks noGrp="1"/>
          </p:cNvSpPr>
          <p:nvPr>
            <p:ph idx="1"/>
          </p:nvPr>
        </p:nvSpPr>
        <p:spPr>
          <a:xfrm>
            <a:off x="358738" y="1935032"/>
            <a:ext cx="5552353" cy="4168057"/>
          </a:xfrm>
        </p:spPr>
        <p:txBody>
          <a:bodyPr>
            <a:normAutofit/>
          </a:bodyPr>
          <a:lstStyle/>
          <a:p>
            <a:pPr marL="457200" indent="-457200">
              <a:buFont typeface="+mj-lt"/>
              <a:buAutoNum type="arabicPeriod"/>
            </a:pPr>
            <a:r>
              <a:rPr lang="en-US" sz="2000"/>
              <a:t>Enter </a:t>
            </a:r>
            <a:r>
              <a:rPr lang="en-US" sz="2000" b="1"/>
              <a:t>Reference Number</a:t>
            </a:r>
            <a:r>
              <a:rPr lang="en-US" sz="2000"/>
              <a:t>, </a:t>
            </a:r>
            <a:r>
              <a:rPr lang="en-US" sz="2000" b="1"/>
              <a:t>Manufacturer</a:t>
            </a:r>
            <a:r>
              <a:rPr lang="en-US" sz="2000"/>
              <a:t>, and </a:t>
            </a:r>
            <a:r>
              <a:rPr lang="en-US" sz="2000" b="1"/>
              <a:t>Supply</a:t>
            </a:r>
            <a:r>
              <a:rPr lang="en-US" sz="2000"/>
              <a:t> </a:t>
            </a:r>
            <a:r>
              <a:rPr lang="en-US" sz="2000" b="1"/>
              <a:t>Name</a:t>
            </a:r>
            <a:r>
              <a:rPr lang="en-US" sz="2000"/>
              <a:t>.</a:t>
            </a:r>
          </a:p>
          <a:p>
            <a:pPr marL="457200" indent="-457200">
              <a:buFont typeface="+mj-lt"/>
              <a:buAutoNum type="arabicPeriod"/>
            </a:pPr>
            <a:r>
              <a:rPr lang="en-US" sz="2000"/>
              <a:t>Select the </a:t>
            </a:r>
            <a:r>
              <a:rPr lang="en-US" sz="2000" b="1"/>
              <a:t>Type </a:t>
            </a:r>
            <a:r>
              <a:rPr lang="en-US" sz="2000"/>
              <a:t>as Implant.</a:t>
            </a:r>
          </a:p>
          <a:p>
            <a:pPr marL="457200" indent="-457200">
              <a:buFont typeface="+mj-lt"/>
              <a:buAutoNum type="arabicPeriod"/>
            </a:pPr>
            <a:r>
              <a:rPr lang="en-US" sz="2000"/>
              <a:t>Include comments for extra information (required).</a:t>
            </a:r>
          </a:p>
          <a:p>
            <a:endParaRPr lang="en-US" sz="2000"/>
          </a:p>
          <a:p>
            <a:r>
              <a:rPr lang="en-US" sz="2000"/>
              <a:t>Implant is added to the Implant Log where the UDI information can be captured.</a:t>
            </a:r>
          </a:p>
          <a:p>
            <a:pPr marL="342900" indent="-342900">
              <a:buFont typeface="Arial" panose="020B0604020202020204" pitchFamily="34" charset="0"/>
              <a:buChar char="•"/>
            </a:pPr>
            <a:r>
              <a:rPr lang="en-US" sz="2000"/>
              <a:t>“Add on the Fly” is the same as “One Time” supply process in Epic.</a:t>
            </a:r>
          </a:p>
        </p:txBody>
      </p:sp>
      <p:pic>
        <p:nvPicPr>
          <p:cNvPr id="8" name="Content Placeholder 7" descr="A screenshot of a computer&#10;&#10;Description automatically generated">
            <a:extLst>
              <a:ext uri="{FF2B5EF4-FFF2-40B4-BE49-F238E27FC236}">
                <a16:creationId xmlns:a16="http://schemas.microsoft.com/office/drawing/2014/main" id="{76C7E392-3600-1F02-2815-D859905A614F}"/>
              </a:ext>
            </a:extLst>
          </p:cNvPr>
          <p:cNvPicPr>
            <a:picLocks noGrp="1" noChangeAspect="1"/>
          </p:cNvPicPr>
          <p:nvPr>
            <p:ph idx="18"/>
          </p:nvPr>
        </p:nvPicPr>
        <p:blipFill>
          <a:blip r:embed="rId3">
            <a:extLst>
              <a:ext uri="{28A0092B-C50C-407E-A947-70E740481C1C}">
                <a14:useLocalDpi xmlns:a14="http://schemas.microsoft.com/office/drawing/2010/main" val="0"/>
              </a:ext>
            </a:extLst>
          </a:blip>
          <a:stretch>
            <a:fillRect/>
          </a:stretch>
        </p:blipFill>
        <p:spPr>
          <a:xfrm>
            <a:off x="8159654" y="1620165"/>
            <a:ext cx="3676839" cy="3206915"/>
          </a:xfrm>
          <a:ln w="12700">
            <a:solidFill>
              <a:schemeClr val="bg1">
                <a:lumMod val="75000"/>
              </a:schemeClr>
            </a:solidFill>
          </a:ln>
        </p:spPr>
      </p:pic>
      <p:sp>
        <p:nvSpPr>
          <p:cNvPr id="2" name="Text Placeholder 1">
            <a:extLst>
              <a:ext uri="{FF2B5EF4-FFF2-40B4-BE49-F238E27FC236}">
                <a16:creationId xmlns:a16="http://schemas.microsoft.com/office/drawing/2014/main" id="{AF7147BA-EFF2-46F9-839B-115E69E2B344}"/>
              </a:ext>
            </a:extLst>
          </p:cNvPr>
          <p:cNvSpPr>
            <a:spLocks noGrp="1"/>
          </p:cNvSpPr>
          <p:nvPr>
            <p:ph type="body" sz="quarter" idx="15"/>
          </p:nvPr>
        </p:nvSpPr>
        <p:spPr>
          <a:xfrm>
            <a:off x="358738" y="1177189"/>
            <a:ext cx="11528463" cy="645859"/>
          </a:xfrm>
        </p:spPr>
        <p:txBody>
          <a:bodyPr>
            <a:normAutofit/>
          </a:bodyPr>
          <a:lstStyle/>
          <a:p>
            <a:r>
              <a:rPr lang="en-US" sz="2000" b="1"/>
              <a:t>Implant</a:t>
            </a:r>
          </a:p>
        </p:txBody>
      </p:sp>
      <p:pic>
        <p:nvPicPr>
          <p:cNvPr id="10" name="Picture 9">
            <a:extLst>
              <a:ext uri="{FF2B5EF4-FFF2-40B4-BE49-F238E27FC236}">
                <a16:creationId xmlns:a16="http://schemas.microsoft.com/office/drawing/2014/main" id="{E448F51D-A456-FF7A-F5A3-1EAED069DBC4}"/>
              </a:ext>
            </a:extLst>
          </p:cNvPr>
          <p:cNvPicPr>
            <a:picLocks noChangeAspect="1"/>
          </p:cNvPicPr>
          <p:nvPr/>
        </p:nvPicPr>
        <p:blipFill rotWithShape="1">
          <a:blip r:embed="rId4">
            <a:extLst>
              <a:ext uri="{28A0092B-C50C-407E-A947-70E740481C1C}">
                <a14:useLocalDpi xmlns:a14="http://schemas.microsoft.com/office/drawing/2010/main" val="0"/>
              </a:ext>
            </a:extLst>
          </a:blip>
          <a:srcRect l="1726" t="5391" r="809" b="5391"/>
          <a:stretch/>
        </p:blipFill>
        <p:spPr>
          <a:xfrm>
            <a:off x="5394600" y="4946081"/>
            <a:ext cx="6491633" cy="1440421"/>
          </a:xfrm>
          <a:prstGeom prst="rect">
            <a:avLst/>
          </a:prstGeom>
          <a:ln w="12700">
            <a:solidFill>
              <a:schemeClr val="bg1">
                <a:lumMod val="75000"/>
              </a:schemeClr>
            </a:solidFill>
          </a:ln>
        </p:spPr>
      </p:pic>
      <p:sp>
        <p:nvSpPr>
          <p:cNvPr id="13" name="Rectangle: Rounded Corners 12">
            <a:extLst>
              <a:ext uri="{FF2B5EF4-FFF2-40B4-BE49-F238E27FC236}">
                <a16:creationId xmlns:a16="http://schemas.microsoft.com/office/drawing/2014/main" id="{7F04D137-1BF8-FC33-8105-BB5D7F0F1F50}"/>
              </a:ext>
            </a:extLst>
          </p:cNvPr>
          <p:cNvSpPr/>
          <p:nvPr/>
        </p:nvSpPr>
        <p:spPr>
          <a:xfrm>
            <a:off x="8408849" y="2017482"/>
            <a:ext cx="3160300" cy="871490"/>
          </a:xfrm>
          <a:prstGeom prst="roundRect">
            <a:avLst>
              <a:gd name="adj" fmla="val 7439"/>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0CF5AFD6-9D05-18EA-358D-B46DDFC622CF}"/>
              </a:ext>
            </a:extLst>
          </p:cNvPr>
          <p:cNvSpPr/>
          <p:nvPr/>
        </p:nvSpPr>
        <p:spPr>
          <a:xfrm>
            <a:off x="8159654" y="1917873"/>
            <a:ext cx="321923" cy="313007"/>
          </a:xfrm>
          <a:prstGeom prst="ellipse">
            <a:avLst/>
          </a:prstGeom>
          <a:ln w="19050">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r>
              <a:rPr lang="en-US" sz="1200">
                <a:solidFill>
                  <a:schemeClr val="accent1"/>
                </a:solidFill>
                <a:latin typeface="Segoe UI" panose="020B0502040204020203" pitchFamily="34" charset="0"/>
                <a:cs typeface="Segoe UI" panose="020B0502040204020203" pitchFamily="34" charset="0"/>
              </a:rPr>
              <a:t>1</a:t>
            </a:r>
          </a:p>
        </p:txBody>
      </p:sp>
      <p:sp>
        <p:nvSpPr>
          <p:cNvPr id="15" name="Rectangle: Rounded Corners 14">
            <a:extLst>
              <a:ext uri="{FF2B5EF4-FFF2-40B4-BE49-F238E27FC236}">
                <a16:creationId xmlns:a16="http://schemas.microsoft.com/office/drawing/2014/main" id="{7611631D-47EA-0477-AAE2-7700DBEC7A93}"/>
              </a:ext>
            </a:extLst>
          </p:cNvPr>
          <p:cNvSpPr/>
          <p:nvPr/>
        </p:nvSpPr>
        <p:spPr>
          <a:xfrm>
            <a:off x="8408848" y="2903158"/>
            <a:ext cx="3160300" cy="232664"/>
          </a:xfrm>
          <a:prstGeom prst="round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2FE5F481-8BE7-7C98-121D-9AFF4BB762CA}"/>
              </a:ext>
            </a:extLst>
          </p:cNvPr>
          <p:cNvSpPr/>
          <p:nvPr/>
        </p:nvSpPr>
        <p:spPr>
          <a:xfrm>
            <a:off x="8191051" y="2851485"/>
            <a:ext cx="343656" cy="336010"/>
          </a:xfrm>
          <a:prstGeom prst="ellipse">
            <a:avLst/>
          </a:prstGeom>
          <a:ln w="19050">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r>
              <a:rPr lang="en-US" sz="1200">
                <a:solidFill>
                  <a:schemeClr val="accent1"/>
                </a:solidFill>
                <a:latin typeface="Segoe UI" panose="020B0502040204020203" pitchFamily="34" charset="0"/>
                <a:cs typeface="Segoe UI" panose="020B0502040204020203" pitchFamily="34" charset="0"/>
              </a:rPr>
              <a:t>2</a:t>
            </a:r>
          </a:p>
        </p:txBody>
      </p:sp>
      <p:sp>
        <p:nvSpPr>
          <p:cNvPr id="18" name="Rectangle: Rounded Corners 17">
            <a:extLst>
              <a:ext uri="{FF2B5EF4-FFF2-40B4-BE49-F238E27FC236}">
                <a16:creationId xmlns:a16="http://schemas.microsoft.com/office/drawing/2014/main" id="{457C1FB4-EE16-7170-11D0-20B84EA7999A}"/>
              </a:ext>
            </a:extLst>
          </p:cNvPr>
          <p:cNvSpPr/>
          <p:nvPr/>
        </p:nvSpPr>
        <p:spPr>
          <a:xfrm>
            <a:off x="8408849" y="3150007"/>
            <a:ext cx="3160300" cy="1614677"/>
          </a:xfrm>
          <a:prstGeom prst="round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endParaRPr lang="en-US"/>
          </a:p>
        </p:txBody>
      </p:sp>
      <p:sp>
        <p:nvSpPr>
          <p:cNvPr id="19" name="Oval 18">
            <a:extLst>
              <a:ext uri="{FF2B5EF4-FFF2-40B4-BE49-F238E27FC236}">
                <a16:creationId xmlns:a16="http://schemas.microsoft.com/office/drawing/2014/main" id="{A3130A28-66DC-7FCF-96D2-0A050661A402}"/>
              </a:ext>
            </a:extLst>
          </p:cNvPr>
          <p:cNvSpPr/>
          <p:nvPr/>
        </p:nvSpPr>
        <p:spPr>
          <a:xfrm>
            <a:off x="8191051" y="3259025"/>
            <a:ext cx="343656" cy="336010"/>
          </a:xfrm>
          <a:prstGeom prst="ellipse">
            <a:avLst/>
          </a:prstGeom>
          <a:ln w="19050">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r>
              <a:rPr lang="en-US" sz="1200">
                <a:solidFill>
                  <a:schemeClr val="accent1"/>
                </a:solidFill>
                <a:latin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4815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06DE-5739-8832-4512-AC88E01EBDEC}"/>
              </a:ext>
            </a:extLst>
          </p:cNvPr>
          <p:cNvSpPr>
            <a:spLocks noGrp="1"/>
          </p:cNvSpPr>
          <p:nvPr>
            <p:ph type="title"/>
          </p:nvPr>
        </p:nvSpPr>
        <p:spPr/>
        <p:txBody>
          <a:bodyPr/>
          <a:lstStyle/>
          <a:p>
            <a:r>
              <a:rPr lang="en-US"/>
              <a:t>Scan Items</a:t>
            </a:r>
          </a:p>
        </p:txBody>
      </p:sp>
      <p:sp>
        <p:nvSpPr>
          <p:cNvPr id="3" name="Text Placeholder 2">
            <a:extLst>
              <a:ext uri="{FF2B5EF4-FFF2-40B4-BE49-F238E27FC236}">
                <a16:creationId xmlns:a16="http://schemas.microsoft.com/office/drawing/2014/main" id="{E8D56726-F6B9-11AC-7003-64816D2134F4}"/>
              </a:ext>
            </a:extLst>
          </p:cNvPr>
          <p:cNvSpPr>
            <a:spLocks noGrp="1"/>
          </p:cNvSpPr>
          <p:nvPr>
            <p:ph type="body" sz="quarter" idx="15"/>
          </p:nvPr>
        </p:nvSpPr>
        <p:spPr/>
        <p:txBody>
          <a:bodyPr/>
          <a:lstStyle/>
          <a:p>
            <a:r>
              <a:rPr lang="en-US"/>
              <a:t>Learn how scan items to add to a supply case. </a:t>
            </a:r>
          </a:p>
        </p:txBody>
      </p:sp>
      <p:sp>
        <p:nvSpPr>
          <p:cNvPr id="4" name="Slide Number Placeholder 3">
            <a:extLst>
              <a:ext uri="{FF2B5EF4-FFF2-40B4-BE49-F238E27FC236}">
                <a16:creationId xmlns:a16="http://schemas.microsoft.com/office/drawing/2014/main" id="{4E632F89-F95A-037B-4DE7-670A35716A00}"/>
              </a:ext>
            </a:extLst>
          </p:cNvPr>
          <p:cNvSpPr>
            <a:spLocks noGrp="1"/>
          </p:cNvSpPr>
          <p:nvPr>
            <p:ph type="sldNum" sz="quarter" idx="16"/>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36424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22</a:t>
            </a:fld>
            <a:endParaRPr kumimoji="0" lang="en-US" sz="1067" b="0" i="0" u="none" strike="noStrike" kern="1200" cap="none" spc="0" normalizeH="0" baseline="0" noProof="0">
              <a:ln>
                <a:noFill/>
              </a:ln>
              <a:solidFill>
                <a:srgbClr val="36424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a:extLst>
              <a:ext uri="{FF2B5EF4-FFF2-40B4-BE49-F238E27FC236}">
                <a16:creationId xmlns:a16="http://schemas.microsoft.com/office/drawing/2014/main" id="{0C2C9EF8-4655-9265-5488-3C4C6807E22D}"/>
              </a:ext>
            </a:extLst>
          </p:cNvPr>
          <p:cNvSpPr>
            <a:spLocks noGrp="1"/>
          </p:cNvSpPr>
          <p:nvPr>
            <p:ph sz="quarter" idx="11"/>
          </p:nvPr>
        </p:nvSpPr>
        <p:spPr/>
        <p:txBody>
          <a:bodyPr/>
          <a:lstStyle/>
          <a:p>
            <a:r>
              <a:rPr lang="en-US"/>
              <a:t>Add On a Supply</a:t>
            </a:r>
          </a:p>
          <a:p>
            <a:r>
              <a:rPr lang="en-US"/>
              <a:t>Add on the Fly Item</a:t>
            </a:r>
          </a:p>
          <a:p>
            <a:endParaRPr lang="en-US"/>
          </a:p>
        </p:txBody>
      </p:sp>
    </p:spTree>
    <p:extLst>
      <p:ext uri="{BB962C8B-B14F-4D97-AF65-F5344CB8AC3E}">
        <p14:creationId xmlns:p14="http://schemas.microsoft.com/office/powerpoint/2010/main" val="2790397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E796-F40C-7C6D-4256-C1F802CAB3EE}"/>
              </a:ext>
            </a:extLst>
          </p:cNvPr>
          <p:cNvSpPr>
            <a:spLocks noGrp="1"/>
          </p:cNvSpPr>
          <p:nvPr>
            <p:ph type="title"/>
          </p:nvPr>
        </p:nvSpPr>
        <p:spPr/>
        <p:txBody>
          <a:bodyPr/>
          <a:lstStyle/>
          <a:p>
            <a:r>
              <a:rPr lang="en-US"/>
              <a:t>Scan Items</a:t>
            </a:r>
          </a:p>
        </p:txBody>
      </p:sp>
      <p:sp>
        <p:nvSpPr>
          <p:cNvPr id="3" name="Text Placeholder 2">
            <a:extLst>
              <a:ext uri="{FF2B5EF4-FFF2-40B4-BE49-F238E27FC236}">
                <a16:creationId xmlns:a16="http://schemas.microsoft.com/office/drawing/2014/main" id="{4A33DC4D-949D-6877-C70B-1ECDEF45E672}"/>
              </a:ext>
            </a:extLst>
          </p:cNvPr>
          <p:cNvSpPr>
            <a:spLocks noGrp="1"/>
          </p:cNvSpPr>
          <p:nvPr>
            <p:ph type="body" sz="quarter" idx="15"/>
          </p:nvPr>
        </p:nvSpPr>
        <p:spPr/>
        <p:txBody>
          <a:bodyPr/>
          <a:lstStyle/>
          <a:p>
            <a:r>
              <a:rPr lang="en-US"/>
              <a:t>Learn how to search for and add an item to a supply case. </a:t>
            </a:r>
          </a:p>
          <a:p>
            <a:endParaRPr lang="en-US"/>
          </a:p>
        </p:txBody>
      </p:sp>
      <p:sp>
        <p:nvSpPr>
          <p:cNvPr id="4" name="Text Placeholder 3">
            <a:extLst>
              <a:ext uri="{FF2B5EF4-FFF2-40B4-BE49-F238E27FC236}">
                <a16:creationId xmlns:a16="http://schemas.microsoft.com/office/drawing/2014/main" id="{35E86D1A-BA14-76BA-3A50-DC87AB12BD59}"/>
              </a:ext>
            </a:extLst>
          </p:cNvPr>
          <p:cNvSpPr>
            <a:spLocks noGrp="1"/>
          </p:cNvSpPr>
          <p:nvPr>
            <p:ph type="body" sz="quarter" idx="16"/>
          </p:nvPr>
        </p:nvSpPr>
        <p:spPr/>
        <p:txBody>
          <a:bodyPr/>
          <a:lstStyle/>
          <a:p>
            <a:r>
              <a:rPr lang="en-US"/>
              <a:t>Add on a Supply</a:t>
            </a:r>
          </a:p>
        </p:txBody>
      </p:sp>
      <p:sp>
        <p:nvSpPr>
          <p:cNvPr id="5" name="Slide Number Placeholder 4">
            <a:extLst>
              <a:ext uri="{FF2B5EF4-FFF2-40B4-BE49-F238E27FC236}">
                <a16:creationId xmlns:a16="http://schemas.microsoft.com/office/drawing/2014/main" id="{D9951231-4FE4-6709-C772-97EAEC44061F}"/>
              </a:ext>
            </a:extLst>
          </p:cNvPr>
          <p:cNvSpPr>
            <a:spLocks noGrp="1"/>
          </p:cNvSpPr>
          <p:nvPr>
            <p:ph type="sldNum" sz="quarter" idx="18"/>
          </p:nvPr>
        </p:nvSpPr>
        <p:spPr/>
        <p:txBody>
          <a:bodyPr/>
          <a:lstStyle/>
          <a:p>
            <a:pPr lvl="0"/>
            <a:fld id="{A59E24FB-11A7-44FD-AC96-67BDBF48A334}" type="slidenum">
              <a:rPr lang="en-US" noProof="0" smtClean="0"/>
              <a:pPr lvl="0"/>
              <a:t>23</a:t>
            </a:fld>
            <a:endParaRPr lang="en-US" noProof="0"/>
          </a:p>
        </p:txBody>
      </p:sp>
      <p:sp>
        <p:nvSpPr>
          <p:cNvPr id="6" name="Text Placeholder 5">
            <a:extLst>
              <a:ext uri="{FF2B5EF4-FFF2-40B4-BE49-F238E27FC236}">
                <a16:creationId xmlns:a16="http://schemas.microsoft.com/office/drawing/2014/main" id="{4335A1A0-6610-057F-8DFB-6E75C0C0B78B}"/>
              </a:ext>
            </a:extLst>
          </p:cNvPr>
          <p:cNvSpPr>
            <a:spLocks noGrp="1"/>
          </p:cNvSpPr>
          <p:nvPr>
            <p:ph type="body" sz="quarter" idx="19"/>
          </p:nvPr>
        </p:nvSpPr>
        <p:spPr/>
        <p:txBody>
          <a:bodyPr/>
          <a:lstStyle/>
          <a:p>
            <a:r>
              <a:rPr lang="en-US"/>
              <a:t>Add on Fly Item</a:t>
            </a:r>
          </a:p>
        </p:txBody>
      </p:sp>
    </p:spTree>
    <p:extLst>
      <p:ext uri="{BB962C8B-B14F-4D97-AF65-F5344CB8AC3E}">
        <p14:creationId xmlns:p14="http://schemas.microsoft.com/office/powerpoint/2010/main" val="3443310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0E03F1-5FC0-2E0A-CD29-24032CC3D37F}"/>
              </a:ext>
            </a:extLst>
          </p:cNvPr>
          <p:cNvSpPr>
            <a:spLocks noGrp="1"/>
          </p:cNvSpPr>
          <p:nvPr>
            <p:ph type="sldNum" sz="quarter" idx="10"/>
          </p:nvPr>
        </p:nvSpPr>
        <p:spPr/>
        <p:txBody>
          <a:bodyPr/>
          <a:lstStyle/>
          <a:p>
            <a:pPr defTabSz="761970"/>
            <a:fld id="{A59E24FB-11A7-44FD-AC96-67BDBF48A334}" type="slidenum">
              <a:rPr lang="en-US" smtClean="0"/>
              <a:pPr defTabSz="761970"/>
              <a:t>24</a:t>
            </a:fld>
            <a:endParaRPr lang="en-US"/>
          </a:p>
        </p:txBody>
      </p:sp>
    </p:spTree>
    <p:extLst>
      <p:ext uri="{BB962C8B-B14F-4D97-AF65-F5344CB8AC3E}">
        <p14:creationId xmlns:p14="http://schemas.microsoft.com/office/powerpoint/2010/main" val="4115720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3DBC3-A2D3-3BDE-DEB8-7BFCD60DD8DD}"/>
              </a:ext>
            </a:extLst>
          </p:cNvPr>
          <p:cNvSpPr>
            <a:spLocks noGrp="1"/>
          </p:cNvSpPr>
          <p:nvPr>
            <p:ph type="body" sz="quarter" idx="10"/>
          </p:nvPr>
        </p:nvSpPr>
        <p:spPr/>
        <p:txBody>
          <a:bodyPr/>
          <a:lstStyle/>
          <a:p>
            <a:r>
              <a:rPr lang="en-US"/>
              <a:t>2</a:t>
            </a:r>
          </a:p>
        </p:txBody>
      </p:sp>
      <p:sp>
        <p:nvSpPr>
          <p:cNvPr id="3" name="Title 2">
            <a:extLst>
              <a:ext uri="{FF2B5EF4-FFF2-40B4-BE49-F238E27FC236}">
                <a16:creationId xmlns:a16="http://schemas.microsoft.com/office/drawing/2014/main" id="{C202F8D6-5325-3DB4-97A6-32AE1294636A}"/>
              </a:ext>
            </a:extLst>
          </p:cNvPr>
          <p:cNvSpPr>
            <a:spLocks noGrp="1"/>
          </p:cNvSpPr>
          <p:nvPr>
            <p:ph type="title"/>
          </p:nvPr>
        </p:nvSpPr>
        <p:spPr/>
        <p:txBody>
          <a:bodyPr>
            <a:normAutofit fontScale="90000"/>
          </a:bodyPr>
          <a:lstStyle/>
          <a:p>
            <a:r>
              <a:rPr lang="en-US"/>
              <a:t>Supply Source Configuration and Management</a:t>
            </a:r>
          </a:p>
        </p:txBody>
      </p:sp>
      <p:sp>
        <p:nvSpPr>
          <p:cNvPr id="4" name="Content Placeholder 3">
            <a:extLst>
              <a:ext uri="{FF2B5EF4-FFF2-40B4-BE49-F238E27FC236}">
                <a16:creationId xmlns:a16="http://schemas.microsoft.com/office/drawing/2014/main" id="{8A2BC1B9-6185-53EB-3228-78ADD1E4003F}"/>
              </a:ext>
            </a:extLst>
          </p:cNvPr>
          <p:cNvSpPr>
            <a:spLocks noGrp="1"/>
          </p:cNvSpPr>
          <p:nvPr>
            <p:ph sz="quarter" idx="11"/>
          </p:nvPr>
        </p:nvSpPr>
        <p:spPr/>
        <p:txBody>
          <a:bodyPr/>
          <a:lstStyle/>
          <a:p>
            <a:r>
              <a:rPr lang="en-US"/>
              <a:t>Supply Source Configuration</a:t>
            </a:r>
          </a:p>
          <a:p>
            <a:r>
              <a:rPr lang="en-US"/>
              <a:t>Changes Made</a:t>
            </a:r>
          </a:p>
          <a:p>
            <a:r>
              <a:rPr lang="en-US"/>
              <a:t>Supplies</a:t>
            </a:r>
          </a:p>
          <a:p>
            <a:r>
              <a:rPr lang="en-US"/>
              <a:t>Implant Log</a:t>
            </a:r>
          </a:p>
          <a:p>
            <a:r>
              <a:rPr lang="en-US"/>
              <a:t>Tissue</a:t>
            </a:r>
          </a:p>
        </p:txBody>
      </p:sp>
      <p:sp>
        <p:nvSpPr>
          <p:cNvPr id="5" name="Slide Number Placeholder 4">
            <a:extLst>
              <a:ext uri="{FF2B5EF4-FFF2-40B4-BE49-F238E27FC236}">
                <a16:creationId xmlns:a16="http://schemas.microsoft.com/office/drawing/2014/main" id="{D7900B30-6863-0FC9-3A1D-45A9C9739ECC}"/>
              </a:ext>
            </a:extLst>
          </p:cNvPr>
          <p:cNvSpPr>
            <a:spLocks noGrp="1"/>
          </p:cNvSpPr>
          <p:nvPr>
            <p:ph type="sldNum" sz="quarter" idx="12"/>
          </p:nvPr>
        </p:nvSpPr>
        <p:spPr/>
        <p:txBody>
          <a:bodyPr/>
          <a:lstStyle/>
          <a:p>
            <a:pPr defTabSz="761970"/>
            <a:fld id="{A59E24FB-11A7-44FD-AC96-67BDBF48A334}" type="slidenum">
              <a:rPr lang="en-US" smtClean="0"/>
              <a:pPr defTabSz="761970"/>
              <a:t>25</a:t>
            </a:fld>
            <a:endParaRPr lang="en-US"/>
          </a:p>
        </p:txBody>
      </p:sp>
    </p:spTree>
    <p:extLst>
      <p:ext uri="{BB962C8B-B14F-4D97-AF65-F5344CB8AC3E}">
        <p14:creationId xmlns:p14="http://schemas.microsoft.com/office/powerpoint/2010/main" val="4045541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normAutofit/>
          </a:bodyPr>
          <a:lstStyle/>
          <a:p>
            <a:r>
              <a:rPr lang="en-US" sz="4800"/>
              <a:t>Supply Source Configuration</a:t>
            </a:r>
          </a:p>
        </p:txBody>
      </p:sp>
      <p:sp>
        <p:nvSpPr>
          <p:cNvPr id="3" name="Slide Number Placeholder 2">
            <a:extLst>
              <a:ext uri="{FF2B5EF4-FFF2-40B4-BE49-F238E27FC236}">
                <a16:creationId xmlns:a16="http://schemas.microsoft.com/office/drawing/2014/main" id="{6C67CD01-37C8-C787-7B76-6F1A12B72820}"/>
              </a:ext>
            </a:extLst>
          </p:cNvPr>
          <p:cNvSpPr>
            <a:spLocks noGrp="1"/>
          </p:cNvSpPr>
          <p:nvPr>
            <p:ph type="sldNum" sz="quarter" idx="12"/>
          </p:nvPr>
        </p:nvSpPr>
        <p:spPr/>
        <p:txBody>
          <a:bodyPr/>
          <a:lstStyle/>
          <a:p>
            <a:pPr defTabSz="761970"/>
            <a:fld id="{A59E24FB-11A7-44FD-AC96-67BDBF48A334}" type="slidenum">
              <a:rPr lang="en-US" smtClean="0"/>
              <a:pPr defTabSz="761970"/>
              <a:t>26</a:t>
            </a:fld>
            <a:endParaRPr lang="en-US"/>
          </a:p>
        </p:txBody>
      </p:sp>
      <p:sp>
        <p:nvSpPr>
          <p:cNvPr id="2" name="Text Placeholder 1">
            <a:extLst>
              <a:ext uri="{FF2B5EF4-FFF2-40B4-BE49-F238E27FC236}">
                <a16:creationId xmlns:a16="http://schemas.microsoft.com/office/drawing/2014/main" id="{E5D53619-9E4C-DC7F-F2F3-72AB5B31AFAE}"/>
              </a:ext>
            </a:extLst>
          </p:cNvPr>
          <p:cNvSpPr>
            <a:spLocks noGrp="1"/>
          </p:cNvSpPr>
          <p:nvPr>
            <p:ph type="body" sz="quarter" idx="13"/>
          </p:nvPr>
        </p:nvSpPr>
        <p:spPr/>
        <p:txBody>
          <a:bodyPr/>
          <a:lstStyle/>
          <a:p>
            <a:r>
              <a:rPr lang="en-US">
                <a:solidFill>
                  <a:schemeClr val="bg1"/>
                </a:solidFill>
              </a:rPr>
              <a:t>Supply Source Configuration and Management</a:t>
            </a:r>
          </a:p>
        </p:txBody>
      </p:sp>
    </p:spTree>
    <p:custDataLst>
      <p:tags r:id="rId1"/>
    </p:custDataLst>
    <p:extLst>
      <p:ext uri="{BB962C8B-B14F-4D97-AF65-F5344CB8AC3E}">
        <p14:creationId xmlns:p14="http://schemas.microsoft.com/office/powerpoint/2010/main" val="428820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F986-8190-82FD-7087-345C055EE3E7}"/>
              </a:ext>
            </a:extLst>
          </p:cNvPr>
          <p:cNvSpPr>
            <a:spLocks noGrp="1"/>
          </p:cNvSpPr>
          <p:nvPr>
            <p:ph type="title"/>
          </p:nvPr>
        </p:nvSpPr>
        <p:spPr/>
        <p:txBody>
          <a:bodyPr/>
          <a:lstStyle/>
          <a:p>
            <a:r>
              <a:rPr lang="en-US"/>
              <a:t>Supply Source Configuration</a:t>
            </a:r>
          </a:p>
        </p:txBody>
      </p:sp>
      <p:sp>
        <p:nvSpPr>
          <p:cNvPr id="3" name="Content Placeholder 2">
            <a:extLst>
              <a:ext uri="{FF2B5EF4-FFF2-40B4-BE49-F238E27FC236}">
                <a16:creationId xmlns:a16="http://schemas.microsoft.com/office/drawing/2014/main" id="{ADEBD549-DB1F-94BB-47EB-E8DBC2E8FA2B}"/>
              </a:ext>
            </a:extLst>
          </p:cNvPr>
          <p:cNvSpPr>
            <a:spLocks noGrp="1"/>
          </p:cNvSpPr>
          <p:nvPr>
            <p:ph sz="quarter" idx="11"/>
          </p:nvPr>
        </p:nvSpPr>
        <p:spPr>
          <a:xfrm>
            <a:off x="318348" y="2011681"/>
            <a:ext cx="7468192" cy="4158828"/>
          </a:xfrm>
        </p:spPr>
        <p:txBody>
          <a:bodyPr/>
          <a:lstStyle/>
          <a:p>
            <a:r>
              <a:rPr lang="en-US"/>
              <a:t>Explain the supply source configuration depletion paths.</a:t>
            </a:r>
          </a:p>
          <a:p>
            <a:r>
              <a:rPr lang="en-US"/>
              <a:t>Classify when to use each type of waste reason. </a:t>
            </a:r>
          </a:p>
        </p:txBody>
      </p:sp>
      <p:sp>
        <p:nvSpPr>
          <p:cNvPr id="4" name="Slide Number Placeholder 3">
            <a:extLst>
              <a:ext uri="{FF2B5EF4-FFF2-40B4-BE49-F238E27FC236}">
                <a16:creationId xmlns:a16="http://schemas.microsoft.com/office/drawing/2014/main" id="{56317AAC-893B-2073-CF29-2B0CCC921744}"/>
              </a:ext>
            </a:extLst>
          </p:cNvPr>
          <p:cNvSpPr>
            <a:spLocks noGrp="1"/>
          </p:cNvSpPr>
          <p:nvPr>
            <p:ph type="sldNum" sz="quarter" idx="12"/>
          </p:nvPr>
        </p:nvSpPr>
        <p:spPr/>
        <p:txBody>
          <a:bodyPr/>
          <a:lstStyle/>
          <a:p>
            <a:pPr defTabSz="761970"/>
            <a:fld id="{A59E24FB-11A7-44FD-AC96-67BDBF48A334}" type="slidenum">
              <a:rPr lang="en-US" smtClean="0"/>
              <a:pPr defTabSz="761970"/>
              <a:t>27</a:t>
            </a:fld>
            <a:endParaRPr lang="en-US"/>
          </a:p>
        </p:txBody>
      </p:sp>
    </p:spTree>
    <p:extLst>
      <p:ext uri="{BB962C8B-B14F-4D97-AF65-F5344CB8AC3E}">
        <p14:creationId xmlns:p14="http://schemas.microsoft.com/office/powerpoint/2010/main" val="1888672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Title 5">
            <a:extLst>
              <a:ext uri="{FF2B5EF4-FFF2-40B4-BE49-F238E27FC236}">
                <a16:creationId xmlns:a16="http://schemas.microsoft.com/office/drawing/2014/main" id="{2DB93161-3F95-4209-B77D-9FB7CAD12A7E}"/>
              </a:ext>
            </a:extLst>
          </p:cNvPr>
          <p:cNvSpPr>
            <a:spLocks noGrp="1"/>
          </p:cNvSpPr>
          <p:nvPr>
            <p:ph type="title"/>
          </p:nvPr>
        </p:nvSpPr>
        <p:spPr/>
        <p:txBody>
          <a:bodyPr/>
          <a:lstStyle/>
          <a:p>
            <a:r>
              <a:rPr lang="en-US"/>
              <a:t>Supply Source Depletion Path</a:t>
            </a:r>
          </a:p>
        </p:txBody>
      </p:sp>
      <p:graphicFrame>
        <p:nvGraphicFramePr>
          <p:cNvPr id="8" name="Content Placeholder 7">
            <a:extLst>
              <a:ext uri="{FF2B5EF4-FFF2-40B4-BE49-F238E27FC236}">
                <a16:creationId xmlns:a16="http://schemas.microsoft.com/office/drawing/2014/main" id="{879AED52-877A-6919-27E5-EA47DC6DD65B}"/>
              </a:ext>
            </a:extLst>
          </p:cNvPr>
          <p:cNvGraphicFramePr>
            <a:graphicFrameLocks noGrp="1"/>
          </p:cNvGraphicFramePr>
          <p:nvPr>
            <p:ph idx="1"/>
            <p:extLst>
              <p:ext uri="{D42A27DB-BD31-4B8C-83A1-F6EECF244321}">
                <p14:modId xmlns:p14="http://schemas.microsoft.com/office/powerpoint/2010/main" val="2558821693"/>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6E868F6-A0C5-4F22-B58E-453E26678B2A}"/>
              </a:ext>
            </a:extLst>
          </p:cNvPr>
          <p:cNvSpPr>
            <a:spLocks noGrp="1"/>
          </p:cNvSpPr>
          <p:nvPr>
            <p:ph type="sldNum" sz="quarter" idx="17"/>
          </p:nvPr>
        </p:nvSpPr>
        <p:spPr/>
        <p:txBody>
          <a:bodyPr/>
          <a:lstStyle/>
          <a:p>
            <a:pPr lvl="0"/>
            <a:fld id="{A59E24FB-11A7-44FD-AC96-67BDBF48A334}" type="slidenum">
              <a:rPr lang="en-US" noProof="0" smtClean="0"/>
              <a:pPr lvl="0"/>
              <a:t>28</a:t>
            </a:fld>
            <a:endParaRPr lang="en-US" noProof="0"/>
          </a:p>
        </p:txBody>
      </p:sp>
    </p:spTree>
    <p:extLst>
      <p:ext uri="{BB962C8B-B14F-4D97-AF65-F5344CB8AC3E}">
        <p14:creationId xmlns:p14="http://schemas.microsoft.com/office/powerpoint/2010/main" val="2053485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D8F065-5B3B-4677-B9FD-3BB70C2B5C07}"/>
              </a:ext>
            </a:extLst>
          </p:cNvPr>
          <p:cNvSpPr>
            <a:spLocks noGrp="1"/>
          </p:cNvSpPr>
          <p:nvPr>
            <p:ph type="title"/>
          </p:nvPr>
        </p:nvSpPr>
        <p:spPr/>
        <p:txBody>
          <a:bodyPr/>
          <a:lstStyle/>
          <a:p>
            <a:r>
              <a:rPr lang="en-US"/>
              <a:t>Non-Stock Location</a:t>
            </a:r>
          </a:p>
        </p:txBody>
      </p:sp>
      <p:graphicFrame>
        <p:nvGraphicFramePr>
          <p:cNvPr id="6" name="Content Placeholder 5">
            <a:extLst>
              <a:ext uri="{FF2B5EF4-FFF2-40B4-BE49-F238E27FC236}">
                <a16:creationId xmlns:a16="http://schemas.microsoft.com/office/drawing/2014/main" id="{723CB1CF-38FA-46AE-22EC-D63073CF949B}"/>
              </a:ext>
            </a:extLst>
          </p:cNvPr>
          <p:cNvGraphicFramePr>
            <a:graphicFrameLocks noGrp="1"/>
          </p:cNvGraphicFramePr>
          <p:nvPr>
            <p:ph idx="18"/>
            <p:extLst>
              <p:ext uri="{D42A27DB-BD31-4B8C-83A1-F6EECF244321}">
                <p14:modId xmlns:p14="http://schemas.microsoft.com/office/powerpoint/2010/main" val="2633905056"/>
              </p:ext>
            </p:extLst>
          </p:nvPr>
        </p:nvGraphicFramePr>
        <p:xfrm>
          <a:off x="6280150" y="1246188"/>
          <a:ext cx="56070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7BB310F0-7650-45F2-9246-83D24421863F}"/>
              </a:ext>
            </a:extLst>
          </p:cNvPr>
          <p:cNvSpPr>
            <a:spLocks noGrp="1"/>
          </p:cNvSpPr>
          <p:nvPr>
            <p:ph type="sldNum" sz="quarter" idx="17"/>
          </p:nvPr>
        </p:nvSpPr>
        <p:spPr/>
        <p:txBody>
          <a:bodyPr/>
          <a:lstStyle/>
          <a:p>
            <a:fld id="{052322B1-4560-4726-9D81-2F13A45DA62A}" type="slidenum">
              <a:rPr lang="en-US" smtClean="0"/>
              <a:pPr/>
              <a:t>29</a:t>
            </a:fld>
            <a:endParaRPr lang="en-US"/>
          </a:p>
        </p:txBody>
      </p:sp>
      <p:pic>
        <p:nvPicPr>
          <p:cNvPr id="9" name="Picture 8">
            <a:extLst>
              <a:ext uri="{FF2B5EF4-FFF2-40B4-BE49-F238E27FC236}">
                <a16:creationId xmlns:a16="http://schemas.microsoft.com/office/drawing/2014/main" id="{8B8D98E5-981F-4111-B33B-9C0A2848729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779698" y="3614061"/>
            <a:ext cx="2710429" cy="1934617"/>
          </a:xfrm>
          <a:prstGeom prst="rect">
            <a:avLst/>
          </a:prstGeom>
          <a:ln w="12700">
            <a:solidFill>
              <a:schemeClr val="bg1">
                <a:lumMod val="75000"/>
              </a:schemeClr>
            </a:solidFill>
          </a:ln>
        </p:spPr>
      </p:pic>
      <p:pic>
        <p:nvPicPr>
          <p:cNvPr id="10" name="Picture 9">
            <a:extLst>
              <a:ext uri="{FF2B5EF4-FFF2-40B4-BE49-F238E27FC236}">
                <a16:creationId xmlns:a16="http://schemas.microsoft.com/office/drawing/2014/main" id="{16802445-5D0E-425D-2D88-87808757F5A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63485" y="1309322"/>
            <a:ext cx="5142857" cy="2047619"/>
          </a:xfrm>
          <a:prstGeom prst="rect">
            <a:avLst/>
          </a:prstGeom>
          <a:ln w="12700">
            <a:solidFill>
              <a:schemeClr val="bg1">
                <a:lumMod val="75000"/>
              </a:schemeClr>
            </a:solidFill>
          </a:ln>
        </p:spPr>
      </p:pic>
    </p:spTree>
    <p:extLst>
      <p:ext uri="{BB962C8B-B14F-4D97-AF65-F5344CB8AC3E}">
        <p14:creationId xmlns:p14="http://schemas.microsoft.com/office/powerpoint/2010/main" val="100294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22E251-FA2E-DFB1-2BEB-52CD5A9437AF}"/>
              </a:ext>
            </a:extLst>
          </p:cNvPr>
          <p:cNvSpPr>
            <a:spLocks noGrp="1"/>
          </p:cNvSpPr>
          <p:nvPr>
            <p:ph type="sldNum" sz="quarter" idx="12"/>
          </p:nvPr>
        </p:nvSpPr>
        <p:spPr>
          <a:xfrm>
            <a:off x="11431675" y="6329038"/>
            <a:ext cx="455525" cy="420591"/>
          </a:xfrm>
        </p:spPr>
        <p:txBody>
          <a:bodyPr/>
          <a:lstStyle/>
          <a:p>
            <a:fld id="{A59E24FB-11A7-44FD-AC96-67BDBF48A334}" type="slidenum">
              <a:rPr lang="en-US" smtClean="0"/>
              <a:pPr/>
              <a:t>3</a:t>
            </a:fld>
            <a:endParaRPr lang="en-US"/>
          </a:p>
        </p:txBody>
      </p:sp>
      <p:graphicFrame>
        <p:nvGraphicFramePr>
          <p:cNvPr id="13" name="Table 12">
            <a:extLst>
              <a:ext uri="{FF2B5EF4-FFF2-40B4-BE49-F238E27FC236}">
                <a16:creationId xmlns:a16="http://schemas.microsoft.com/office/drawing/2014/main" id="{53D92B7B-E343-60AE-4154-911FFD3C015B}"/>
              </a:ext>
            </a:extLst>
          </p:cNvPr>
          <p:cNvGraphicFramePr>
            <a:graphicFrameLocks noGrp="1"/>
          </p:cNvGraphicFramePr>
          <p:nvPr>
            <p:extLst>
              <p:ext uri="{D42A27DB-BD31-4B8C-83A1-F6EECF244321}">
                <p14:modId xmlns:p14="http://schemas.microsoft.com/office/powerpoint/2010/main" val="3523704007"/>
              </p:ext>
            </p:extLst>
          </p:nvPr>
        </p:nvGraphicFramePr>
        <p:xfrm>
          <a:off x="3106844" y="2508034"/>
          <a:ext cx="8876045" cy="2671880"/>
        </p:xfrm>
        <a:graphic>
          <a:graphicData uri="http://schemas.openxmlformats.org/drawingml/2006/table">
            <a:tbl>
              <a:tblPr firstRow="1" bandRow="1">
                <a:tableStyleId>{69012ECD-51FC-41F1-AA8D-1B2483CD663E}</a:tableStyleId>
              </a:tblPr>
              <a:tblGrid>
                <a:gridCol w="1775209">
                  <a:extLst>
                    <a:ext uri="{9D8B030D-6E8A-4147-A177-3AD203B41FA5}">
                      <a16:colId xmlns:a16="http://schemas.microsoft.com/office/drawing/2014/main" val="2093240834"/>
                    </a:ext>
                  </a:extLst>
                </a:gridCol>
                <a:gridCol w="7100836">
                  <a:extLst>
                    <a:ext uri="{9D8B030D-6E8A-4147-A177-3AD203B41FA5}">
                      <a16:colId xmlns:a16="http://schemas.microsoft.com/office/drawing/2014/main" val="322917890"/>
                    </a:ext>
                  </a:extLst>
                </a:gridCol>
              </a:tblGrid>
              <a:tr h="534376">
                <a:tc gridSpan="2">
                  <a:txBody>
                    <a:bodyPr/>
                    <a:lstStyle/>
                    <a:p>
                      <a:pPr algn="ctr"/>
                      <a:r>
                        <a:rPr lang="en-US" b="1">
                          <a:solidFill>
                            <a:schemeClr val="bg1"/>
                          </a:solidFill>
                        </a:rPr>
                        <a:t>Module 2: Supply Source Configuration and Management</a:t>
                      </a:r>
                      <a:endParaRPr lang="en-US" sz="2400" b="1">
                        <a:solidFill>
                          <a:schemeClr val="bg1"/>
                        </a:solidFill>
                        <a:latin typeface="+mn-lt"/>
                      </a:endParaRPr>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a:solidFill>
                            <a:schemeClr val="tx1"/>
                          </a:solidFill>
                        </a:rPr>
                        <a:t>CDUI and Features</a:t>
                      </a:r>
                      <a:endParaRPr lang="en-US" sz="2400" b="1">
                        <a:solidFill>
                          <a:schemeClr val="tx1"/>
                        </a:solidFill>
                        <a:latin typeface="+mn-lt"/>
                      </a:endParaRPr>
                    </a:p>
                  </a:txBody>
                  <a:tcPr/>
                </a:tc>
                <a:extLst>
                  <a:ext uri="{0D108BD9-81ED-4DB2-BD59-A6C34878D82A}">
                    <a16:rowId xmlns:a16="http://schemas.microsoft.com/office/drawing/2014/main" val="3625572078"/>
                  </a:ext>
                </a:extLst>
              </a:tr>
              <a:tr h="534376">
                <a:tc>
                  <a:txBody>
                    <a:bodyPr/>
                    <a:lstStyle/>
                    <a:p>
                      <a:r>
                        <a:rPr lang="en-US" b="0">
                          <a:solidFill>
                            <a:schemeClr val="tx1"/>
                          </a:solidFill>
                        </a:rPr>
                        <a:t>Lesson 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a:solidFill>
                            <a:schemeClr val="tx1"/>
                          </a:solidFill>
                        </a:rPr>
                        <a:t>Supply Source Configuration </a:t>
                      </a:r>
                      <a:endParaRPr lang="en-US" sz="2400" b="0">
                        <a:solidFill>
                          <a:schemeClr val="tx1"/>
                        </a:solidFill>
                        <a:latin typeface="+mn-lt"/>
                      </a:endParaRPr>
                    </a:p>
                  </a:txBody>
                  <a:tcPr/>
                </a:tc>
                <a:extLst>
                  <a:ext uri="{0D108BD9-81ED-4DB2-BD59-A6C34878D82A}">
                    <a16:rowId xmlns:a16="http://schemas.microsoft.com/office/drawing/2014/main" val="2858836359"/>
                  </a:ext>
                </a:extLst>
              </a:tr>
              <a:tr h="534376">
                <a:tc>
                  <a:txBody>
                    <a:bodyPr/>
                    <a:lstStyle/>
                    <a:p>
                      <a:r>
                        <a:rPr lang="en-US" b="0">
                          <a:solidFill>
                            <a:schemeClr val="tx1"/>
                          </a:solidFill>
                        </a:rPr>
                        <a:t>Lesson 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a:solidFill>
                            <a:schemeClr val="tx1"/>
                          </a:solidFill>
                        </a:rPr>
                        <a:t>Changes Made </a:t>
                      </a:r>
                      <a:endParaRPr lang="en-US" sz="2400" b="0">
                        <a:solidFill>
                          <a:schemeClr val="tx1"/>
                        </a:solidFill>
                        <a:latin typeface="+mn-lt"/>
                      </a:endParaRPr>
                    </a:p>
                  </a:txBody>
                  <a:tcPr/>
                </a:tc>
                <a:extLst>
                  <a:ext uri="{0D108BD9-81ED-4DB2-BD59-A6C34878D82A}">
                    <a16:rowId xmlns:a16="http://schemas.microsoft.com/office/drawing/2014/main" val="1600565984"/>
                  </a:ext>
                </a:extLst>
              </a:tr>
              <a:tr h="534376">
                <a:tc>
                  <a:txBody>
                    <a:bodyPr/>
                    <a:lstStyle/>
                    <a:p>
                      <a:r>
                        <a:rPr lang="en-US" b="0">
                          <a:solidFill>
                            <a:schemeClr val="tx1"/>
                          </a:solidFill>
                        </a:rPr>
                        <a:t>Lesson 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a:solidFill>
                            <a:schemeClr val="tx1"/>
                          </a:solidFill>
                        </a:rPr>
                        <a:t>Supplies</a:t>
                      </a:r>
                      <a:endParaRPr lang="en-US" sz="2400" b="0">
                        <a:solidFill>
                          <a:schemeClr val="tx1"/>
                        </a:solidFill>
                        <a:latin typeface="+mn-lt"/>
                      </a:endParaRPr>
                    </a:p>
                  </a:txBody>
                  <a:tcPr/>
                </a:tc>
                <a:extLst>
                  <a:ext uri="{0D108BD9-81ED-4DB2-BD59-A6C34878D82A}">
                    <a16:rowId xmlns:a16="http://schemas.microsoft.com/office/drawing/2014/main" val="1775623307"/>
                  </a:ext>
                </a:extLst>
              </a:tr>
              <a:tr h="534376">
                <a:tc>
                  <a:txBody>
                    <a:bodyPr/>
                    <a:lstStyle/>
                    <a:p>
                      <a:r>
                        <a:rPr lang="en-US" b="0">
                          <a:solidFill>
                            <a:schemeClr val="tx1"/>
                          </a:solidFill>
                        </a:rPr>
                        <a:t>Lesson 4</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a:solidFill>
                            <a:schemeClr val="tx1"/>
                          </a:solidFill>
                        </a:rPr>
                        <a:t>Implant Log</a:t>
                      </a:r>
                      <a:endParaRPr lang="en-US" sz="2400" b="0">
                        <a:solidFill>
                          <a:schemeClr val="tx1"/>
                        </a:solidFill>
                        <a:latin typeface="+mn-lt"/>
                      </a:endParaRPr>
                    </a:p>
                  </a:txBody>
                  <a:tcPr/>
                </a:tc>
                <a:extLst>
                  <a:ext uri="{0D108BD9-81ED-4DB2-BD59-A6C34878D82A}">
                    <a16:rowId xmlns:a16="http://schemas.microsoft.com/office/drawing/2014/main" val="3839705464"/>
                  </a:ext>
                </a:extLst>
              </a:tr>
            </a:tbl>
          </a:graphicData>
        </a:graphic>
      </p:graphicFrame>
      <p:graphicFrame>
        <p:nvGraphicFramePr>
          <p:cNvPr id="14" name="Table Placeholder 7">
            <a:extLst>
              <a:ext uri="{FF2B5EF4-FFF2-40B4-BE49-F238E27FC236}">
                <a16:creationId xmlns:a16="http://schemas.microsoft.com/office/drawing/2014/main" id="{C4154843-BCCC-8F11-A279-4378E4AE057B}"/>
              </a:ext>
            </a:extLst>
          </p:cNvPr>
          <p:cNvGraphicFramePr>
            <a:graphicFrameLocks/>
          </p:cNvGraphicFramePr>
          <p:nvPr>
            <p:extLst>
              <p:ext uri="{D42A27DB-BD31-4B8C-83A1-F6EECF244321}">
                <p14:modId xmlns:p14="http://schemas.microsoft.com/office/powerpoint/2010/main" val="311959363"/>
              </p:ext>
            </p:extLst>
          </p:nvPr>
        </p:nvGraphicFramePr>
        <p:xfrm>
          <a:off x="3106844" y="587273"/>
          <a:ext cx="8876045" cy="1603128"/>
        </p:xfrm>
        <a:graphic>
          <a:graphicData uri="http://schemas.openxmlformats.org/drawingml/2006/table">
            <a:tbl>
              <a:tblPr firstRow="1" bandRow="1">
                <a:tableStyleId>{69012ECD-51FC-41F1-AA8D-1B2483CD663E}</a:tableStyleId>
              </a:tblPr>
              <a:tblGrid>
                <a:gridCol w="1775209">
                  <a:extLst>
                    <a:ext uri="{9D8B030D-6E8A-4147-A177-3AD203B41FA5}">
                      <a16:colId xmlns:a16="http://schemas.microsoft.com/office/drawing/2014/main" val="3416541230"/>
                    </a:ext>
                  </a:extLst>
                </a:gridCol>
                <a:gridCol w="7100836">
                  <a:extLst>
                    <a:ext uri="{9D8B030D-6E8A-4147-A177-3AD203B41FA5}">
                      <a16:colId xmlns:a16="http://schemas.microsoft.com/office/drawing/2014/main" val="1236058338"/>
                    </a:ext>
                  </a:extLst>
                </a:gridCol>
              </a:tblGrid>
              <a:tr h="534376">
                <a:tc gridSpan="2">
                  <a:txBody>
                    <a:bodyPr/>
                    <a:lstStyle/>
                    <a:p>
                      <a:pPr algn="ctr"/>
                      <a:r>
                        <a:rPr lang="en-US" b="1">
                          <a:solidFill>
                            <a:schemeClr val="bg1"/>
                          </a:solidFill>
                        </a:rPr>
                        <a:t>Module 1: </a:t>
                      </a:r>
                      <a:r>
                        <a:rPr lang="en-US" sz="2400" b="1">
                          <a:solidFill>
                            <a:schemeClr val="bg1"/>
                          </a:solidFill>
                        </a:rPr>
                        <a:t>CDUI and Features</a:t>
                      </a:r>
                      <a:endParaRPr lang="en-US" sz="2400" b="1">
                        <a:solidFill>
                          <a:schemeClr val="bg1"/>
                        </a:solidFill>
                        <a:latin typeface="+mn-lt"/>
                      </a:endParaRPr>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a:solidFill>
                            <a:schemeClr val="tx1"/>
                          </a:solidFill>
                        </a:rPr>
                        <a:t>CDUI and Features</a:t>
                      </a:r>
                      <a:endParaRPr lang="en-US" sz="2400" b="1">
                        <a:solidFill>
                          <a:schemeClr val="tx1"/>
                        </a:solidFill>
                        <a:latin typeface="+mn-lt"/>
                      </a:endParaRPr>
                    </a:p>
                  </a:txBody>
                  <a:tcPr/>
                </a:tc>
                <a:extLst>
                  <a:ext uri="{0D108BD9-81ED-4DB2-BD59-A6C34878D82A}">
                    <a16:rowId xmlns:a16="http://schemas.microsoft.com/office/drawing/2014/main" val="3151613265"/>
                  </a:ext>
                </a:extLst>
              </a:tr>
              <a:tr h="534376">
                <a:tc>
                  <a:txBody>
                    <a:bodyPr/>
                    <a:lstStyle/>
                    <a:p>
                      <a:r>
                        <a:rPr lang="en-US" b="0">
                          <a:solidFill>
                            <a:schemeClr val="tx1"/>
                          </a:solidFill>
                        </a:rPr>
                        <a:t>Lesson 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a:solidFill>
                            <a:schemeClr val="tx1"/>
                          </a:solidFill>
                        </a:rPr>
                        <a:t>Case Documentation User Interface (CDUI)</a:t>
                      </a:r>
                      <a:endParaRPr lang="en-US" sz="2400" b="0">
                        <a:solidFill>
                          <a:schemeClr val="tx1"/>
                        </a:solidFill>
                        <a:latin typeface="+mn-lt"/>
                      </a:endParaRPr>
                    </a:p>
                  </a:txBody>
                  <a:tcPr/>
                </a:tc>
                <a:extLst>
                  <a:ext uri="{0D108BD9-81ED-4DB2-BD59-A6C34878D82A}">
                    <a16:rowId xmlns:a16="http://schemas.microsoft.com/office/drawing/2014/main" val="3728054686"/>
                  </a:ext>
                </a:extLst>
              </a:tr>
              <a:tr h="534376">
                <a:tc>
                  <a:txBody>
                    <a:bodyPr/>
                    <a:lstStyle/>
                    <a:p>
                      <a:r>
                        <a:rPr lang="en-US" b="0">
                          <a:solidFill>
                            <a:schemeClr val="tx1"/>
                          </a:solidFill>
                        </a:rPr>
                        <a:t>Lesson 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a:solidFill>
                            <a:schemeClr val="tx1"/>
                          </a:solidFill>
                        </a:rPr>
                        <a:t>CDUI Features</a:t>
                      </a:r>
                      <a:endParaRPr lang="en-US" sz="2400" b="0">
                        <a:solidFill>
                          <a:schemeClr val="tx1"/>
                        </a:solidFill>
                        <a:latin typeface="+mn-lt"/>
                      </a:endParaRPr>
                    </a:p>
                  </a:txBody>
                  <a:tcPr/>
                </a:tc>
                <a:extLst>
                  <a:ext uri="{0D108BD9-81ED-4DB2-BD59-A6C34878D82A}">
                    <a16:rowId xmlns:a16="http://schemas.microsoft.com/office/drawing/2014/main" val="562103197"/>
                  </a:ext>
                </a:extLst>
              </a:tr>
            </a:tbl>
          </a:graphicData>
        </a:graphic>
      </p:graphicFrame>
    </p:spTree>
    <p:extLst>
      <p:ext uri="{BB962C8B-B14F-4D97-AF65-F5344CB8AC3E}">
        <p14:creationId xmlns:p14="http://schemas.microsoft.com/office/powerpoint/2010/main" val="1686753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B6F5CB-4C1A-4540-93D2-910B478F31EE}"/>
              </a:ext>
            </a:extLst>
          </p:cNvPr>
          <p:cNvSpPr>
            <a:spLocks noGrp="1"/>
          </p:cNvSpPr>
          <p:nvPr>
            <p:ph type="title"/>
          </p:nvPr>
        </p:nvSpPr>
        <p:spPr>
          <a:xfrm>
            <a:off x="358987" y="372533"/>
            <a:ext cx="11528213" cy="562187"/>
          </a:xfrm>
        </p:spPr>
        <p:txBody>
          <a:bodyPr anchor="ctr">
            <a:normAutofit/>
          </a:bodyPr>
          <a:lstStyle/>
          <a:p>
            <a:r>
              <a:rPr lang="en-US"/>
              <a:t>Waste Reasons</a:t>
            </a:r>
          </a:p>
        </p:txBody>
      </p:sp>
      <p:pic>
        <p:nvPicPr>
          <p:cNvPr id="18" name="Content Placeholder 17" descr="A screenshot of a computer&#10;&#10;Description automatically generated">
            <a:extLst>
              <a:ext uri="{FF2B5EF4-FFF2-40B4-BE49-F238E27FC236}">
                <a16:creationId xmlns:a16="http://schemas.microsoft.com/office/drawing/2014/main" id="{34A45F1C-4F35-E503-5462-0CB816C735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5321" y="1574777"/>
            <a:ext cx="4419983" cy="4198984"/>
          </a:xfrm>
          <a:ln>
            <a:solidFill>
              <a:schemeClr val="bg1">
                <a:lumMod val="75000"/>
              </a:schemeClr>
            </a:solidFill>
          </a:ln>
        </p:spPr>
      </p:pic>
      <p:sp>
        <p:nvSpPr>
          <p:cNvPr id="12" name="Content Placeholder 11">
            <a:extLst>
              <a:ext uri="{FF2B5EF4-FFF2-40B4-BE49-F238E27FC236}">
                <a16:creationId xmlns:a16="http://schemas.microsoft.com/office/drawing/2014/main" id="{58F0E901-CE81-612C-17E5-EAB36640DDD0}"/>
              </a:ext>
            </a:extLst>
          </p:cNvPr>
          <p:cNvSpPr>
            <a:spLocks noGrp="1"/>
          </p:cNvSpPr>
          <p:nvPr>
            <p:ph idx="18"/>
          </p:nvPr>
        </p:nvSpPr>
        <p:spPr>
          <a:xfrm>
            <a:off x="6280912" y="1246294"/>
            <a:ext cx="5606289" cy="4856793"/>
          </a:xfrm>
        </p:spPr>
        <p:txBody>
          <a:bodyPr/>
          <a:lstStyle/>
          <a:p>
            <a:endParaRPr lang="en-US"/>
          </a:p>
          <a:p>
            <a:endParaRPr lang="en-US"/>
          </a:p>
        </p:txBody>
      </p:sp>
      <p:sp>
        <p:nvSpPr>
          <p:cNvPr id="7" name="Slide Number Placeholder 6">
            <a:extLst>
              <a:ext uri="{FF2B5EF4-FFF2-40B4-BE49-F238E27FC236}">
                <a16:creationId xmlns:a16="http://schemas.microsoft.com/office/drawing/2014/main" id="{37BA3AF0-C103-427A-9854-E68FBB25E9D9}"/>
              </a:ext>
            </a:extLst>
          </p:cNvPr>
          <p:cNvSpPr>
            <a:spLocks noGrp="1"/>
          </p:cNvSpPr>
          <p:nvPr>
            <p:ph type="sldNum" sz="quarter" idx="17"/>
          </p:nvPr>
        </p:nvSpPr>
        <p:spPr>
          <a:xfrm>
            <a:off x="11431675" y="6329038"/>
            <a:ext cx="455525" cy="420591"/>
          </a:xfrm>
        </p:spPr>
        <p:txBody>
          <a:bodyPr anchor="ctr">
            <a:normAutofit/>
          </a:bodyPr>
          <a:lstStyle/>
          <a:p>
            <a:fld id="{052322B1-4560-4726-9D81-2F13A45DA62A}" type="slidenum">
              <a:rPr lang="en-US" smtClean="0"/>
              <a:pPr/>
              <a:t>30</a:t>
            </a:fld>
            <a:endParaRPr lang="en-US"/>
          </a:p>
        </p:txBody>
      </p:sp>
      <p:graphicFrame>
        <p:nvGraphicFramePr>
          <p:cNvPr id="22" name="Content Placeholder 5">
            <a:extLst>
              <a:ext uri="{FF2B5EF4-FFF2-40B4-BE49-F238E27FC236}">
                <a16:creationId xmlns:a16="http://schemas.microsoft.com/office/drawing/2014/main" id="{71AACB98-ABB0-3127-7B84-E63174FC2704}"/>
              </a:ext>
            </a:extLst>
          </p:cNvPr>
          <p:cNvGraphicFramePr>
            <a:graphicFrameLocks/>
          </p:cNvGraphicFramePr>
          <p:nvPr>
            <p:extLst>
              <p:ext uri="{D42A27DB-BD31-4B8C-83A1-F6EECF244321}">
                <p14:modId xmlns:p14="http://schemas.microsoft.com/office/powerpoint/2010/main" val="3121552598"/>
              </p:ext>
            </p:extLst>
          </p:nvPr>
        </p:nvGraphicFramePr>
        <p:xfrm>
          <a:off x="6280150" y="1359695"/>
          <a:ext cx="5607050" cy="4856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1450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C0DFB-AB01-BB38-7EAF-3C3789C1C4FF}"/>
              </a:ext>
            </a:extLst>
          </p:cNvPr>
          <p:cNvSpPr>
            <a:spLocks noGrp="1"/>
          </p:cNvSpPr>
          <p:nvPr>
            <p:ph type="sldNum" sz="quarter" idx="10"/>
          </p:nvPr>
        </p:nvSpPr>
        <p:spPr/>
        <p:txBody>
          <a:bodyPr/>
          <a:lstStyle/>
          <a:p>
            <a:pPr defTabSz="761970"/>
            <a:fld id="{A59E24FB-11A7-44FD-AC96-67BDBF48A334}" type="slidenum">
              <a:rPr lang="en-US" smtClean="0"/>
              <a:pPr defTabSz="761970"/>
              <a:t>31</a:t>
            </a:fld>
            <a:endParaRPr lang="en-US"/>
          </a:p>
        </p:txBody>
      </p:sp>
    </p:spTree>
    <p:extLst>
      <p:ext uri="{BB962C8B-B14F-4D97-AF65-F5344CB8AC3E}">
        <p14:creationId xmlns:p14="http://schemas.microsoft.com/office/powerpoint/2010/main" val="2385635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7B2A-A828-14B6-C2D1-A350007BDCAB}"/>
              </a:ext>
            </a:extLst>
          </p:cNvPr>
          <p:cNvSpPr>
            <a:spLocks noGrp="1"/>
          </p:cNvSpPr>
          <p:nvPr>
            <p:ph type="title"/>
          </p:nvPr>
        </p:nvSpPr>
        <p:spPr/>
        <p:txBody>
          <a:bodyPr/>
          <a:lstStyle/>
          <a:p>
            <a:r>
              <a:rPr lang="en-US"/>
              <a:t>Changes Made</a:t>
            </a:r>
          </a:p>
        </p:txBody>
      </p:sp>
      <p:sp>
        <p:nvSpPr>
          <p:cNvPr id="3" name="Slide Number Placeholder 2">
            <a:extLst>
              <a:ext uri="{FF2B5EF4-FFF2-40B4-BE49-F238E27FC236}">
                <a16:creationId xmlns:a16="http://schemas.microsoft.com/office/drawing/2014/main" id="{B310DB16-BBCB-28A4-4AFC-54407164E6F8}"/>
              </a:ext>
            </a:extLst>
          </p:cNvPr>
          <p:cNvSpPr>
            <a:spLocks noGrp="1"/>
          </p:cNvSpPr>
          <p:nvPr>
            <p:ph type="sldNum" sz="quarter" idx="12"/>
          </p:nvPr>
        </p:nvSpPr>
        <p:spPr/>
        <p:txBody>
          <a:bodyPr/>
          <a:lstStyle/>
          <a:p>
            <a:pPr defTabSz="761970"/>
            <a:fld id="{A59E24FB-11A7-44FD-AC96-67BDBF48A334}" type="slidenum">
              <a:rPr lang="en-US" smtClean="0"/>
              <a:pPr defTabSz="761970"/>
              <a:t>32</a:t>
            </a:fld>
            <a:endParaRPr lang="en-US"/>
          </a:p>
        </p:txBody>
      </p:sp>
      <p:sp>
        <p:nvSpPr>
          <p:cNvPr id="4" name="Text Placeholder 3">
            <a:extLst>
              <a:ext uri="{FF2B5EF4-FFF2-40B4-BE49-F238E27FC236}">
                <a16:creationId xmlns:a16="http://schemas.microsoft.com/office/drawing/2014/main" id="{508B750A-56B7-8A7A-6BD6-026CB140CA0D}"/>
              </a:ext>
            </a:extLst>
          </p:cNvPr>
          <p:cNvSpPr>
            <a:spLocks noGrp="1"/>
          </p:cNvSpPr>
          <p:nvPr>
            <p:ph type="body" sz="quarter" idx="13"/>
          </p:nvPr>
        </p:nvSpPr>
        <p:spPr/>
        <p:txBody>
          <a:bodyPr/>
          <a:lstStyle/>
          <a:p>
            <a:r>
              <a:rPr lang="en-US">
                <a:solidFill>
                  <a:schemeClr val="bg1"/>
                </a:solidFill>
              </a:rPr>
              <a:t>Supply Source Configuration and Management</a:t>
            </a:r>
          </a:p>
        </p:txBody>
      </p:sp>
    </p:spTree>
    <p:extLst>
      <p:ext uri="{BB962C8B-B14F-4D97-AF65-F5344CB8AC3E}">
        <p14:creationId xmlns:p14="http://schemas.microsoft.com/office/powerpoint/2010/main" val="1296918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8A65-6F0C-0537-2B7D-C84024B81672}"/>
              </a:ext>
            </a:extLst>
          </p:cNvPr>
          <p:cNvSpPr>
            <a:spLocks noGrp="1"/>
          </p:cNvSpPr>
          <p:nvPr>
            <p:ph type="title"/>
          </p:nvPr>
        </p:nvSpPr>
        <p:spPr/>
        <p:txBody>
          <a:bodyPr/>
          <a:lstStyle/>
          <a:p>
            <a:r>
              <a:rPr lang="en-US"/>
              <a:t>Changes Made</a:t>
            </a:r>
          </a:p>
        </p:txBody>
      </p:sp>
      <p:sp>
        <p:nvSpPr>
          <p:cNvPr id="3" name="Content Placeholder 2">
            <a:extLst>
              <a:ext uri="{FF2B5EF4-FFF2-40B4-BE49-F238E27FC236}">
                <a16:creationId xmlns:a16="http://schemas.microsoft.com/office/drawing/2014/main" id="{93B8D247-2158-1826-9B5D-89535D6B801F}"/>
              </a:ext>
            </a:extLst>
          </p:cNvPr>
          <p:cNvSpPr>
            <a:spLocks noGrp="1"/>
          </p:cNvSpPr>
          <p:nvPr>
            <p:ph sz="quarter" idx="11"/>
          </p:nvPr>
        </p:nvSpPr>
        <p:spPr/>
        <p:txBody>
          <a:bodyPr/>
          <a:lstStyle/>
          <a:p>
            <a:r>
              <a:rPr lang="en-US"/>
              <a:t>Update a supply source location.</a:t>
            </a:r>
          </a:p>
        </p:txBody>
      </p:sp>
      <p:sp>
        <p:nvSpPr>
          <p:cNvPr id="4" name="Slide Number Placeholder 3">
            <a:extLst>
              <a:ext uri="{FF2B5EF4-FFF2-40B4-BE49-F238E27FC236}">
                <a16:creationId xmlns:a16="http://schemas.microsoft.com/office/drawing/2014/main" id="{4F7761E6-DB29-633B-716C-669189A3E6B6}"/>
              </a:ext>
            </a:extLst>
          </p:cNvPr>
          <p:cNvSpPr>
            <a:spLocks noGrp="1"/>
          </p:cNvSpPr>
          <p:nvPr>
            <p:ph type="sldNum" sz="quarter" idx="12"/>
          </p:nvPr>
        </p:nvSpPr>
        <p:spPr/>
        <p:txBody>
          <a:bodyPr/>
          <a:lstStyle/>
          <a:p>
            <a:pPr defTabSz="761970"/>
            <a:fld id="{A59E24FB-11A7-44FD-AC96-67BDBF48A334}" type="slidenum">
              <a:rPr lang="en-US" smtClean="0"/>
              <a:pPr defTabSz="761970"/>
              <a:t>33</a:t>
            </a:fld>
            <a:endParaRPr lang="en-US"/>
          </a:p>
        </p:txBody>
      </p:sp>
    </p:spTree>
    <p:extLst>
      <p:ext uri="{BB962C8B-B14F-4D97-AF65-F5344CB8AC3E}">
        <p14:creationId xmlns:p14="http://schemas.microsoft.com/office/powerpoint/2010/main" val="4165526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0F8F5-B069-4C9D-936E-F533DCAB6396}"/>
              </a:ext>
            </a:extLst>
          </p:cNvPr>
          <p:cNvSpPr>
            <a:spLocks noGrp="1"/>
          </p:cNvSpPr>
          <p:nvPr>
            <p:ph type="title"/>
          </p:nvPr>
        </p:nvSpPr>
        <p:spPr/>
        <p:txBody>
          <a:bodyPr/>
          <a:lstStyle/>
          <a:p>
            <a:r>
              <a:rPr lang="en-US"/>
              <a:t>Changes Made</a:t>
            </a:r>
          </a:p>
        </p:txBody>
      </p:sp>
      <p:sp>
        <p:nvSpPr>
          <p:cNvPr id="4" name="Slide Number Placeholder 3">
            <a:extLst>
              <a:ext uri="{FF2B5EF4-FFF2-40B4-BE49-F238E27FC236}">
                <a16:creationId xmlns:a16="http://schemas.microsoft.com/office/drawing/2014/main" id="{BF95FDD2-DD92-43E1-8243-403D4494DC1E}"/>
              </a:ext>
            </a:extLst>
          </p:cNvPr>
          <p:cNvSpPr>
            <a:spLocks noGrp="1"/>
          </p:cNvSpPr>
          <p:nvPr>
            <p:ph type="sldNum" sz="quarter" idx="17"/>
          </p:nvPr>
        </p:nvSpPr>
        <p:spPr/>
        <p:txBody>
          <a:bodyPr/>
          <a:lstStyle/>
          <a:p>
            <a:fld id="{A59E24FB-11A7-44FD-AC96-67BDBF48A334}" type="slidenum">
              <a:rPr lang="en-US" smtClean="0"/>
              <a:pPr/>
              <a:t>34</a:t>
            </a:fld>
            <a:endParaRPr lang="en-US"/>
          </a:p>
        </p:txBody>
      </p:sp>
      <p:pic>
        <p:nvPicPr>
          <p:cNvPr id="8" name="Picture 7">
            <a:extLst>
              <a:ext uri="{FF2B5EF4-FFF2-40B4-BE49-F238E27FC236}">
                <a16:creationId xmlns:a16="http://schemas.microsoft.com/office/drawing/2014/main" id="{F69AB53F-F3E9-9485-C790-6162BA7F1168}"/>
              </a:ext>
            </a:extLst>
          </p:cNvPr>
          <p:cNvPicPr>
            <a:picLocks noChangeAspect="1"/>
          </p:cNvPicPr>
          <p:nvPr/>
        </p:nvPicPr>
        <p:blipFill>
          <a:blip r:embed="rId3"/>
          <a:stretch>
            <a:fillRect/>
          </a:stretch>
        </p:blipFill>
        <p:spPr>
          <a:xfrm>
            <a:off x="7103140" y="5104127"/>
            <a:ext cx="4328535" cy="1143099"/>
          </a:xfrm>
          <a:prstGeom prst="rect">
            <a:avLst/>
          </a:prstGeom>
          <a:ln w="12700">
            <a:solidFill>
              <a:schemeClr val="bg1">
                <a:lumMod val="75000"/>
              </a:schemeClr>
            </a:solidFill>
          </a:ln>
        </p:spPr>
      </p:pic>
      <p:grpSp>
        <p:nvGrpSpPr>
          <p:cNvPr id="5" name="Group 4">
            <a:extLst>
              <a:ext uri="{FF2B5EF4-FFF2-40B4-BE49-F238E27FC236}">
                <a16:creationId xmlns:a16="http://schemas.microsoft.com/office/drawing/2014/main" id="{42F81458-BF58-885F-FF29-21670C583AD6}"/>
              </a:ext>
            </a:extLst>
          </p:cNvPr>
          <p:cNvGrpSpPr/>
          <p:nvPr/>
        </p:nvGrpSpPr>
        <p:grpSpPr>
          <a:xfrm>
            <a:off x="1141770" y="4812022"/>
            <a:ext cx="5228572" cy="1727311"/>
            <a:chOff x="520628" y="4748048"/>
            <a:chExt cx="5228572" cy="1727311"/>
          </a:xfrm>
        </p:grpSpPr>
        <p:pic>
          <p:nvPicPr>
            <p:cNvPr id="7" name="Picture 6">
              <a:extLst>
                <a:ext uri="{FF2B5EF4-FFF2-40B4-BE49-F238E27FC236}">
                  <a16:creationId xmlns:a16="http://schemas.microsoft.com/office/drawing/2014/main" id="{E6B6E98B-48C9-4A89-A308-DDA904B37EA6}"/>
                </a:ext>
              </a:extLst>
            </p:cNvPr>
            <p:cNvPicPr>
              <a:picLocks noChangeAspect="1"/>
            </p:cNvPicPr>
            <p:nvPr/>
          </p:nvPicPr>
          <p:blipFill>
            <a:blip r:embed="rId4"/>
            <a:stretch>
              <a:fillRect/>
            </a:stretch>
          </p:blipFill>
          <p:spPr>
            <a:xfrm>
              <a:off x="520628" y="4748048"/>
              <a:ext cx="5228572" cy="1727311"/>
            </a:xfrm>
            <a:prstGeom prst="rect">
              <a:avLst/>
            </a:prstGeom>
            <a:ln w="12700">
              <a:solidFill>
                <a:schemeClr val="bg1">
                  <a:lumMod val="75000"/>
                </a:schemeClr>
              </a:solidFill>
            </a:ln>
          </p:spPr>
        </p:pic>
        <p:pic>
          <p:nvPicPr>
            <p:cNvPr id="10" name="Picture 9">
              <a:extLst>
                <a:ext uri="{FF2B5EF4-FFF2-40B4-BE49-F238E27FC236}">
                  <a16:creationId xmlns:a16="http://schemas.microsoft.com/office/drawing/2014/main" id="{754E7A4D-E511-4219-ADD1-D9AB546CF93A}"/>
                </a:ext>
              </a:extLst>
            </p:cNvPr>
            <p:cNvPicPr>
              <a:picLocks noChangeAspect="1"/>
            </p:cNvPicPr>
            <p:nvPr/>
          </p:nvPicPr>
          <p:blipFill rotWithShape="1">
            <a:blip r:embed="rId4"/>
            <a:srcRect l="2993" t="36661" r="73811" b="51960"/>
            <a:stretch/>
          </p:blipFill>
          <p:spPr>
            <a:xfrm>
              <a:off x="650563" y="5593460"/>
              <a:ext cx="1228035" cy="198782"/>
            </a:xfrm>
            <a:prstGeom prst="rect">
              <a:avLst/>
            </a:prstGeom>
            <a:ln>
              <a:noFill/>
            </a:ln>
          </p:spPr>
        </p:pic>
      </p:grpSp>
      <p:graphicFrame>
        <p:nvGraphicFramePr>
          <p:cNvPr id="17" name="Content Placeholder 16">
            <a:extLst>
              <a:ext uri="{FF2B5EF4-FFF2-40B4-BE49-F238E27FC236}">
                <a16:creationId xmlns:a16="http://schemas.microsoft.com/office/drawing/2014/main" id="{D3AABB82-28D5-2565-570B-15381640C333}"/>
              </a:ext>
            </a:extLst>
          </p:cNvPr>
          <p:cNvGraphicFramePr>
            <a:graphicFrameLocks noGrp="1"/>
          </p:cNvGraphicFramePr>
          <p:nvPr>
            <p:ph idx="1"/>
            <p:extLst>
              <p:ext uri="{D42A27DB-BD31-4B8C-83A1-F6EECF244321}">
                <p14:modId xmlns:p14="http://schemas.microsoft.com/office/powerpoint/2010/main" val="4013916581"/>
              </p:ext>
            </p:extLst>
          </p:nvPr>
        </p:nvGraphicFramePr>
        <p:xfrm>
          <a:off x="1411510" y="29633"/>
          <a:ext cx="9750425" cy="57298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76682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2016-E166-7A4B-41C8-A8FECF3EE686}"/>
              </a:ext>
            </a:extLst>
          </p:cNvPr>
          <p:cNvSpPr>
            <a:spLocks noGrp="1"/>
          </p:cNvSpPr>
          <p:nvPr>
            <p:ph type="title"/>
          </p:nvPr>
        </p:nvSpPr>
        <p:spPr/>
        <p:txBody>
          <a:bodyPr/>
          <a:lstStyle/>
          <a:p>
            <a:r>
              <a:rPr lang="en-US"/>
              <a:t>Change Source Location</a:t>
            </a:r>
          </a:p>
        </p:txBody>
      </p:sp>
      <p:sp>
        <p:nvSpPr>
          <p:cNvPr id="3" name="Text Placeholder 2">
            <a:extLst>
              <a:ext uri="{FF2B5EF4-FFF2-40B4-BE49-F238E27FC236}">
                <a16:creationId xmlns:a16="http://schemas.microsoft.com/office/drawing/2014/main" id="{56FA2049-DA9A-6F71-BB2F-922DFCAD2D22}"/>
              </a:ext>
            </a:extLst>
          </p:cNvPr>
          <p:cNvSpPr>
            <a:spLocks noGrp="1"/>
          </p:cNvSpPr>
          <p:nvPr>
            <p:ph type="body" sz="quarter" idx="15"/>
          </p:nvPr>
        </p:nvSpPr>
        <p:spPr/>
        <p:txBody>
          <a:bodyPr/>
          <a:lstStyle/>
          <a:p>
            <a:r>
              <a:rPr lang="en-US"/>
              <a:t>Learn how to change a supply course location.</a:t>
            </a:r>
          </a:p>
        </p:txBody>
      </p:sp>
      <p:sp>
        <p:nvSpPr>
          <p:cNvPr id="4" name="Slide Number Placeholder 3">
            <a:extLst>
              <a:ext uri="{FF2B5EF4-FFF2-40B4-BE49-F238E27FC236}">
                <a16:creationId xmlns:a16="http://schemas.microsoft.com/office/drawing/2014/main" id="{98DDD9D9-93BF-B0B9-297B-04F8B8EFB171}"/>
              </a:ext>
            </a:extLst>
          </p:cNvPr>
          <p:cNvSpPr>
            <a:spLocks noGrp="1"/>
          </p:cNvSpPr>
          <p:nvPr>
            <p:ph type="sldNum" sz="quarter" idx="16"/>
          </p:nvPr>
        </p:nvSpPr>
        <p:spPr/>
        <p:txBody>
          <a:bodyPr/>
          <a:lstStyle/>
          <a:p>
            <a:pPr defTabSz="761970"/>
            <a:fld id="{A59E24FB-11A7-44FD-AC96-67BDBF48A334}" type="slidenum">
              <a:rPr lang="en-US" smtClean="0"/>
              <a:pPr defTabSz="761970"/>
              <a:t>35</a:t>
            </a:fld>
            <a:endParaRPr lang="en-US"/>
          </a:p>
        </p:txBody>
      </p:sp>
      <p:sp>
        <p:nvSpPr>
          <p:cNvPr id="5" name="Content Placeholder 4">
            <a:extLst>
              <a:ext uri="{FF2B5EF4-FFF2-40B4-BE49-F238E27FC236}">
                <a16:creationId xmlns:a16="http://schemas.microsoft.com/office/drawing/2014/main" id="{A80BDBC6-5837-4B7F-D371-CAFDC23BF25E}"/>
              </a:ext>
            </a:extLst>
          </p:cNvPr>
          <p:cNvSpPr>
            <a:spLocks noGrp="1"/>
          </p:cNvSpPr>
          <p:nvPr>
            <p:ph sz="quarter" idx="11"/>
          </p:nvPr>
        </p:nvSpPr>
        <p:spPr/>
        <p:txBody>
          <a:bodyPr/>
          <a:lstStyle/>
          <a:p>
            <a:r>
              <a:rPr lang="en-US"/>
              <a:t>Edit the source location of an Item.</a:t>
            </a:r>
          </a:p>
        </p:txBody>
      </p:sp>
    </p:spTree>
    <p:extLst>
      <p:ext uri="{BB962C8B-B14F-4D97-AF65-F5344CB8AC3E}">
        <p14:creationId xmlns:p14="http://schemas.microsoft.com/office/powerpoint/2010/main" val="2404260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A296-9D74-F720-CAD7-B1642F21BB43}"/>
              </a:ext>
            </a:extLst>
          </p:cNvPr>
          <p:cNvSpPr>
            <a:spLocks noGrp="1"/>
          </p:cNvSpPr>
          <p:nvPr>
            <p:ph type="title"/>
          </p:nvPr>
        </p:nvSpPr>
        <p:spPr/>
        <p:txBody>
          <a:bodyPr/>
          <a:lstStyle/>
          <a:p>
            <a:r>
              <a:rPr lang="en-US"/>
              <a:t>Change Source Location</a:t>
            </a:r>
          </a:p>
        </p:txBody>
      </p:sp>
      <p:sp>
        <p:nvSpPr>
          <p:cNvPr id="3" name="Text Placeholder 2">
            <a:extLst>
              <a:ext uri="{FF2B5EF4-FFF2-40B4-BE49-F238E27FC236}">
                <a16:creationId xmlns:a16="http://schemas.microsoft.com/office/drawing/2014/main" id="{8C8A4AF7-5760-099B-4C64-093DAF55B08D}"/>
              </a:ext>
            </a:extLst>
          </p:cNvPr>
          <p:cNvSpPr>
            <a:spLocks noGrp="1"/>
          </p:cNvSpPr>
          <p:nvPr>
            <p:ph type="body" sz="quarter" idx="15"/>
          </p:nvPr>
        </p:nvSpPr>
        <p:spPr/>
        <p:txBody>
          <a:bodyPr/>
          <a:lstStyle/>
          <a:p>
            <a:r>
              <a:rPr lang="en-US"/>
              <a:t>Learn how to change a supply course location.</a:t>
            </a:r>
          </a:p>
          <a:p>
            <a:endParaRPr lang="en-US"/>
          </a:p>
        </p:txBody>
      </p:sp>
      <p:sp>
        <p:nvSpPr>
          <p:cNvPr id="4" name="Text Placeholder 3">
            <a:extLst>
              <a:ext uri="{FF2B5EF4-FFF2-40B4-BE49-F238E27FC236}">
                <a16:creationId xmlns:a16="http://schemas.microsoft.com/office/drawing/2014/main" id="{B2842B8A-3B5C-8A25-7D1C-5854368F839A}"/>
              </a:ext>
            </a:extLst>
          </p:cNvPr>
          <p:cNvSpPr>
            <a:spLocks noGrp="1"/>
          </p:cNvSpPr>
          <p:nvPr>
            <p:ph type="body" sz="quarter" idx="16"/>
          </p:nvPr>
        </p:nvSpPr>
        <p:spPr/>
        <p:txBody>
          <a:bodyPr/>
          <a:lstStyle/>
          <a:p>
            <a:r>
              <a:rPr lang="en-US"/>
              <a:t>Change Source Location</a:t>
            </a:r>
          </a:p>
        </p:txBody>
      </p:sp>
      <p:sp>
        <p:nvSpPr>
          <p:cNvPr id="5" name="Slide Number Placeholder 4">
            <a:extLst>
              <a:ext uri="{FF2B5EF4-FFF2-40B4-BE49-F238E27FC236}">
                <a16:creationId xmlns:a16="http://schemas.microsoft.com/office/drawing/2014/main" id="{D9DD5C51-A220-6FE1-77FB-D5BDB1D26AB1}"/>
              </a:ext>
            </a:extLst>
          </p:cNvPr>
          <p:cNvSpPr>
            <a:spLocks noGrp="1"/>
          </p:cNvSpPr>
          <p:nvPr>
            <p:ph type="sldNum" sz="quarter" idx="18"/>
          </p:nvPr>
        </p:nvSpPr>
        <p:spPr/>
        <p:txBody>
          <a:bodyPr/>
          <a:lstStyle/>
          <a:p>
            <a:pPr defTabSz="761970"/>
            <a:fld id="{A59E24FB-11A7-44FD-AC96-67BDBF48A334}" type="slidenum">
              <a:rPr lang="en-US" smtClean="0"/>
              <a:pPr defTabSz="761970"/>
              <a:t>36</a:t>
            </a:fld>
            <a:endParaRPr lang="en-US"/>
          </a:p>
        </p:txBody>
      </p:sp>
    </p:spTree>
    <p:extLst>
      <p:ext uri="{BB962C8B-B14F-4D97-AF65-F5344CB8AC3E}">
        <p14:creationId xmlns:p14="http://schemas.microsoft.com/office/powerpoint/2010/main" val="4147505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36F95-7E24-DC43-D29F-46DBCB0389AF}"/>
              </a:ext>
            </a:extLst>
          </p:cNvPr>
          <p:cNvSpPr>
            <a:spLocks noGrp="1"/>
          </p:cNvSpPr>
          <p:nvPr>
            <p:ph type="sldNum" sz="quarter" idx="10"/>
          </p:nvPr>
        </p:nvSpPr>
        <p:spPr/>
        <p:txBody>
          <a:bodyPr/>
          <a:lstStyle/>
          <a:p>
            <a:pPr defTabSz="761970"/>
            <a:fld id="{A59E24FB-11A7-44FD-AC96-67BDBF48A334}" type="slidenum">
              <a:rPr lang="en-US" smtClean="0"/>
              <a:pPr defTabSz="761970"/>
              <a:t>37</a:t>
            </a:fld>
            <a:endParaRPr lang="en-US"/>
          </a:p>
        </p:txBody>
      </p:sp>
    </p:spTree>
    <p:extLst>
      <p:ext uri="{BB962C8B-B14F-4D97-AF65-F5344CB8AC3E}">
        <p14:creationId xmlns:p14="http://schemas.microsoft.com/office/powerpoint/2010/main" val="1538043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CFFE-7782-DC01-7AA3-2779F9DBD1FF}"/>
              </a:ext>
            </a:extLst>
          </p:cNvPr>
          <p:cNvSpPr>
            <a:spLocks noGrp="1"/>
          </p:cNvSpPr>
          <p:nvPr>
            <p:ph type="title"/>
          </p:nvPr>
        </p:nvSpPr>
        <p:spPr/>
        <p:txBody>
          <a:bodyPr/>
          <a:lstStyle/>
          <a:p>
            <a:r>
              <a:rPr lang="en-US"/>
              <a:t>Supplies</a:t>
            </a:r>
          </a:p>
        </p:txBody>
      </p:sp>
      <p:sp>
        <p:nvSpPr>
          <p:cNvPr id="3" name="Slide Number Placeholder 2">
            <a:extLst>
              <a:ext uri="{FF2B5EF4-FFF2-40B4-BE49-F238E27FC236}">
                <a16:creationId xmlns:a16="http://schemas.microsoft.com/office/drawing/2014/main" id="{BBEB1376-886D-5324-6E0D-DF714235E9F4}"/>
              </a:ext>
            </a:extLst>
          </p:cNvPr>
          <p:cNvSpPr>
            <a:spLocks noGrp="1"/>
          </p:cNvSpPr>
          <p:nvPr>
            <p:ph type="sldNum" sz="quarter" idx="12"/>
          </p:nvPr>
        </p:nvSpPr>
        <p:spPr/>
        <p:txBody>
          <a:bodyPr/>
          <a:lstStyle/>
          <a:p>
            <a:pPr defTabSz="761970"/>
            <a:fld id="{A59E24FB-11A7-44FD-AC96-67BDBF48A334}" type="slidenum">
              <a:rPr lang="en-US" smtClean="0"/>
              <a:pPr defTabSz="761970"/>
              <a:t>38</a:t>
            </a:fld>
            <a:endParaRPr lang="en-US"/>
          </a:p>
        </p:txBody>
      </p:sp>
      <p:sp>
        <p:nvSpPr>
          <p:cNvPr id="4" name="Text Placeholder 3">
            <a:extLst>
              <a:ext uri="{FF2B5EF4-FFF2-40B4-BE49-F238E27FC236}">
                <a16:creationId xmlns:a16="http://schemas.microsoft.com/office/drawing/2014/main" id="{72156C9D-FD1E-7D9F-821C-C6457CED5F01}"/>
              </a:ext>
            </a:extLst>
          </p:cNvPr>
          <p:cNvSpPr>
            <a:spLocks noGrp="1"/>
          </p:cNvSpPr>
          <p:nvPr>
            <p:ph type="body" sz="quarter" idx="13"/>
          </p:nvPr>
        </p:nvSpPr>
        <p:spPr/>
        <p:txBody>
          <a:bodyPr/>
          <a:lstStyle/>
          <a:p>
            <a:r>
              <a:rPr lang="en-US">
                <a:solidFill>
                  <a:schemeClr val="bg1"/>
                </a:solidFill>
              </a:rPr>
              <a:t>Supply Source Configuration and Management</a:t>
            </a:r>
          </a:p>
        </p:txBody>
      </p:sp>
    </p:spTree>
    <p:extLst>
      <p:ext uri="{BB962C8B-B14F-4D97-AF65-F5344CB8AC3E}">
        <p14:creationId xmlns:p14="http://schemas.microsoft.com/office/powerpoint/2010/main" val="2343246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C0EA-C82F-BBB9-6594-4DA6DEF230A7}"/>
              </a:ext>
            </a:extLst>
          </p:cNvPr>
          <p:cNvSpPr>
            <a:spLocks noGrp="1"/>
          </p:cNvSpPr>
          <p:nvPr>
            <p:ph type="title"/>
          </p:nvPr>
        </p:nvSpPr>
        <p:spPr/>
        <p:txBody>
          <a:bodyPr/>
          <a:lstStyle/>
          <a:p>
            <a:r>
              <a:rPr lang="en-US"/>
              <a:t>Supplies</a:t>
            </a:r>
          </a:p>
        </p:txBody>
      </p:sp>
      <p:sp>
        <p:nvSpPr>
          <p:cNvPr id="3" name="Content Placeholder 2">
            <a:extLst>
              <a:ext uri="{FF2B5EF4-FFF2-40B4-BE49-F238E27FC236}">
                <a16:creationId xmlns:a16="http://schemas.microsoft.com/office/drawing/2014/main" id="{24EDD14D-5198-07E0-E242-142372605A5B}"/>
              </a:ext>
            </a:extLst>
          </p:cNvPr>
          <p:cNvSpPr>
            <a:spLocks noGrp="1"/>
          </p:cNvSpPr>
          <p:nvPr>
            <p:ph sz="quarter" idx="11"/>
          </p:nvPr>
        </p:nvSpPr>
        <p:spPr>
          <a:xfrm>
            <a:off x="319088" y="2011363"/>
            <a:ext cx="7562782" cy="4159250"/>
          </a:xfrm>
        </p:spPr>
        <p:txBody>
          <a:bodyPr/>
          <a:lstStyle/>
          <a:p>
            <a:pPr lvl="0"/>
            <a:r>
              <a:rPr lang="en-US"/>
              <a:t>Identify the status of a supply.</a:t>
            </a:r>
          </a:p>
          <a:p>
            <a:pPr lvl="0"/>
            <a:r>
              <a:rPr lang="en-US"/>
              <a:t>Waste a supply.</a:t>
            </a:r>
          </a:p>
          <a:p>
            <a:r>
              <a:rPr lang="en-US"/>
              <a:t>Apply when to use each type of waste reason.</a:t>
            </a:r>
          </a:p>
        </p:txBody>
      </p:sp>
      <p:sp>
        <p:nvSpPr>
          <p:cNvPr id="4" name="Slide Number Placeholder 3">
            <a:extLst>
              <a:ext uri="{FF2B5EF4-FFF2-40B4-BE49-F238E27FC236}">
                <a16:creationId xmlns:a16="http://schemas.microsoft.com/office/drawing/2014/main" id="{9236F414-7F4B-C883-4DAC-59EA71CF7C54}"/>
              </a:ext>
            </a:extLst>
          </p:cNvPr>
          <p:cNvSpPr>
            <a:spLocks noGrp="1"/>
          </p:cNvSpPr>
          <p:nvPr>
            <p:ph type="sldNum" sz="quarter" idx="12"/>
          </p:nvPr>
        </p:nvSpPr>
        <p:spPr/>
        <p:txBody>
          <a:bodyPr/>
          <a:lstStyle/>
          <a:p>
            <a:fld id="{A59E24FB-11A7-44FD-AC96-67BDBF48A334}" type="slidenum">
              <a:rPr lang="en-US" smtClean="0"/>
              <a:pPr/>
              <a:t>39</a:t>
            </a:fld>
            <a:endParaRPr lang="en-US"/>
          </a:p>
        </p:txBody>
      </p:sp>
    </p:spTree>
    <p:extLst>
      <p:ext uri="{BB962C8B-B14F-4D97-AF65-F5344CB8AC3E}">
        <p14:creationId xmlns:p14="http://schemas.microsoft.com/office/powerpoint/2010/main" val="210318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84888D-8D8D-1BA8-B08D-A6EE608E7308}"/>
              </a:ext>
            </a:extLst>
          </p:cNvPr>
          <p:cNvSpPr>
            <a:spLocks noGrp="1"/>
          </p:cNvSpPr>
          <p:nvPr>
            <p:ph type="title"/>
          </p:nvPr>
        </p:nvSpPr>
        <p:spPr/>
        <p:txBody>
          <a:bodyPr/>
          <a:lstStyle/>
          <a:p>
            <a:r>
              <a:rPr lang="en-US"/>
              <a:t>Training Structure &amp; Flow</a:t>
            </a:r>
          </a:p>
        </p:txBody>
      </p:sp>
      <p:sp>
        <p:nvSpPr>
          <p:cNvPr id="11" name="Text Placeholder 10">
            <a:extLst>
              <a:ext uri="{FF2B5EF4-FFF2-40B4-BE49-F238E27FC236}">
                <a16:creationId xmlns:a16="http://schemas.microsoft.com/office/drawing/2014/main" id="{ADE565DE-C316-D35D-AC87-2A69B87A4E25}"/>
              </a:ext>
            </a:extLst>
          </p:cNvPr>
          <p:cNvSpPr>
            <a:spLocks noGrp="1"/>
          </p:cNvSpPr>
          <p:nvPr>
            <p:ph type="body" sz="quarter" idx="15"/>
          </p:nvPr>
        </p:nvSpPr>
        <p:spPr/>
        <p:txBody>
          <a:bodyPr/>
          <a:lstStyle/>
          <a:p>
            <a:r>
              <a:rPr lang="en-US"/>
              <a:t>Each functionality covered today will follow the following 4-step process:</a:t>
            </a:r>
          </a:p>
          <a:p>
            <a:endParaRPr lang="en-US"/>
          </a:p>
        </p:txBody>
      </p:sp>
      <p:graphicFrame>
        <p:nvGraphicFramePr>
          <p:cNvPr id="5" name="Content Placeholder 4">
            <a:extLst>
              <a:ext uri="{FF2B5EF4-FFF2-40B4-BE49-F238E27FC236}">
                <a16:creationId xmlns:a16="http://schemas.microsoft.com/office/drawing/2014/main" id="{37860EB4-1BEA-92E4-2ED3-3511638ACD67}"/>
              </a:ext>
            </a:extLst>
          </p:cNvPr>
          <p:cNvGraphicFramePr>
            <a:graphicFrameLocks noGrp="1"/>
          </p:cNvGraphicFramePr>
          <p:nvPr>
            <p:ph idx="1"/>
            <p:extLst>
              <p:ext uri="{D42A27DB-BD31-4B8C-83A1-F6EECF244321}">
                <p14:modId xmlns:p14="http://schemas.microsoft.com/office/powerpoint/2010/main" val="3494831907"/>
              </p:ext>
            </p:extLst>
          </p:nvPr>
        </p:nvGraphicFramePr>
        <p:xfrm>
          <a:off x="357717" y="1991784"/>
          <a:ext cx="11529483" cy="4097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C684D8C-9773-CDB6-AFF9-9AC0FC1D7D2D}"/>
              </a:ext>
            </a:extLst>
          </p:cNvPr>
          <p:cNvSpPr>
            <a:spLocks noGrp="1"/>
          </p:cNvSpPr>
          <p:nvPr>
            <p:ph type="sldNum" sz="quarter" idx="17"/>
          </p:nvPr>
        </p:nvSpPr>
        <p:spPr/>
        <p:txBody>
          <a:bodyPr/>
          <a:lstStyle/>
          <a:p>
            <a:fld id="{EF03F2D8-09E8-4F65-B5E4-919B7BA10877}" type="slidenum">
              <a:rPr lang="en-US" smtClean="0"/>
              <a:pPr/>
              <a:t>4</a:t>
            </a:fld>
            <a:endParaRPr lang="en-US"/>
          </a:p>
        </p:txBody>
      </p:sp>
    </p:spTree>
    <p:extLst>
      <p:ext uri="{BB962C8B-B14F-4D97-AF65-F5344CB8AC3E}">
        <p14:creationId xmlns:p14="http://schemas.microsoft.com/office/powerpoint/2010/main" val="3453088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999B-3517-063A-CDA5-1EC77818119D}"/>
              </a:ext>
            </a:extLst>
          </p:cNvPr>
          <p:cNvSpPr>
            <a:spLocks noGrp="1"/>
          </p:cNvSpPr>
          <p:nvPr>
            <p:ph type="title"/>
          </p:nvPr>
        </p:nvSpPr>
        <p:spPr/>
        <p:txBody>
          <a:bodyPr/>
          <a:lstStyle/>
          <a:p>
            <a:r>
              <a:rPr lang="en-US"/>
              <a:t>Supplies</a:t>
            </a:r>
          </a:p>
        </p:txBody>
      </p:sp>
      <p:graphicFrame>
        <p:nvGraphicFramePr>
          <p:cNvPr id="10" name="Content Placeholder 9">
            <a:extLst>
              <a:ext uri="{FF2B5EF4-FFF2-40B4-BE49-F238E27FC236}">
                <a16:creationId xmlns:a16="http://schemas.microsoft.com/office/drawing/2014/main" id="{E42C2579-91A4-E4C9-B86C-42871F745021}"/>
              </a:ext>
            </a:extLst>
          </p:cNvPr>
          <p:cNvGraphicFramePr>
            <a:graphicFrameLocks noGrp="1"/>
          </p:cNvGraphicFramePr>
          <p:nvPr>
            <p:ph idx="1"/>
            <p:extLst>
              <p:ext uri="{D42A27DB-BD31-4B8C-83A1-F6EECF244321}">
                <p14:modId xmlns:p14="http://schemas.microsoft.com/office/powerpoint/2010/main" val="1496638865"/>
              </p:ext>
            </p:extLst>
          </p:nvPr>
        </p:nvGraphicFramePr>
        <p:xfrm>
          <a:off x="358739" y="1524000"/>
          <a:ext cx="6029362" cy="4579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a:extLst>
              <a:ext uri="{FF2B5EF4-FFF2-40B4-BE49-F238E27FC236}">
                <a16:creationId xmlns:a16="http://schemas.microsoft.com/office/drawing/2014/main" id="{B000711D-F763-D1CD-938D-2BD3E875472E}"/>
              </a:ext>
            </a:extLst>
          </p:cNvPr>
          <p:cNvPicPr>
            <a:picLocks noGrp="1" noChangeAspect="1"/>
          </p:cNvPicPr>
          <p:nvPr>
            <p:ph idx="18"/>
          </p:nvPr>
        </p:nvPicPr>
        <p:blipFill>
          <a:blip r:embed="rId8">
            <a:extLst>
              <a:ext uri="{28A0092B-C50C-407E-A947-70E740481C1C}">
                <a14:useLocalDpi xmlns:a14="http://schemas.microsoft.com/office/drawing/2010/main" val="0"/>
              </a:ext>
            </a:extLst>
          </a:blip>
          <a:srcRect/>
          <a:stretch/>
        </p:blipFill>
        <p:spPr>
          <a:xfrm>
            <a:off x="6796005" y="1892584"/>
            <a:ext cx="5037257" cy="3513124"/>
          </a:xfrm>
          <a:ln w="12700">
            <a:solidFill>
              <a:schemeClr val="bg1">
                <a:lumMod val="75000"/>
              </a:schemeClr>
            </a:solidFill>
          </a:ln>
          <a:effectLst/>
        </p:spPr>
      </p:pic>
      <p:sp>
        <p:nvSpPr>
          <p:cNvPr id="5" name="Slide Number Placeholder 4">
            <a:extLst>
              <a:ext uri="{FF2B5EF4-FFF2-40B4-BE49-F238E27FC236}">
                <a16:creationId xmlns:a16="http://schemas.microsoft.com/office/drawing/2014/main" id="{3D593D92-C84F-CAA3-4813-578422849F81}"/>
              </a:ext>
            </a:extLst>
          </p:cNvPr>
          <p:cNvSpPr>
            <a:spLocks noGrp="1"/>
          </p:cNvSpPr>
          <p:nvPr>
            <p:ph type="sldNum" sz="quarter" idx="17"/>
          </p:nvPr>
        </p:nvSpPr>
        <p:spPr/>
        <p:txBody>
          <a:bodyPr/>
          <a:lstStyle/>
          <a:p>
            <a:pPr defTabSz="761970"/>
            <a:fld id="{A59E24FB-11A7-44FD-AC96-67BDBF48A334}" type="slidenum">
              <a:rPr lang="en-US" smtClean="0"/>
              <a:pPr defTabSz="761970"/>
              <a:t>40</a:t>
            </a:fld>
            <a:endParaRPr lang="en-US"/>
          </a:p>
        </p:txBody>
      </p:sp>
    </p:spTree>
    <p:extLst>
      <p:ext uri="{BB962C8B-B14F-4D97-AF65-F5344CB8AC3E}">
        <p14:creationId xmlns:p14="http://schemas.microsoft.com/office/powerpoint/2010/main" val="3406021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4DDE43-FBF5-48FB-A119-D16C0E265004}"/>
              </a:ext>
            </a:extLst>
          </p:cNvPr>
          <p:cNvPicPr>
            <a:picLocks noChangeAspect="1"/>
          </p:cNvPicPr>
          <p:nvPr/>
        </p:nvPicPr>
        <p:blipFill>
          <a:blip r:embed="rId3"/>
          <a:stretch>
            <a:fillRect/>
          </a:stretch>
        </p:blipFill>
        <p:spPr>
          <a:xfrm>
            <a:off x="291662" y="3146002"/>
            <a:ext cx="11608676" cy="1424333"/>
          </a:xfrm>
          <a:prstGeom prst="rect">
            <a:avLst/>
          </a:prstGeom>
        </p:spPr>
      </p:pic>
      <p:sp>
        <p:nvSpPr>
          <p:cNvPr id="5" name="Title 4">
            <a:extLst>
              <a:ext uri="{FF2B5EF4-FFF2-40B4-BE49-F238E27FC236}">
                <a16:creationId xmlns:a16="http://schemas.microsoft.com/office/drawing/2014/main" id="{77F5856D-A238-491F-B5F2-233A8486007F}"/>
              </a:ext>
            </a:extLst>
          </p:cNvPr>
          <p:cNvSpPr>
            <a:spLocks noGrp="1"/>
          </p:cNvSpPr>
          <p:nvPr>
            <p:ph type="title"/>
          </p:nvPr>
        </p:nvSpPr>
        <p:spPr/>
        <p:txBody>
          <a:bodyPr/>
          <a:lstStyle/>
          <a:p>
            <a:r>
              <a:rPr lang="en-US">
                <a:latin typeface="Segoe UI"/>
                <a:cs typeface="Segoe UI"/>
              </a:rPr>
              <a:t>Canceling a Case Already Opened in CDUI</a:t>
            </a:r>
          </a:p>
        </p:txBody>
      </p:sp>
      <p:sp>
        <p:nvSpPr>
          <p:cNvPr id="4" name="Text Placeholder 3">
            <a:extLst>
              <a:ext uri="{FF2B5EF4-FFF2-40B4-BE49-F238E27FC236}">
                <a16:creationId xmlns:a16="http://schemas.microsoft.com/office/drawing/2014/main" id="{3323B230-C261-49E3-BD7C-67251535E4C1}"/>
              </a:ext>
            </a:extLst>
          </p:cNvPr>
          <p:cNvSpPr>
            <a:spLocks noGrp="1"/>
          </p:cNvSpPr>
          <p:nvPr>
            <p:ph type="body" sz="quarter" idx="15"/>
          </p:nvPr>
        </p:nvSpPr>
        <p:spPr/>
        <p:txBody>
          <a:bodyPr/>
          <a:lstStyle/>
          <a:p>
            <a:r>
              <a:rPr lang="en-US"/>
              <a:t>Case Status: Usage in Progress</a:t>
            </a:r>
          </a:p>
        </p:txBody>
      </p:sp>
      <p:sp>
        <p:nvSpPr>
          <p:cNvPr id="3" name="Slide Number Placeholder 2">
            <a:extLst>
              <a:ext uri="{FF2B5EF4-FFF2-40B4-BE49-F238E27FC236}">
                <a16:creationId xmlns:a16="http://schemas.microsoft.com/office/drawing/2014/main" id="{0426D9F2-4175-41D4-AE83-689E93E786E0}"/>
              </a:ext>
            </a:extLst>
          </p:cNvPr>
          <p:cNvSpPr>
            <a:spLocks noGrp="1"/>
          </p:cNvSpPr>
          <p:nvPr>
            <p:ph type="sldNum" sz="quarter" idx="17"/>
          </p:nvPr>
        </p:nvSpPr>
        <p:spPr/>
        <p:txBody>
          <a:bodyPr/>
          <a:lstStyle/>
          <a:p>
            <a:pPr defTabSz="761970"/>
            <a:fld id="{A59E24FB-11A7-44FD-AC96-67BDBF48A334}" type="slidenum">
              <a:rPr lang="en-US" smtClean="0"/>
              <a:pPr defTabSz="761970"/>
              <a:t>41</a:t>
            </a:fld>
            <a:endParaRPr lang="en-US"/>
          </a:p>
        </p:txBody>
      </p:sp>
      <p:pic>
        <p:nvPicPr>
          <p:cNvPr id="7" name="Picture 6">
            <a:extLst>
              <a:ext uri="{FF2B5EF4-FFF2-40B4-BE49-F238E27FC236}">
                <a16:creationId xmlns:a16="http://schemas.microsoft.com/office/drawing/2014/main" id="{9A7D544E-9A59-4ADC-B1E0-4A83E91D636F}"/>
              </a:ext>
            </a:extLst>
          </p:cNvPr>
          <p:cNvPicPr>
            <a:picLocks noChangeAspect="1"/>
          </p:cNvPicPr>
          <p:nvPr/>
        </p:nvPicPr>
        <p:blipFill>
          <a:blip r:embed="rId4"/>
          <a:stretch>
            <a:fillRect/>
          </a:stretch>
        </p:blipFill>
        <p:spPr>
          <a:xfrm>
            <a:off x="841807" y="4366539"/>
            <a:ext cx="336567" cy="120656"/>
          </a:xfrm>
          <a:prstGeom prst="rect">
            <a:avLst/>
          </a:prstGeom>
        </p:spPr>
      </p:pic>
      <p:sp>
        <p:nvSpPr>
          <p:cNvPr id="15" name="Rectangle 14">
            <a:extLst>
              <a:ext uri="{FF2B5EF4-FFF2-40B4-BE49-F238E27FC236}">
                <a16:creationId xmlns:a16="http://schemas.microsoft.com/office/drawing/2014/main" id="{54D448FC-E563-47D8-9E27-6F387A0F2766}"/>
              </a:ext>
            </a:extLst>
          </p:cNvPr>
          <p:cNvSpPr/>
          <p:nvPr/>
        </p:nvSpPr>
        <p:spPr>
          <a:xfrm>
            <a:off x="1245430" y="4318973"/>
            <a:ext cx="858251" cy="251362"/>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170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3875C-ED00-56C5-D2D4-BEFA91B614A9}"/>
              </a:ext>
            </a:extLst>
          </p:cNvPr>
          <p:cNvSpPr>
            <a:spLocks noGrp="1"/>
          </p:cNvSpPr>
          <p:nvPr>
            <p:ph type="title"/>
          </p:nvPr>
        </p:nvSpPr>
        <p:spPr/>
        <p:txBody>
          <a:bodyPr/>
          <a:lstStyle/>
          <a:p>
            <a:r>
              <a:rPr lang="en-US"/>
              <a:t>Waste Supplies</a:t>
            </a:r>
          </a:p>
        </p:txBody>
      </p:sp>
      <p:graphicFrame>
        <p:nvGraphicFramePr>
          <p:cNvPr id="4" name="Content Placeholder 3">
            <a:extLst>
              <a:ext uri="{FF2B5EF4-FFF2-40B4-BE49-F238E27FC236}">
                <a16:creationId xmlns:a16="http://schemas.microsoft.com/office/drawing/2014/main" id="{483B59A9-B0DB-BD6E-9483-30E48F8100DD}"/>
              </a:ext>
            </a:extLst>
          </p:cNvPr>
          <p:cNvGraphicFramePr>
            <a:graphicFrameLocks noGrp="1"/>
          </p:cNvGraphicFramePr>
          <p:nvPr>
            <p:ph idx="1"/>
            <p:extLst>
              <p:ext uri="{D42A27DB-BD31-4B8C-83A1-F6EECF244321}">
                <p14:modId xmlns:p14="http://schemas.microsoft.com/office/powerpoint/2010/main" val="4172002661"/>
              </p:ext>
            </p:extLst>
          </p:nvPr>
        </p:nvGraphicFramePr>
        <p:xfrm>
          <a:off x="1897902" y="1172306"/>
          <a:ext cx="8450381" cy="3166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a:extLst>
              <a:ext uri="{FF2B5EF4-FFF2-40B4-BE49-F238E27FC236}">
                <a16:creationId xmlns:a16="http://schemas.microsoft.com/office/drawing/2014/main" id="{CE9F7E3A-BE6D-0716-9499-F3C0516798BA}"/>
              </a:ext>
            </a:extLst>
          </p:cNvPr>
          <p:cNvPicPr>
            <a:picLocks noGrp="1" noChangeAspect="1"/>
          </p:cNvPicPr>
          <p:nvPr>
            <p:ph idx="18"/>
          </p:nvPr>
        </p:nvPicPr>
        <p:blipFill rotWithShape="1">
          <a:blip r:embed="rId8">
            <a:extLst>
              <a:ext uri="{28A0092B-C50C-407E-A947-70E740481C1C}">
                <a14:useLocalDpi xmlns:a14="http://schemas.microsoft.com/office/drawing/2010/main" val="0"/>
              </a:ext>
            </a:extLst>
          </a:blip>
          <a:srcRect b="38277"/>
          <a:stretch/>
        </p:blipFill>
        <p:spPr>
          <a:xfrm>
            <a:off x="1200182" y="4966393"/>
            <a:ext cx="7588806" cy="1597615"/>
          </a:xfrm>
          <a:ln w="12700">
            <a:solidFill>
              <a:schemeClr val="bg1">
                <a:lumMod val="75000"/>
              </a:schemeClr>
            </a:solidFill>
          </a:ln>
        </p:spPr>
      </p:pic>
      <p:sp>
        <p:nvSpPr>
          <p:cNvPr id="5" name="Slide Number Placeholder 4">
            <a:extLst>
              <a:ext uri="{FF2B5EF4-FFF2-40B4-BE49-F238E27FC236}">
                <a16:creationId xmlns:a16="http://schemas.microsoft.com/office/drawing/2014/main" id="{2D58A9B4-BB34-4C20-BE69-33AD35DAB579}"/>
              </a:ext>
            </a:extLst>
          </p:cNvPr>
          <p:cNvSpPr>
            <a:spLocks noGrp="1"/>
          </p:cNvSpPr>
          <p:nvPr>
            <p:ph type="sldNum" sz="quarter" idx="17"/>
          </p:nvPr>
        </p:nvSpPr>
        <p:spPr/>
        <p:txBody>
          <a:bodyPr/>
          <a:lstStyle/>
          <a:p>
            <a:pPr defTabSz="761970"/>
            <a:fld id="{A59E24FB-11A7-44FD-AC96-67BDBF48A334}" type="slidenum">
              <a:rPr lang="en-US" smtClean="0"/>
              <a:pPr defTabSz="761970"/>
              <a:t>42</a:t>
            </a:fld>
            <a:endParaRPr lang="en-US"/>
          </a:p>
        </p:txBody>
      </p:sp>
      <p:pic>
        <p:nvPicPr>
          <p:cNvPr id="9" name="Picture 8">
            <a:extLst>
              <a:ext uri="{FF2B5EF4-FFF2-40B4-BE49-F238E27FC236}">
                <a16:creationId xmlns:a16="http://schemas.microsoft.com/office/drawing/2014/main" id="{CA66587E-A814-B548-98D1-3DFD81A9A33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122507" y="4430306"/>
            <a:ext cx="3577388" cy="1255388"/>
          </a:xfrm>
          <a:prstGeom prst="rect">
            <a:avLst/>
          </a:prstGeom>
          <a:ln w="12700">
            <a:solidFill>
              <a:schemeClr val="bg1">
                <a:lumMod val="75000"/>
              </a:schemeClr>
            </a:solidFill>
          </a:ln>
        </p:spPr>
      </p:pic>
      <p:pic>
        <p:nvPicPr>
          <p:cNvPr id="11" name="Picture 10">
            <a:extLst>
              <a:ext uri="{FF2B5EF4-FFF2-40B4-BE49-F238E27FC236}">
                <a16:creationId xmlns:a16="http://schemas.microsoft.com/office/drawing/2014/main" id="{FCC2BC1E-46D8-C3BE-0913-FB798C9CCB8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088544" y="4161583"/>
            <a:ext cx="3657788" cy="1115740"/>
          </a:xfrm>
          <a:prstGeom prst="rect">
            <a:avLst/>
          </a:prstGeom>
          <a:ln w="12700">
            <a:solidFill>
              <a:schemeClr val="bg1">
                <a:lumMod val="75000"/>
              </a:schemeClr>
            </a:solidFill>
          </a:ln>
        </p:spPr>
      </p:pic>
      <p:sp>
        <p:nvSpPr>
          <p:cNvPr id="12" name="Arrow: Curved Up 11">
            <a:extLst>
              <a:ext uri="{FF2B5EF4-FFF2-40B4-BE49-F238E27FC236}">
                <a16:creationId xmlns:a16="http://schemas.microsoft.com/office/drawing/2014/main" id="{20D74215-5E16-CB40-8A53-F51F362F588B}"/>
              </a:ext>
            </a:extLst>
          </p:cNvPr>
          <p:cNvSpPr/>
          <p:nvPr/>
        </p:nvSpPr>
        <p:spPr>
          <a:xfrm rot="20435288">
            <a:off x="1788467" y="5314860"/>
            <a:ext cx="1081825" cy="234067"/>
          </a:xfrm>
          <a:prstGeom prst="curved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Up 12">
            <a:extLst>
              <a:ext uri="{FF2B5EF4-FFF2-40B4-BE49-F238E27FC236}">
                <a16:creationId xmlns:a16="http://schemas.microsoft.com/office/drawing/2014/main" id="{E3220109-C03B-9C75-4582-43609F225ABB}"/>
              </a:ext>
            </a:extLst>
          </p:cNvPr>
          <p:cNvSpPr/>
          <p:nvPr/>
        </p:nvSpPr>
        <p:spPr>
          <a:xfrm rot="19759909">
            <a:off x="8182649" y="5846779"/>
            <a:ext cx="1936004" cy="520253"/>
          </a:xfrm>
          <a:prstGeom prst="curvedUpArrow">
            <a:avLst>
              <a:gd name="adj1" fmla="val 25000"/>
              <a:gd name="adj2" fmla="val 54775"/>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D8DAF81-999A-0F71-6C91-973BEB41E27E}"/>
              </a:ext>
            </a:extLst>
          </p:cNvPr>
          <p:cNvSpPr/>
          <p:nvPr/>
        </p:nvSpPr>
        <p:spPr>
          <a:xfrm>
            <a:off x="1175022" y="5251547"/>
            <a:ext cx="609600" cy="23502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32A3ED-63D5-84BB-221B-A6A33F1BD04F}"/>
              </a:ext>
            </a:extLst>
          </p:cNvPr>
          <p:cNvSpPr/>
          <p:nvPr/>
        </p:nvSpPr>
        <p:spPr>
          <a:xfrm>
            <a:off x="7666621" y="5925508"/>
            <a:ext cx="507145" cy="29627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818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4CB6-F366-51D0-1872-AB1ACC8363DD}"/>
              </a:ext>
            </a:extLst>
          </p:cNvPr>
          <p:cNvSpPr>
            <a:spLocks noGrp="1"/>
          </p:cNvSpPr>
          <p:nvPr>
            <p:ph type="title"/>
          </p:nvPr>
        </p:nvSpPr>
        <p:spPr/>
        <p:txBody>
          <a:bodyPr/>
          <a:lstStyle/>
          <a:p>
            <a:r>
              <a:rPr lang="en-US"/>
              <a:t>Waste Reasons - Supply</a:t>
            </a:r>
          </a:p>
        </p:txBody>
      </p:sp>
      <p:pic>
        <p:nvPicPr>
          <p:cNvPr id="19" name="Content Placeholder 18" descr="A screenshot of a computer screen&#10;&#10;Description automatically generated">
            <a:extLst>
              <a:ext uri="{FF2B5EF4-FFF2-40B4-BE49-F238E27FC236}">
                <a16:creationId xmlns:a16="http://schemas.microsoft.com/office/drawing/2014/main" id="{00BFDB4E-58F7-127B-DF19-305B38E91F06}"/>
              </a:ext>
            </a:extLst>
          </p:cNvPr>
          <p:cNvPicPr>
            <a:picLocks noGrp="1" noChangeAspect="1"/>
          </p:cNvPicPr>
          <p:nvPr>
            <p:ph idx="18"/>
          </p:nvPr>
        </p:nvPicPr>
        <p:blipFill>
          <a:blip r:embed="rId3">
            <a:extLst>
              <a:ext uri="{28A0092B-C50C-407E-A947-70E740481C1C}">
                <a14:useLocalDpi xmlns:a14="http://schemas.microsoft.com/office/drawing/2010/main" val="0"/>
              </a:ext>
            </a:extLst>
          </a:blip>
          <a:stretch>
            <a:fillRect/>
          </a:stretch>
        </p:blipFill>
        <p:spPr>
          <a:xfrm>
            <a:off x="2782561" y="3429000"/>
            <a:ext cx="5747488" cy="3275144"/>
          </a:xfrm>
          <a:ln w="12700">
            <a:solidFill>
              <a:schemeClr val="bg1">
                <a:lumMod val="75000"/>
              </a:schemeClr>
            </a:solidFill>
          </a:ln>
        </p:spPr>
      </p:pic>
      <p:sp>
        <p:nvSpPr>
          <p:cNvPr id="5" name="Slide Number Placeholder 4">
            <a:extLst>
              <a:ext uri="{FF2B5EF4-FFF2-40B4-BE49-F238E27FC236}">
                <a16:creationId xmlns:a16="http://schemas.microsoft.com/office/drawing/2014/main" id="{1C96E939-253C-135A-0FAA-39F2495C280C}"/>
              </a:ext>
            </a:extLst>
          </p:cNvPr>
          <p:cNvSpPr>
            <a:spLocks noGrp="1"/>
          </p:cNvSpPr>
          <p:nvPr>
            <p:ph type="sldNum" sz="quarter" idx="17"/>
          </p:nvPr>
        </p:nvSpPr>
        <p:spPr/>
        <p:txBody>
          <a:bodyPr/>
          <a:lstStyle/>
          <a:p>
            <a:pPr defTabSz="761970"/>
            <a:fld id="{A59E24FB-11A7-44FD-AC96-67BDBF48A334}" type="slidenum">
              <a:rPr lang="en-US" smtClean="0"/>
              <a:pPr defTabSz="761970"/>
              <a:t>43</a:t>
            </a:fld>
            <a:endParaRPr lang="en-US"/>
          </a:p>
        </p:txBody>
      </p:sp>
      <p:pic>
        <p:nvPicPr>
          <p:cNvPr id="2050" name="Picture 2">
            <a:extLst>
              <a:ext uri="{FF2B5EF4-FFF2-40B4-BE49-F238E27FC236}">
                <a16:creationId xmlns:a16="http://schemas.microsoft.com/office/drawing/2014/main" id="{B4C603C3-498B-5459-75D4-EC30418AF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227894" y="1232821"/>
            <a:ext cx="4206815" cy="1046944"/>
          </a:xfrm>
          <a:prstGeom prst="rect">
            <a:avLst/>
          </a:pr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398A1DF2-9EB2-147A-1C8C-8B047FD8D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293199" y="2356355"/>
            <a:ext cx="4505963" cy="996055"/>
          </a:xfrm>
          <a:prstGeom prst="rect">
            <a:avLst/>
          </a:pr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8F7F6C-B534-7791-4718-51BD74527A7C}"/>
              </a:ext>
            </a:extLst>
          </p:cNvPr>
          <p:cNvSpPr/>
          <p:nvPr/>
        </p:nvSpPr>
        <p:spPr>
          <a:xfrm>
            <a:off x="4443815" y="5731534"/>
            <a:ext cx="535709" cy="18095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B39BA848-51A0-44E5-A2A6-FC7DE4188776}"/>
              </a:ext>
            </a:extLst>
          </p:cNvPr>
          <p:cNvSpPr/>
          <p:nvPr/>
        </p:nvSpPr>
        <p:spPr>
          <a:xfrm>
            <a:off x="4475446" y="5215172"/>
            <a:ext cx="535709" cy="18095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endParaRPr lang="en-US"/>
          </a:p>
        </p:txBody>
      </p:sp>
      <p:cxnSp>
        <p:nvCxnSpPr>
          <p:cNvPr id="9" name="Straight Connector 8">
            <a:extLst>
              <a:ext uri="{FF2B5EF4-FFF2-40B4-BE49-F238E27FC236}">
                <a16:creationId xmlns:a16="http://schemas.microsoft.com/office/drawing/2014/main" id="{FCEBC45B-365C-B93A-44AD-570C0E9FD83B}"/>
              </a:ext>
            </a:extLst>
          </p:cNvPr>
          <p:cNvCxnSpPr>
            <a:cxnSpLocks/>
          </p:cNvCxnSpPr>
          <p:nvPr/>
        </p:nvCxnSpPr>
        <p:spPr>
          <a:xfrm>
            <a:off x="4709241" y="5912486"/>
            <a:ext cx="2428" cy="41149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92F5141B-11C6-5E3D-DD4B-A81F79D55F72}"/>
              </a:ext>
            </a:extLst>
          </p:cNvPr>
          <p:cNvCxnSpPr>
            <a:cxnSpLocks/>
          </p:cNvCxnSpPr>
          <p:nvPr/>
        </p:nvCxnSpPr>
        <p:spPr>
          <a:xfrm rot="5400000" flipH="1" flipV="1">
            <a:off x="4474502" y="3555985"/>
            <a:ext cx="1927309" cy="1382656"/>
          </a:xfrm>
          <a:prstGeom prst="bentConnector3">
            <a:avLst>
              <a:gd name="adj1" fmla="val 73877"/>
            </a:avLst>
          </a:prstGeom>
          <a:ln w="3810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B480EF1-901F-C8F3-26FC-A9DA26A2FDDE}"/>
              </a:ext>
            </a:extLst>
          </p:cNvPr>
          <p:cNvCxnSpPr>
            <a:cxnSpLocks/>
            <a:stCxn id="2060" idx="0"/>
          </p:cNvCxnSpPr>
          <p:nvPr/>
        </p:nvCxnSpPr>
        <p:spPr>
          <a:xfrm flipV="1">
            <a:off x="7746942" y="2149923"/>
            <a:ext cx="0" cy="3581611"/>
          </a:xfrm>
          <a:prstGeom prst="straightConnector1">
            <a:avLst/>
          </a:prstGeom>
          <a:ln w="3810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CA3093-648F-26EB-46D2-5A700350E0EC}"/>
              </a:ext>
            </a:extLst>
          </p:cNvPr>
          <p:cNvCxnSpPr>
            <a:cxnSpLocks/>
          </p:cNvCxnSpPr>
          <p:nvPr/>
        </p:nvCxnSpPr>
        <p:spPr>
          <a:xfrm>
            <a:off x="6215136" y="3087206"/>
            <a:ext cx="153180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054" name="Picture 6">
            <a:extLst>
              <a:ext uri="{FF2B5EF4-FFF2-40B4-BE49-F238E27FC236}">
                <a16:creationId xmlns:a16="http://schemas.microsoft.com/office/drawing/2014/main" id="{46DD6DE1-3F3E-B8B0-93F2-E80A500952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2522538"/>
            <a:ext cx="6343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87325FC9-AF1D-E067-9C00-D4A6CF8F91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8332" y="5731534"/>
            <a:ext cx="197220" cy="1972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a:extLst>
              <a:ext uri="{FF2B5EF4-FFF2-40B4-BE49-F238E27FC236}">
                <a16:creationId xmlns:a16="http://schemas.microsoft.com/office/drawing/2014/main" id="{385389AD-E55B-C288-1A8D-4466D73F92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0872" y="2988596"/>
            <a:ext cx="197220" cy="197220"/>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Connector: Elbow 30">
            <a:extLst>
              <a:ext uri="{FF2B5EF4-FFF2-40B4-BE49-F238E27FC236}">
                <a16:creationId xmlns:a16="http://schemas.microsoft.com/office/drawing/2014/main" id="{82880E3C-1533-72C2-913A-CCCB392CC8F4}"/>
              </a:ext>
            </a:extLst>
          </p:cNvPr>
          <p:cNvCxnSpPr>
            <a:cxnSpLocks/>
          </p:cNvCxnSpPr>
          <p:nvPr/>
        </p:nvCxnSpPr>
        <p:spPr>
          <a:xfrm flipV="1">
            <a:off x="4709241" y="5957243"/>
            <a:ext cx="3057042" cy="366733"/>
          </a:xfrm>
          <a:prstGeom prst="bentConnector3">
            <a:avLst>
              <a:gd name="adj1" fmla="val 100305"/>
            </a:avLst>
          </a:prstGeom>
          <a:ln w="3810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176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44F1-4E02-63FB-B34C-5B8888A7F206}"/>
              </a:ext>
            </a:extLst>
          </p:cNvPr>
          <p:cNvSpPr>
            <a:spLocks noGrp="1"/>
          </p:cNvSpPr>
          <p:nvPr>
            <p:ph type="title"/>
          </p:nvPr>
        </p:nvSpPr>
        <p:spPr/>
        <p:txBody>
          <a:bodyPr/>
          <a:lstStyle/>
          <a:p>
            <a:r>
              <a:rPr lang="en-US"/>
              <a:t>Waste Reasons - Cancellation</a:t>
            </a:r>
          </a:p>
        </p:txBody>
      </p:sp>
      <p:sp>
        <p:nvSpPr>
          <p:cNvPr id="3" name="Content Placeholder 2">
            <a:extLst>
              <a:ext uri="{FF2B5EF4-FFF2-40B4-BE49-F238E27FC236}">
                <a16:creationId xmlns:a16="http://schemas.microsoft.com/office/drawing/2014/main" id="{6CC01E64-2C21-1344-CF47-EA2F42AAA8C4}"/>
              </a:ext>
            </a:extLst>
          </p:cNvPr>
          <p:cNvSpPr>
            <a:spLocks noGrp="1"/>
          </p:cNvSpPr>
          <p:nvPr>
            <p:ph idx="1"/>
          </p:nvPr>
        </p:nvSpPr>
        <p:spPr>
          <a:xfrm>
            <a:off x="358775" y="1246188"/>
            <a:ext cx="6131477" cy="4856162"/>
          </a:xfrm>
        </p:spPr>
        <p:txBody>
          <a:bodyPr/>
          <a:lstStyle/>
          <a:p>
            <a:pPr marL="457200" indent="-457200">
              <a:buFont typeface="+mj-lt"/>
              <a:buAutoNum type="arabicPeriod"/>
            </a:pPr>
            <a:r>
              <a:rPr lang="en-US"/>
              <a:t>If a case is canceled and room and supplies have already been opened, select </a:t>
            </a:r>
            <a:r>
              <a:rPr lang="en-US" b="1"/>
              <a:t>Waste All</a:t>
            </a:r>
            <a:r>
              <a:rPr lang="en-US"/>
              <a:t>.</a:t>
            </a:r>
          </a:p>
          <a:p>
            <a:pPr marL="457200" indent="-457200">
              <a:buFont typeface="+mj-lt"/>
              <a:buAutoNum type="arabicPeriod"/>
            </a:pPr>
            <a:r>
              <a:rPr lang="en-US"/>
              <a:t>Choose the reason. </a:t>
            </a:r>
          </a:p>
          <a:p>
            <a:endParaRPr lang="en-US"/>
          </a:p>
          <a:p>
            <a:endParaRPr lang="en-US"/>
          </a:p>
        </p:txBody>
      </p:sp>
      <p:sp>
        <p:nvSpPr>
          <p:cNvPr id="5" name="Slide Number Placeholder 4">
            <a:extLst>
              <a:ext uri="{FF2B5EF4-FFF2-40B4-BE49-F238E27FC236}">
                <a16:creationId xmlns:a16="http://schemas.microsoft.com/office/drawing/2014/main" id="{8B7EF7FB-D6EE-F9A8-FBAD-F13E6F53E44B}"/>
              </a:ext>
            </a:extLst>
          </p:cNvPr>
          <p:cNvSpPr>
            <a:spLocks noGrp="1"/>
          </p:cNvSpPr>
          <p:nvPr>
            <p:ph type="sldNum" sz="quarter" idx="17"/>
          </p:nvPr>
        </p:nvSpPr>
        <p:spPr/>
        <p:txBody>
          <a:bodyPr/>
          <a:lstStyle/>
          <a:p>
            <a:fld id="{A59E24FB-11A7-44FD-AC96-67BDBF48A334}" type="slidenum">
              <a:rPr lang="en-US" smtClean="0"/>
              <a:pPr/>
              <a:t>44</a:t>
            </a:fld>
            <a:endParaRPr lang="en-US"/>
          </a:p>
        </p:txBody>
      </p:sp>
      <p:grpSp>
        <p:nvGrpSpPr>
          <p:cNvPr id="12" name="Group 11">
            <a:extLst>
              <a:ext uri="{FF2B5EF4-FFF2-40B4-BE49-F238E27FC236}">
                <a16:creationId xmlns:a16="http://schemas.microsoft.com/office/drawing/2014/main" id="{4DF5A194-3220-4C2C-BC5F-32D8C97975E5}"/>
              </a:ext>
            </a:extLst>
          </p:cNvPr>
          <p:cNvGrpSpPr/>
          <p:nvPr/>
        </p:nvGrpSpPr>
        <p:grpSpPr>
          <a:xfrm>
            <a:off x="4261236" y="1345933"/>
            <a:ext cx="5861919" cy="5160125"/>
            <a:chOff x="4579891" y="1253693"/>
            <a:chExt cx="5861919" cy="5160125"/>
          </a:xfrm>
        </p:grpSpPr>
        <p:pic>
          <p:nvPicPr>
            <p:cNvPr id="1026" name="Picture 2">
              <a:extLst>
                <a:ext uri="{FF2B5EF4-FFF2-40B4-BE49-F238E27FC236}">
                  <a16:creationId xmlns:a16="http://schemas.microsoft.com/office/drawing/2014/main" id="{2887C69D-6B20-5B4C-4535-41A0EB9C1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481" y="1253693"/>
              <a:ext cx="2394484" cy="1339679"/>
            </a:xfrm>
            <a:prstGeom prst="rect">
              <a:avLst/>
            </a:pr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DD5CBB5-7679-8A1B-1C97-CD8F9DEC2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579891" y="2691679"/>
              <a:ext cx="5861919" cy="3722139"/>
            </a:xfrm>
            <a:prstGeom prst="rect">
              <a:avLst/>
            </a:pr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cxnSp>
          <p:nvCxnSpPr>
            <p:cNvPr id="6" name="Connector: Elbow 5">
              <a:extLst>
                <a:ext uri="{FF2B5EF4-FFF2-40B4-BE49-F238E27FC236}">
                  <a16:creationId xmlns:a16="http://schemas.microsoft.com/office/drawing/2014/main" id="{D471EAB6-CDEF-62C8-2686-23B3968DD69F}"/>
                </a:ext>
              </a:extLst>
            </p:cNvPr>
            <p:cNvCxnSpPr>
              <a:cxnSpLocks/>
              <a:stCxn id="8" idx="3"/>
            </p:cNvCxnSpPr>
            <p:nvPr/>
          </p:nvCxnSpPr>
          <p:spPr>
            <a:xfrm flipV="1">
              <a:off x="5334000" y="1916813"/>
              <a:ext cx="2205583" cy="1297843"/>
            </a:xfrm>
            <a:prstGeom prst="bentConnector3">
              <a:avLst/>
            </a:prstGeom>
            <a:ln w="3810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E8050F6-D1B1-32D5-8571-4DC4BDA1DED3}"/>
                </a:ext>
              </a:extLst>
            </p:cNvPr>
            <p:cNvSpPr/>
            <p:nvPr/>
          </p:nvSpPr>
          <p:spPr>
            <a:xfrm>
              <a:off x="4579892" y="3111082"/>
              <a:ext cx="754108" cy="20714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731520" rtl="0" fontAlgn="base">
                <a:spcBef>
                  <a:spcPct val="0"/>
                </a:spcBef>
                <a:spcAft>
                  <a:spcPct val="0"/>
                </a:spcAft>
                <a:defRPr kern="1200">
                  <a:solidFill>
                    <a:schemeClr val="lt1"/>
                  </a:solidFill>
                  <a:latin typeface="+mn-lt"/>
                  <a:ea typeface="+mn-ea"/>
                  <a:cs typeface="+mn-cs"/>
                </a:defRPr>
              </a:lvl1pPr>
              <a:lvl2pPr marL="731520" algn="l" defTabSz="731520" rtl="0" fontAlgn="base">
                <a:spcBef>
                  <a:spcPct val="0"/>
                </a:spcBef>
                <a:spcAft>
                  <a:spcPct val="0"/>
                </a:spcAft>
                <a:defRPr kern="1200">
                  <a:solidFill>
                    <a:schemeClr val="lt1"/>
                  </a:solidFill>
                  <a:latin typeface="+mn-lt"/>
                  <a:ea typeface="+mn-ea"/>
                  <a:cs typeface="+mn-cs"/>
                </a:defRPr>
              </a:lvl2pPr>
              <a:lvl3pPr marL="1463040" algn="l" defTabSz="731520" rtl="0" fontAlgn="base">
                <a:spcBef>
                  <a:spcPct val="0"/>
                </a:spcBef>
                <a:spcAft>
                  <a:spcPct val="0"/>
                </a:spcAft>
                <a:defRPr kern="1200">
                  <a:solidFill>
                    <a:schemeClr val="lt1"/>
                  </a:solidFill>
                  <a:latin typeface="+mn-lt"/>
                  <a:ea typeface="+mn-ea"/>
                  <a:cs typeface="+mn-cs"/>
                </a:defRPr>
              </a:lvl3pPr>
              <a:lvl4pPr marL="2194560" algn="l" defTabSz="731520" rtl="0" fontAlgn="base">
                <a:spcBef>
                  <a:spcPct val="0"/>
                </a:spcBef>
                <a:spcAft>
                  <a:spcPct val="0"/>
                </a:spcAft>
                <a:defRPr kern="1200">
                  <a:solidFill>
                    <a:schemeClr val="lt1"/>
                  </a:solidFill>
                  <a:latin typeface="+mn-lt"/>
                  <a:ea typeface="+mn-ea"/>
                  <a:cs typeface="+mn-cs"/>
                </a:defRPr>
              </a:lvl4pPr>
              <a:lvl5pPr marL="2926080" algn="l" defTabSz="731520" rtl="0" fontAlgn="base">
                <a:spcBef>
                  <a:spcPct val="0"/>
                </a:spcBef>
                <a:spcAft>
                  <a:spcPct val="0"/>
                </a:spcAft>
                <a:defRPr kern="1200">
                  <a:solidFill>
                    <a:schemeClr val="lt1"/>
                  </a:solidFill>
                  <a:latin typeface="+mn-lt"/>
                  <a:ea typeface="+mn-ea"/>
                  <a:cs typeface="+mn-cs"/>
                </a:defRPr>
              </a:lvl5pPr>
              <a:lvl6pPr marL="3657600" algn="l" defTabSz="731520" rtl="0" eaLnBrk="1" latinLnBrk="0" hangingPunct="1">
                <a:defRPr kern="1200">
                  <a:solidFill>
                    <a:schemeClr val="lt1"/>
                  </a:solidFill>
                  <a:latin typeface="+mn-lt"/>
                  <a:ea typeface="+mn-ea"/>
                  <a:cs typeface="+mn-cs"/>
                </a:defRPr>
              </a:lvl6pPr>
              <a:lvl7pPr marL="4389120" algn="l" defTabSz="731520" rtl="0" eaLnBrk="1" latinLnBrk="0" hangingPunct="1">
                <a:defRPr kern="1200">
                  <a:solidFill>
                    <a:schemeClr val="lt1"/>
                  </a:solidFill>
                  <a:latin typeface="+mn-lt"/>
                  <a:ea typeface="+mn-ea"/>
                  <a:cs typeface="+mn-cs"/>
                </a:defRPr>
              </a:lvl7pPr>
              <a:lvl8pPr marL="5120640" algn="l" defTabSz="731520" rtl="0" eaLnBrk="1" latinLnBrk="0" hangingPunct="1">
                <a:defRPr kern="1200">
                  <a:solidFill>
                    <a:schemeClr val="lt1"/>
                  </a:solidFill>
                  <a:latin typeface="+mn-lt"/>
                  <a:ea typeface="+mn-ea"/>
                  <a:cs typeface="+mn-cs"/>
                </a:defRPr>
              </a:lvl8pPr>
              <a:lvl9pPr marL="5852160" algn="l" defTabSz="731520" rtl="0" eaLnBrk="1" latinLnBrk="0" hangingPunct="1">
                <a:defRPr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04516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0F8F5-B069-4C9D-936E-F533DCAB6396}"/>
              </a:ext>
            </a:extLst>
          </p:cNvPr>
          <p:cNvSpPr>
            <a:spLocks noGrp="1"/>
          </p:cNvSpPr>
          <p:nvPr>
            <p:ph type="title"/>
          </p:nvPr>
        </p:nvSpPr>
        <p:spPr>
          <a:xfrm>
            <a:off x="358987" y="372533"/>
            <a:ext cx="11528213" cy="562187"/>
          </a:xfrm>
        </p:spPr>
        <p:txBody>
          <a:bodyPr/>
          <a:lstStyle/>
          <a:p>
            <a:r>
              <a:rPr lang="en-US"/>
              <a:t>Waste Reasons - Implant</a:t>
            </a:r>
          </a:p>
        </p:txBody>
      </p:sp>
      <p:sp>
        <p:nvSpPr>
          <p:cNvPr id="9" name="Content Placeholder 3">
            <a:extLst>
              <a:ext uri="{FF2B5EF4-FFF2-40B4-BE49-F238E27FC236}">
                <a16:creationId xmlns:a16="http://schemas.microsoft.com/office/drawing/2014/main" id="{4A46B0DB-3978-46B8-A623-5BC418A99A21}"/>
              </a:ext>
            </a:extLst>
          </p:cNvPr>
          <p:cNvSpPr>
            <a:spLocks noGrp="1"/>
          </p:cNvSpPr>
          <p:nvPr>
            <p:ph idx="1"/>
          </p:nvPr>
        </p:nvSpPr>
        <p:spPr>
          <a:xfrm>
            <a:off x="358738" y="1246296"/>
            <a:ext cx="5552353" cy="4856793"/>
          </a:xfrm>
        </p:spPr>
        <p:txBody>
          <a:bodyPr>
            <a:normAutofit/>
          </a:bodyPr>
          <a:lstStyle/>
          <a:p>
            <a:pPr marL="457200" indent="-457200">
              <a:buFont typeface="+mj-lt"/>
              <a:buAutoNum type="arabicPeriod"/>
            </a:pPr>
            <a:r>
              <a:rPr lang="en-US"/>
              <a:t>If an implant must be wasted, select Implant under the Action column. </a:t>
            </a:r>
          </a:p>
          <a:p>
            <a:pPr marL="457200" indent="-457200">
              <a:buFont typeface="+mj-lt"/>
              <a:buAutoNum type="arabicPeriod"/>
            </a:pPr>
            <a:r>
              <a:rPr lang="en-US"/>
              <a:t>A Specify Implant Action pop-up displays to select Waste and choose the waste reason. </a:t>
            </a:r>
          </a:p>
          <a:p>
            <a:endParaRPr lang="en-US"/>
          </a:p>
          <a:p>
            <a:endParaRPr lang="en-US"/>
          </a:p>
          <a:p>
            <a:endParaRPr lang="en-US"/>
          </a:p>
          <a:p>
            <a:endParaRPr lang="en-US"/>
          </a:p>
          <a:p>
            <a:endParaRPr lang="en-US"/>
          </a:p>
          <a:p>
            <a:endParaRPr lang="en-US"/>
          </a:p>
          <a:p>
            <a:endParaRPr lang="en-US"/>
          </a:p>
        </p:txBody>
      </p:sp>
      <p:sp>
        <p:nvSpPr>
          <p:cNvPr id="2" name="Slide Number Placeholder 1">
            <a:extLst>
              <a:ext uri="{FF2B5EF4-FFF2-40B4-BE49-F238E27FC236}">
                <a16:creationId xmlns:a16="http://schemas.microsoft.com/office/drawing/2014/main" id="{302C1993-028B-FCD6-217A-652A726D5EB8}"/>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45</a:t>
            </a:fld>
            <a:endParaRPr lang="en-US"/>
          </a:p>
        </p:txBody>
      </p:sp>
      <p:grpSp>
        <p:nvGrpSpPr>
          <p:cNvPr id="8" name="Group 7">
            <a:extLst>
              <a:ext uri="{FF2B5EF4-FFF2-40B4-BE49-F238E27FC236}">
                <a16:creationId xmlns:a16="http://schemas.microsoft.com/office/drawing/2014/main" id="{6BFFF18F-3914-077F-0D06-6D6E575C64E3}"/>
              </a:ext>
            </a:extLst>
          </p:cNvPr>
          <p:cNvGrpSpPr/>
          <p:nvPr/>
        </p:nvGrpSpPr>
        <p:grpSpPr>
          <a:xfrm>
            <a:off x="1373069" y="2141220"/>
            <a:ext cx="9445861" cy="2981961"/>
            <a:chOff x="1373069" y="2141220"/>
            <a:chExt cx="9445861" cy="2981961"/>
          </a:xfrm>
        </p:grpSpPr>
        <p:pic>
          <p:nvPicPr>
            <p:cNvPr id="26" name="Picture 25">
              <a:extLst>
                <a:ext uri="{FF2B5EF4-FFF2-40B4-BE49-F238E27FC236}">
                  <a16:creationId xmlns:a16="http://schemas.microsoft.com/office/drawing/2014/main" id="{BBFA5CBA-0B9A-4864-8334-E6C83CEA6A6C}"/>
                </a:ext>
              </a:extLst>
            </p:cNvPr>
            <p:cNvPicPr>
              <a:picLocks noChangeAspect="1"/>
            </p:cNvPicPr>
            <p:nvPr/>
          </p:nvPicPr>
          <p:blipFill>
            <a:blip r:embed="rId3">
              <a:extLst>
                <a:ext uri="{28A0092B-C50C-407E-A947-70E740481C1C}">
                  <a14:useLocalDpi xmlns:a14="http://schemas.microsoft.com/office/drawing/2010/main" val="0"/>
                </a:ext>
              </a:extLst>
            </a:blip>
            <a:srcRect l="279" r="279"/>
            <a:stretch/>
          </p:blipFill>
          <p:spPr>
            <a:xfrm>
              <a:off x="1373069" y="3601386"/>
              <a:ext cx="9445861" cy="1521795"/>
            </a:xfrm>
            <a:prstGeom prst="rect">
              <a:avLst/>
            </a:prstGeom>
            <a:ln w="12700">
              <a:solidFill>
                <a:schemeClr val="bg1">
                  <a:lumMod val="75000"/>
                </a:schemeClr>
              </a:solidFill>
            </a:ln>
            <a:effectLst/>
          </p:spPr>
        </p:pic>
        <p:pic>
          <p:nvPicPr>
            <p:cNvPr id="45" name="Picture 44">
              <a:extLst>
                <a:ext uri="{FF2B5EF4-FFF2-40B4-BE49-F238E27FC236}">
                  <a16:creationId xmlns:a16="http://schemas.microsoft.com/office/drawing/2014/main" id="{06BBB3A5-CCD2-D5BC-9CE4-322C5B26C0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45604" y="2141220"/>
              <a:ext cx="3773326" cy="1229937"/>
            </a:xfrm>
            <a:prstGeom prst="rect">
              <a:avLst/>
            </a:prstGeom>
            <a:ln w="12700">
              <a:solidFill>
                <a:schemeClr val="bg1">
                  <a:lumMod val="75000"/>
                </a:schemeClr>
              </a:solidFill>
            </a:ln>
          </p:spPr>
        </p:pic>
        <p:cxnSp>
          <p:nvCxnSpPr>
            <p:cNvPr id="49" name="Straight Arrow Connector 48">
              <a:extLst>
                <a:ext uri="{FF2B5EF4-FFF2-40B4-BE49-F238E27FC236}">
                  <a16:creationId xmlns:a16="http://schemas.microsoft.com/office/drawing/2014/main" id="{62369335-F86D-76B1-829D-C845E7883889}"/>
                </a:ext>
              </a:extLst>
            </p:cNvPr>
            <p:cNvCxnSpPr>
              <a:cxnSpLocks/>
            </p:cNvCxnSpPr>
            <p:nvPr/>
          </p:nvCxnSpPr>
          <p:spPr>
            <a:xfrm flipV="1">
              <a:off x="8271218" y="3227898"/>
              <a:ext cx="0" cy="1581199"/>
            </a:xfrm>
            <a:prstGeom prst="straightConnector1">
              <a:avLst/>
            </a:prstGeom>
            <a:ln w="3810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3609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8309A5-3039-4C5D-8F7C-E467DCC1AE78}"/>
              </a:ext>
            </a:extLst>
          </p:cNvPr>
          <p:cNvSpPr>
            <a:spLocks noGrp="1"/>
          </p:cNvSpPr>
          <p:nvPr>
            <p:ph type="title"/>
          </p:nvPr>
        </p:nvSpPr>
        <p:spPr/>
        <p:txBody>
          <a:bodyPr/>
          <a:lstStyle/>
          <a:p>
            <a:r>
              <a:rPr lang="en-US"/>
              <a:t>Implants on Cart</a:t>
            </a:r>
          </a:p>
        </p:txBody>
      </p:sp>
      <p:graphicFrame>
        <p:nvGraphicFramePr>
          <p:cNvPr id="10" name="Content Placeholder 9">
            <a:extLst>
              <a:ext uri="{FF2B5EF4-FFF2-40B4-BE49-F238E27FC236}">
                <a16:creationId xmlns:a16="http://schemas.microsoft.com/office/drawing/2014/main" id="{CB8C010B-FB2B-ED8B-C3A2-B8B2BF9F720F}"/>
              </a:ext>
            </a:extLst>
          </p:cNvPr>
          <p:cNvGraphicFramePr>
            <a:graphicFrameLocks noGrp="1"/>
          </p:cNvGraphicFramePr>
          <p:nvPr>
            <p:ph idx="1"/>
            <p:extLst>
              <p:ext uri="{D42A27DB-BD31-4B8C-83A1-F6EECF244321}">
                <p14:modId xmlns:p14="http://schemas.microsoft.com/office/powerpoint/2010/main" val="2849708908"/>
              </p:ext>
            </p:extLst>
          </p:nvPr>
        </p:nvGraphicFramePr>
        <p:xfrm>
          <a:off x="358738" y="1246296"/>
          <a:ext cx="5552353" cy="485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A0CF5B69-7C46-468E-B0F3-78ED32DBE743}"/>
              </a:ext>
            </a:extLst>
          </p:cNvPr>
          <p:cNvSpPr>
            <a:spLocks noGrp="1"/>
          </p:cNvSpPr>
          <p:nvPr>
            <p:ph type="sldNum" sz="quarter" idx="17"/>
          </p:nvPr>
        </p:nvSpPr>
        <p:spPr/>
        <p:txBody>
          <a:bodyPr/>
          <a:lstStyle/>
          <a:p>
            <a:fld id="{052322B1-4560-4726-9D81-2F13A45DA62A}" type="slidenum">
              <a:rPr lang="en-US" smtClean="0"/>
              <a:pPr/>
              <a:t>46</a:t>
            </a:fld>
            <a:endParaRPr lang="en-US"/>
          </a:p>
        </p:txBody>
      </p:sp>
      <p:pic>
        <p:nvPicPr>
          <p:cNvPr id="9" name="Content Placeholder 8">
            <a:extLst>
              <a:ext uri="{FF2B5EF4-FFF2-40B4-BE49-F238E27FC236}">
                <a16:creationId xmlns:a16="http://schemas.microsoft.com/office/drawing/2014/main" id="{E0FC7E29-4132-D1F3-B05A-06DBDDB7BD54}"/>
              </a:ext>
            </a:extLst>
          </p:cNvPr>
          <p:cNvPicPr>
            <a:picLocks noGrp="1" noChangeAspect="1"/>
          </p:cNvPicPr>
          <p:nvPr>
            <p:ph idx="18"/>
          </p:nvPr>
        </p:nvPicPr>
        <p:blipFill>
          <a:blip r:embed="rId8">
            <a:extLst>
              <a:ext uri="{28A0092B-C50C-407E-A947-70E740481C1C}">
                <a14:useLocalDpi xmlns:a14="http://schemas.microsoft.com/office/drawing/2010/main" val="0"/>
              </a:ext>
            </a:extLst>
          </a:blip>
          <a:srcRect/>
          <a:stretch/>
        </p:blipFill>
        <p:spPr>
          <a:xfrm>
            <a:off x="6571191" y="2668853"/>
            <a:ext cx="5181639" cy="2061898"/>
          </a:xfrm>
          <a:prstGeom prst="rect">
            <a:avLst/>
          </a:prstGeom>
          <a:ln w="12700">
            <a:solidFill>
              <a:schemeClr val="bg1">
                <a:lumMod val="75000"/>
              </a:schemeClr>
            </a:solidFill>
          </a:ln>
          <a:effectLst/>
        </p:spPr>
      </p:pic>
    </p:spTree>
    <p:extLst>
      <p:ext uri="{BB962C8B-B14F-4D97-AF65-F5344CB8AC3E}">
        <p14:creationId xmlns:p14="http://schemas.microsoft.com/office/powerpoint/2010/main" val="2526712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B5E7-F732-5BC8-0838-4C375210093C}"/>
              </a:ext>
            </a:extLst>
          </p:cNvPr>
          <p:cNvSpPr>
            <a:spLocks noGrp="1"/>
          </p:cNvSpPr>
          <p:nvPr>
            <p:ph type="title"/>
          </p:nvPr>
        </p:nvSpPr>
        <p:spPr/>
        <p:txBody>
          <a:bodyPr/>
          <a:lstStyle/>
          <a:p>
            <a:r>
              <a:rPr lang="en-US"/>
              <a:t>Waste a Supply</a:t>
            </a:r>
          </a:p>
        </p:txBody>
      </p:sp>
      <p:sp>
        <p:nvSpPr>
          <p:cNvPr id="3" name="Text Placeholder 2">
            <a:extLst>
              <a:ext uri="{FF2B5EF4-FFF2-40B4-BE49-F238E27FC236}">
                <a16:creationId xmlns:a16="http://schemas.microsoft.com/office/drawing/2014/main" id="{F112C9B6-C77F-1B64-6205-296B7A8141B1}"/>
              </a:ext>
            </a:extLst>
          </p:cNvPr>
          <p:cNvSpPr>
            <a:spLocks noGrp="1"/>
          </p:cNvSpPr>
          <p:nvPr>
            <p:ph type="body" sz="quarter" idx="15"/>
          </p:nvPr>
        </p:nvSpPr>
        <p:spPr/>
        <p:txBody>
          <a:bodyPr/>
          <a:lstStyle/>
          <a:p>
            <a:r>
              <a:rPr lang="en-US"/>
              <a:t>Learn how to waste a supply item in CDUI. </a:t>
            </a:r>
          </a:p>
        </p:txBody>
      </p:sp>
      <p:sp>
        <p:nvSpPr>
          <p:cNvPr id="4" name="Slide Number Placeholder 3">
            <a:extLst>
              <a:ext uri="{FF2B5EF4-FFF2-40B4-BE49-F238E27FC236}">
                <a16:creationId xmlns:a16="http://schemas.microsoft.com/office/drawing/2014/main" id="{27AF7459-AB47-1366-80CF-D8A34F8A5F04}"/>
              </a:ext>
            </a:extLst>
          </p:cNvPr>
          <p:cNvSpPr>
            <a:spLocks noGrp="1"/>
          </p:cNvSpPr>
          <p:nvPr>
            <p:ph type="sldNum" sz="quarter" idx="16"/>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36424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47</a:t>
            </a:fld>
            <a:endParaRPr kumimoji="0" lang="en-US" sz="1067" b="0" i="0" u="none" strike="noStrike" kern="1200" cap="none" spc="0" normalizeH="0" baseline="0" noProof="0">
              <a:ln>
                <a:noFill/>
              </a:ln>
              <a:solidFill>
                <a:srgbClr val="36424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a:extLst>
              <a:ext uri="{FF2B5EF4-FFF2-40B4-BE49-F238E27FC236}">
                <a16:creationId xmlns:a16="http://schemas.microsoft.com/office/drawing/2014/main" id="{19D671A0-FAA1-05A6-6563-FE9CE3086695}"/>
              </a:ext>
            </a:extLst>
          </p:cNvPr>
          <p:cNvSpPr>
            <a:spLocks noGrp="1"/>
          </p:cNvSpPr>
          <p:nvPr>
            <p:ph sz="quarter" idx="11"/>
          </p:nvPr>
        </p:nvSpPr>
        <p:spPr>
          <a:xfrm>
            <a:off x="3380621" y="2080382"/>
            <a:ext cx="8697497" cy="3715657"/>
          </a:xfrm>
        </p:spPr>
        <p:txBody>
          <a:bodyPr/>
          <a:lstStyle/>
          <a:p>
            <a:r>
              <a:rPr lang="en-US"/>
              <a:t>Waste an item</a:t>
            </a:r>
          </a:p>
          <a:p>
            <a:r>
              <a:rPr lang="en-US"/>
              <a:t>Provide a waste reason</a:t>
            </a:r>
          </a:p>
        </p:txBody>
      </p:sp>
    </p:spTree>
    <p:extLst>
      <p:ext uri="{BB962C8B-B14F-4D97-AF65-F5344CB8AC3E}">
        <p14:creationId xmlns:p14="http://schemas.microsoft.com/office/powerpoint/2010/main" val="1591082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7456-92FB-0D4E-4182-7D17CBA8E279}"/>
              </a:ext>
            </a:extLst>
          </p:cNvPr>
          <p:cNvSpPr>
            <a:spLocks noGrp="1"/>
          </p:cNvSpPr>
          <p:nvPr>
            <p:ph type="title"/>
          </p:nvPr>
        </p:nvSpPr>
        <p:spPr>
          <a:xfrm>
            <a:off x="3380941" y="343689"/>
            <a:ext cx="8506259" cy="832919"/>
          </a:xfrm>
        </p:spPr>
        <p:txBody>
          <a:bodyPr/>
          <a:lstStyle/>
          <a:p>
            <a:r>
              <a:rPr lang="en-US"/>
              <a:t>Waste a Supply</a:t>
            </a:r>
          </a:p>
        </p:txBody>
      </p:sp>
      <p:sp>
        <p:nvSpPr>
          <p:cNvPr id="3" name="Text Placeholder 2">
            <a:extLst>
              <a:ext uri="{FF2B5EF4-FFF2-40B4-BE49-F238E27FC236}">
                <a16:creationId xmlns:a16="http://schemas.microsoft.com/office/drawing/2014/main" id="{C023A41D-9B44-3D80-5A68-ECD51AB07584}"/>
              </a:ext>
            </a:extLst>
          </p:cNvPr>
          <p:cNvSpPr>
            <a:spLocks noGrp="1"/>
          </p:cNvSpPr>
          <p:nvPr>
            <p:ph type="body" sz="quarter" idx="15"/>
          </p:nvPr>
        </p:nvSpPr>
        <p:spPr>
          <a:xfrm>
            <a:off x="3380621" y="1433503"/>
            <a:ext cx="8506579" cy="457859"/>
          </a:xfrm>
        </p:spPr>
        <p:txBody>
          <a:bodyPr/>
          <a:lstStyle/>
          <a:p>
            <a:r>
              <a:rPr lang="en-US"/>
              <a:t>Learn how to waste a supply item in CDUI. </a:t>
            </a:r>
          </a:p>
          <a:p>
            <a:endParaRPr lang="en-US"/>
          </a:p>
        </p:txBody>
      </p:sp>
      <p:sp>
        <p:nvSpPr>
          <p:cNvPr id="4" name="Text Placeholder 3">
            <a:extLst>
              <a:ext uri="{FF2B5EF4-FFF2-40B4-BE49-F238E27FC236}">
                <a16:creationId xmlns:a16="http://schemas.microsoft.com/office/drawing/2014/main" id="{500A167B-D7CF-8E92-1731-7C536C7CB221}"/>
              </a:ext>
            </a:extLst>
          </p:cNvPr>
          <p:cNvSpPr>
            <a:spLocks noGrp="1"/>
          </p:cNvSpPr>
          <p:nvPr>
            <p:ph type="body" sz="quarter" idx="16"/>
          </p:nvPr>
        </p:nvSpPr>
        <p:spPr>
          <a:xfrm>
            <a:off x="4483912" y="2887268"/>
            <a:ext cx="7403288" cy="543984"/>
          </a:xfrm>
        </p:spPr>
        <p:txBody>
          <a:bodyPr/>
          <a:lstStyle/>
          <a:p>
            <a:r>
              <a:rPr lang="en-US"/>
              <a:t>Waste a Supply</a:t>
            </a:r>
          </a:p>
        </p:txBody>
      </p:sp>
      <p:sp>
        <p:nvSpPr>
          <p:cNvPr id="5" name="Slide Number Placeholder 4">
            <a:extLst>
              <a:ext uri="{FF2B5EF4-FFF2-40B4-BE49-F238E27FC236}">
                <a16:creationId xmlns:a16="http://schemas.microsoft.com/office/drawing/2014/main" id="{F08FD4BF-B8DD-9DAD-D7D7-8CB7B2501F00}"/>
              </a:ext>
            </a:extLst>
          </p:cNvPr>
          <p:cNvSpPr>
            <a:spLocks noGrp="1"/>
          </p:cNvSpPr>
          <p:nvPr>
            <p:ph type="sldNum" sz="quarter" idx="18"/>
          </p:nvPr>
        </p:nvSpPr>
        <p:spPr>
          <a:xfrm>
            <a:off x="11431675" y="6329038"/>
            <a:ext cx="455525" cy="420591"/>
          </a:xfrm>
        </p:spPr>
        <p:txBody>
          <a:bodyPr/>
          <a:lstStyle/>
          <a:p>
            <a:pPr lvl="0"/>
            <a:fld id="{A59E24FB-11A7-44FD-AC96-67BDBF48A334}" type="slidenum">
              <a:rPr lang="en-US" noProof="0" smtClean="0"/>
              <a:pPr lvl="0"/>
              <a:t>48</a:t>
            </a:fld>
            <a:endParaRPr lang="en-US" noProof="0"/>
          </a:p>
        </p:txBody>
      </p:sp>
    </p:spTree>
    <p:extLst>
      <p:ext uri="{BB962C8B-B14F-4D97-AF65-F5344CB8AC3E}">
        <p14:creationId xmlns:p14="http://schemas.microsoft.com/office/powerpoint/2010/main" val="2296454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7E4666-ABA2-07CE-CB2F-49E9E144EEF0}"/>
              </a:ext>
            </a:extLst>
          </p:cNvPr>
          <p:cNvSpPr>
            <a:spLocks noGrp="1"/>
          </p:cNvSpPr>
          <p:nvPr>
            <p:ph type="sldNum" sz="quarter" idx="10"/>
          </p:nvPr>
        </p:nvSpPr>
        <p:spPr/>
        <p:txBody>
          <a:bodyPr/>
          <a:lstStyle/>
          <a:p>
            <a:pPr defTabSz="761970"/>
            <a:fld id="{A59E24FB-11A7-44FD-AC96-67BDBF48A334}" type="slidenum">
              <a:rPr lang="en-US" smtClean="0"/>
              <a:pPr defTabSz="761970"/>
              <a:t>49</a:t>
            </a:fld>
            <a:endParaRPr lang="en-US"/>
          </a:p>
        </p:txBody>
      </p:sp>
    </p:spTree>
    <p:extLst>
      <p:ext uri="{BB962C8B-B14F-4D97-AF65-F5344CB8AC3E}">
        <p14:creationId xmlns:p14="http://schemas.microsoft.com/office/powerpoint/2010/main" val="329860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D471-C170-188E-A581-4937011037F5}"/>
              </a:ext>
            </a:extLst>
          </p:cNvPr>
          <p:cNvSpPr>
            <a:spLocks noGrp="1"/>
          </p:cNvSpPr>
          <p:nvPr>
            <p:ph type="title"/>
          </p:nvPr>
        </p:nvSpPr>
        <p:spPr/>
        <p:txBody>
          <a:bodyPr/>
          <a:lstStyle/>
          <a:p>
            <a:r>
              <a:rPr lang="en-US"/>
              <a:t>What’s in the Name?</a:t>
            </a:r>
          </a:p>
        </p:txBody>
      </p:sp>
      <p:graphicFrame>
        <p:nvGraphicFramePr>
          <p:cNvPr id="5" name="Content Placeholder 4">
            <a:extLst>
              <a:ext uri="{FF2B5EF4-FFF2-40B4-BE49-F238E27FC236}">
                <a16:creationId xmlns:a16="http://schemas.microsoft.com/office/drawing/2014/main" id="{A40FF0A0-2C7A-04A4-D4C1-D358A1467326}"/>
              </a:ext>
            </a:extLst>
          </p:cNvPr>
          <p:cNvGraphicFramePr>
            <a:graphicFrameLocks noGrp="1"/>
          </p:cNvGraphicFramePr>
          <p:nvPr>
            <p:ph idx="1"/>
            <p:extLst>
              <p:ext uri="{D42A27DB-BD31-4B8C-83A1-F6EECF244321}">
                <p14:modId xmlns:p14="http://schemas.microsoft.com/office/powerpoint/2010/main" val="2027253757"/>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25A47BC-9EEC-2673-66AF-FF4F15F2A583}"/>
              </a:ext>
            </a:extLst>
          </p:cNvPr>
          <p:cNvSpPr>
            <a:spLocks noGrp="1"/>
          </p:cNvSpPr>
          <p:nvPr>
            <p:ph type="sldNum" sz="quarter" idx="17"/>
          </p:nvPr>
        </p:nvSpPr>
        <p:spPr/>
        <p:txBody>
          <a:bodyPr/>
          <a:lstStyle/>
          <a:p>
            <a:pPr defTabSz="761970"/>
            <a:fld id="{A59E24FB-11A7-44FD-AC96-67BDBF48A334}" type="slidenum">
              <a:rPr lang="en-US" smtClean="0"/>
              <a:pPr defTabSz="761970"/>
              <a:t>5</a:t>
            </a:fld>
            <a:endParaRPr lang="en-US"/>
          </a:p>
        </p:txBody>
      </p:sp>
    </p:spTree>
    <p:extLst>
      <p:ext uri="{BB962C8B-B14F-4D97-AF65-F5344CB8AC3E}">
        <p14:creationId xmlns:p14="http://schemas.microsoft.com/office/powerpoint/2010/main" val="120624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AA9E-6BC1-5307-0C72-A9A7304B500E}"/>
              </a:ext>
            </a:extLst>
          </p:cNvPr>
          <p:cNvSpPr>
            <a:spLocks noGrp="1"/>
          </p:cNvSpPr>
          <p:nvPr>
            <p:ph type="title"/>
          </p:nvPr>
        </p:nvSpPr>
        <p:spPr/>
        <p:txBody>
          <a:bodyPr/>
          <a:lstStyle/>
          <a:p>
            <a:r>
              <a:rPr lang="en-US"/>
              <a:t>Implant Log</a:t>
            </a:r>
          </a:p>
        </p:txBody>
      </p:sp>
      <p:sp>
        <p:nvSpPr>
          <p:cNvPr id="3" name="Slide Number Placeholder 2">
            <a:extLst>
              <a:ext uri="{FF2B5EF4-FFF2-40B4-BE49-F238E27FC236}">
                <a16:creationId xmlns:a16="http://schemas.microsoft.com/office/drawing/2014/main" id="{06C4F9DD-E52B-E77A-62AD-845F5FDEB8DE}"/>
              </a:ext>
            </a:extLst>
          </p:cNvPr>
          <p:cNvSpPr>
            <a:spLocks noGrp="1"/>
          </p:cNvSpPr>
          <p:nvPr>
            <p:ph type="sldNum" sz="quarter" idx="12"/>
          </p:nvPr>
        </p:nvSpPr>
        <p:spPr/>
        <p:txBody>
          <a:bodyPr/>
          <a:lstStyle/>
          <a:p>
            <a:pPr defTabSz="761970"/>
            <a:fld id="{A59E24FB-11A7-44FD-AC96-67BDBF48A334}" type="slidenum">
              <a:rPr lang="en-US" smtClean="0"/>
              <a:pPr defTabSz="761970"/>
              <a:t>50</a:t>
            </a:fld>
            <a:endParaRPr lang="en-US"/>
          </a:p>
        </p:txBody>
      </p:sp>
      <p:sp>
        <p:nvSpPr>
          <p:cNvPr id="4" name="Text Placeholder 3">
            <a:extLst>
              <a:ext uri="{FF2B5EF4-FFF2-40B4-BE49-F238E27FC236}">
                <a16:creationId xmlns:a16="http://schemas.microsoft.com/office/drawing/2014/main" id="{C4B2CA61-4288-490C-BB68-AD1968A37354}"/>
              </a:ext>
            </a:extLst>
          </p:cNvPr>
          <p:cNvSpPr>
            <a:spLocks noGrp="1"/>
          </p:cNvSpPr>
          <p:nvPr>
            <p:ph type="body" sz="quarter" idx="13"/>
          </p:nvPr>
        </p:nvSpPr>
        <p:spPr/>
        <p:txBody>
          <a:bodyPr/>
          <a:lstStyle/>
          <a:p>
            <a:r>
              <a:rPr lang="en-US">
                <a:solidFill>
                  <a:schemeClr val="bg1"/>
                </a:solidFill>
              </a:rPr>
              <a:t>Supply Source Configuration and Management</a:t>
            </a:r>
          </a:p>
        </p:txBody>
      </p:sp>
    </p:spTree>
    <p:extLst>
      <p:ext uri="{BB962C8B-B14F-4D97-AF65-F5344CB8AC3E}">
        <p14:creationId xmlns:p14="http://schemas.microsoft.com/office/powerpoint/2010/main" val="1042494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6B40F-3CA7-BA5F-D815-08AF83E728E8}"/>
              </a:ext>
            </a:extLst>
          </p:cNvPr>
          <p:cNvSpPr>
            <a:spLocks noGrp="1"/>
          </p:cNvSpPr>
          <p:nvPr>
            <p:ph type="title"/>
          </p:nvPr>
        </p:nvSpPr>
        <p:spPr/>
        <p:txBody>
          <a:bodyPr/>
          <a:lstStyle/>
          <a:p>
            <a:r>
              <a:rPr lang="en-US"/>
              <a:t>Implant Log</a:t>
            </a:r>
          </a:p>
        </p:txBody>
      </p:sp>
      <p:sp>
        <p:nvSpPr>
          <p:cNvPr id="3" name="Content Placeholder 2">
            <a:extLst>
              <a:ext uri="{FF2B5EF4-FFF2-40B4-BE49-F238E27FC236}">
                <a16:creationId xmlns:a16="http://schemas.microsoft.com/office/drawing/2014/main" id="{C91D8716-D543-1632-154A-D18C5632C81A}"/>
              </a:ext>
            </a:extLst>
          </p:cNvPr>
          <p:cNvSpPr>
            <a:spLocks noGrp="1"/>
          </p:cNvSpPr>
          <p:nvPr>
            <p:ph sz="quarter" idx="11"/>
          </p:nvPr>
        </p:nvSpPr>
        <p:spPr/>
        <p:txBody>
          <a:bodyPr/>
          <a:lstStyle/>
          <a:p>
            <a:r>
              <a:rPr lang="en-US"/>
              <a:t>Document an implant log.</a:t>
            </a:r>
          </a:p>
          <a:p>
            <a:r>
              <a:rPr lang="en-US"/>
              <a:t>Match site and laterality in Epic. </a:t>
            </a:r>
          </a:p>
          <a:p>
            <a:r>
              <a:rPr lang="en-US"/>
              <a:t>Identify recalled and expired supplies.</a:t>
            </a:r>
          </a:p>
        </p:txBody>
      </p:sp>
      <p:sp>
        <p:nvSpPr>
          <p:cNvPr id="4" name="Slide Number Placeholder 3">
            <a:extLst>
              <a:ext uri="{FF2B5EF4-FFF2-40B4-BE49-F238E27FC236}">
                <a16:creationId xmlns:a16="http://schemas.microsoft.com/office/drawing/2014/main" id="{00F7DFCF-1C17-A9E1-FA3D-298C79F96A21}"/>
              </a:ext>
            </a:extLst>
          </p:cNvPr>
          <p:cNvSpPr>
            <a:spLocks noGrp="1"/>
          </p:cNvSpPr>
          <p:nvPr>
            <p:ph type="sldNum" sz="quarter" idx="12"/>
          </p:nvPr>
        </p:nvSpPr>
        <p:spPr/>
        <p:txBody>
          <a:bodyPr/>
          <a:lstStyle/>
          <a:p>
            <a:pPr defTabSz="761970"/>
            <a:fld id="{A59E24FB-11A7-44FD-AC96-67BDBF48A334}" type="slidenum">
              <a:rPr lang="en-US" smtClean="0"/>
              <a:pPr defTabSz="761970"/>
              <a:t>51</a:t>
            </a:fld>
            <a:endParaRPr lang="en-US"/>
          </a:p>
        </p:txBody>
      </p:sp>
    </p:spTree>
    <p:extLst>
      <p:ext uri="{BB962C8B-B14F-4D97-AF65-F5344CB8AC3E}">
        <p14:creationId xmlns:p14="http://schemas.microsoft.com/office/powerpoint/2010/main" val="1254310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29AAD7-8896-FB91-952C-F92C35F60392}"/>
              </a:ext>
            </a:extLst>
          </p:cNvPr>
          <p:cNvSpPr/>
          <p:nvPr/>
        </p:nvSpPr>
        <p:spPr>
          <a:xfrm>
            <a:off x="2490436" y="5960006"/>
            <a:ext cx="7059964" cy="523220"/>
          </a:xfrm>
          <a:prstGeom prst="rect">
            <a:avLst/>
          </a:prstGeom>
          <a:solidFill>
            <a:schemeClr val="accent4"/>
          </a:solidFill>
          <a:ln>
            <a:solidFill>
              <a:schemeClr val="accent4"/>
            </a:solidFill>
          </a:ln>
        </p:spPr>
        <p:txBody>
          <a:bodyPr wrap="square" rtlCol="0" anchor="ctr" anchorCtr="0">
            <a:noAutofit/>
          </a:bodyPr>
          <a:lstStyle/>
          <a:p>
            <a:pPr algn="ctr"/>
            <a:endParaRPr lang="en-US" sz="1600" err="1">
              <a:solidFill>
                <a:schemeClr val="bg1"/>
              </a:solidFill>
            </a:endParaRPr>
          </a:p>
        </p:txBody>
      </p:sp>
      <p:sp>
        <p:nvSpPr>
          <p:cNvPr id="4" name="Title 3">
            <a:extLst>
              <a:ext uri="{FF2B5EF4-FFF2-40B4-BE49-F238E27FC236}">
                <a16:creationId xmlns:a16="http://schemas.microsoft.com/office/drawing/2014/main" id="{73378065-9508-4E49-A080-1E915AB01324}"/>
              </a:ext>
            </a:extLst>
          </p:cNvPr>
          <p:cNvSpPr>
            <a:spLocks noGrp="1"/>
          </p:cNvSpPr>
          <p:nvPr>
            <p:ph type="title"/>
          </p:nvPr>
        </p:nvSpPr>
        <p:spPr/>
        <p:txBody>
          <a:bodyPr/>
          <a:lstStyle/>
          <a:p>
            <a:r>
              <a:rPr lang="en-US"/>
              <a:t>Implant Log</a:t>
            </a:r>
          </a:p>
        </p:txBody>
      </p:sp>
      <p:sp>
        <p:nvSpPr>
          <p:cNvPr id="2" name="Content Placeholder 1">
            <a:extLst>
              <a:ext uri="{FF2B5EF4-FFF2-40B4-BE49-F238E27FC236}">
                <a16:creationId xmlns:a16="http://schemas.microsoft.com/office/drawing/2014/main" id="{7288789B-3C95-4B25-B52B-BB39C1F545F9}"/>
              </a:ext>
            </a:extLst>
          </p:cNvPr>
          <p:cNvSpPr>
            <a:spLocks noGrp="1"/>
          </p:cNvSpPr>
          <p:nvPr>
            <p:ph idx="1"/>
          </p:nvPr>
        </p:nvSpPr>
        <p:spPr/>
        <p:txBody>
          <a:bodyPr numCol="1"/>
          <a:lstStyle/>
          <a:p>
            <a:pPr marL="342900" indent="-342900">
              <a:buFont typeface="Wingdings" panose="05000000000000000000" pitchFamily="2" charset="2"/>
              <a:buChar char="§"/>
            </a:pPr>
            <a:r>
              <a:rPr lang="en-US"/>
              <a:t>List of implants (and any tissue if used) used during the case.</a:t>
            </a:r>
          </a:p>
          <a:p>
            <a:pPr marL="342900" indent="-342900">
              <a:buFont typeface="Wingdings" panose="05000000000000000000" pitchFamily="2" charset="2"/>
              <a:buChar char="§"/>
            </a:pPr>
            <a:r>
              <a:rPr lang="en-US"/>
              <a:t>Circulator can specify:</a:t>
            </a:r>
          </a:p>
          <a:p>
            <a:pPr marL="647692" lvl="1" indent="-342900">
              <a:buFont typeface="Wingdings" panose="05000000000000000000" pitchFamily="2" charset="2"/>
              <a:buChar char="§"/>
            </a:pPr>
            <a:r>
              <a:rPr lang="en-US"/>
              <a:t>Site, Laterality, and Physician</a:t>
            </a:r>
          </a:p>
          <a:p>
            <a:pPr marL="647692" lvl="1" indent="-342900">
              <a:buFont typeface="Wingdings" panose="05000000000000000000" pitchFamily="2" charset="2"/>
              <a:buChar char="§"/>
            </a:pPr>
            <a:r>
              <a:rPr lang="en-US"/>
              <a:t>Action:  Implant, Implant and Explant, Waste</a:t>
            </a:r>
          </a:p>
          <a:p>
            <a:pPr marL="647692" lvl="1" indent="-342900">
              <a:buFont typeface="Wingdings" panose="05000000000000000000" pitchFamily="2" charset="2"/>
              <a:buChar char="§"/>
            </a:pPr>
            <a:r>
              <a:rPr lang="en-US"/>
              <a:t>UDI (lot and/or serial information)</a:t>
            </a:r>
          </a:p>
          <a:p>
            <a:pPr marL="342900" indent="-342900">
              <a:buFont typeface="Wingdings" panose="05000000000000000000" pitchFamily="2" charset="2"/>
              <a:buChar char="§"/>
            </a:pPr>
            <a:r>
              <a:rPr lang="en-US"/>
              <a:t>Also used to document explants.*</a:t>
            </a:r>
          </a:p>
          <a:p>
            <a:endParaRPr lang="en-US"/>
          </a:p>
        </p:txBody>
      </p:sp>
      <p:sp>
        <p:nvSpPr>
          <p:cNvPr id="15" name="Slide Number Placeholder 14">
            <a:extLst>
              <a:ext uri="{FF2B5EF4-FFF2-40B4-BE49-F238E27FC236}">
                <a16:creationId xmlns:a16="http://schemas.microsoft.com/office/drawing/2014/main" id="{3119313A-42D7-4429-8274-16AE0ABD078F}"/>
              </a:ext>
            </a:extLst>
          </p:cNvPr>
          <p:cNvSpPr>
            <a:spLocks noGrp="1"/>
          </p:cNvSpPr>
          <p:nvPr>
            <p:ph type="sldNum" sz="quarter" idx="17"/>
          </p:nvPr>
        </p:nvSpPr>
        <p:spPr/>
        <p:txBody>
          <a:bodyPr/>
          <a:lstStyle/>
          <a:p>
            <a:fld id="{052322B1-4560-4726-9D81-2F13A45DA62A}" type="slidenum">
              <a:rPr lang="en-US" smtClean="0"/>
              <a:pPr/>
              <a:t>52</a:t>
            </a:fld>
            <a:endParaRPr lang="en-US"/>
          </a:p>
        </p:txBody>
      </p:sp>
      <p:pic>
        <p:nvPicPr>
          <p:cNvPr id="16" name="Picture 17">
            <a:extLst>
              <a:ext uri="{FF2B5EF4-FFF2-40B4-BE49-F238E27FC236}">
                <a16:creationId xmlns:a16="http://schemas.microsoft.com/office/drawing/2014/main" id="{F7B8CE57-919B-278F-CA59-9F82E50371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2743" y="3779613"/>
            <a:ext cx="8982720" cy="2067117"/>
          </a:xfrm>
          <a:prstGeom prst="rect">
            <a:avLst/>
          </a:prstGeom>
          <a:ln w="12700">
            <a:solidFill>
              <a:schemeClr val="bg1">
                <a:lumMod val="75000"/>
              </a:schemeClr>
            </a:solidFill>
          </a:ln>
        </p:spPr>
      </p:pic>
      <p:sp>
        <p:nvSpPr>
          <p:cNvPr id="9" name="TextBox 8">
            <a:extLst>
              <a:ext uri="{FF2B5EF4-FFF2-40B4-BE49-F238E27FC236}">
                <a16:creationId xmlns:a16="http://schemas.microsoft.com/office/drawing/2014/main" id="{DC710046-2750-ADAA-60D6-751CD1DECB70}"/>
              </a:ext>
            </a:extLst>
          </p:cNvPr>
          <p:cNvSpPr txBox="1"/>
          <p:nvPr/>
        </p:nvSpPr>
        <p:spPr>
          <a:xfrm>
            <a:off x="1710309" y="5945115"/>
            <a:ext cx="8620217" cy="523220"/>
          </a:xfrm>
          <a:prstGeom prst="rect">
            <a:avLst/>
          </a:prstGeom>
          <a:noFill/>
        </p:spPr>
        <p:txBody>
          <a:bodyPr wrap="square">
            <a:spAutoFit/>
          </a:bodyPr>
          <a:lstStyle/>
          <a:p>
            <a:pPr algn="ctr">
              <a:buClr>
                <a:schemeClr val="tx2"/>
              </a:buClr>
            </a:pPr>
            <a:r>
              <a:rPr lang="en-US" sz="1400">
                <a:solidFill>
                  <a:schemeClr val="tx2"/>
                </a:solidFill>
                <a:latin typeface="+mn-lt"/>
              </a:rPr>
              <a:t>*Explants should only be documented in CDUI if the Implant was also documented there.  </a:t>
            </a:r>
          </a:p>
          <a:p>
            <a:pPr algn="ctr">
              <a:buClr>
                <a:schemeClr val="tx2"/>
              </a:buClr>
            </a:pPr>
            <a:r>
              <a:rPr lang="en-US" sz="1400">
                <a:solidFill>
                  <a:schemeClr val="tx2"/>
                </a:solidFill>
                <a:latin typeface="+mn-lt"/>
              </a:rPr>
              <a:t>Anything implanted directly into Epic prior to CDUI should also be explanted in Epic.</a:t>
            </a:r>
          </a:p>
        </p:txBody>
      </p:sp>
    </p:spTree>
    <p:extLst>
      <p:ext uri="{BB962C8B-B14F-4D97-AF65-F5344CB8AC3E}">
        <p14:creationId xmlns:p14="http://schemas.microsoft.com/office/powerpoint/2010/main" val="907271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7CA1DC-61F2-7B91-2976-24ACC71F364A}"/>
              </a:ext>
            </a:extLst>
          </p:cNvPr>
          <p:cNvSpPr/>
          <p:nvPr/>
        </p:nvSpPr>
        <p:spPr>
          <a:xfrm>
            <a:off x="901509" y="2672501"/>
            <a:ext cx="10388979" cy="523220"/>
          </a:xfrm>
          <a:prstGeom prst="rect">
            <a:avLst/>
          </a:prstGeom>
          <a:solidFill>
            <a:schemeClr val="accent4"/>
          </a:solidFill>
          <a:ln>
            <a:solidFill>
              <a:schemeClr val="accent4"/>
            </a:solidFill>
          </a:ln>
        </p:spPr>
        <p:txBody>
          <a:bodyPr wrap="square" rtlCol="0" anchor="ctr" anchorCtr="0">
            <a:noAutofit/>
          </a:bodyPr>
          <a:lstStyle/>
          <a:p>
            <a:pPr algn="ctr"/>
            <a:endParaRPr lang="en-US" sz="1600" err="1">
              <a:solidFill>
                <a:schemeClr val="bg1"/>
              </a:solidFill>
            </a:endParaRPr>
          </a:p>
        </p:txBody>
      </p:sp>
      <p:sp>
        <p:nvSpPr>
          <p:cNvPr id="6" name="Title 5">
            <a:extLst>
              <a:ext uri="{FF2B5EF4-FFF2-40B4-BE49-F238E27FC236}">
                <a16:creationId xmlns:a16="http://schemas.microsoft.com/office/drawing/2014/main" id="{BEC0F8F5-B069-4C9D-936E-F533DCAB6396}"/>
              </a:ext>
            </a:extLst>
          </p:cNvPr>
          <p:cNvSpPr>
            <a:spLocks noGrp="1"/>
          </p:cNvSpPr>
          <p:nvPr>
            <p:ph type="title"/>
          </p:nvPr>
        </p:nvSpPr>
        <p:spPr/>
        <p:txBody>
          <a:bodyPr/>
          <a:lstStyle/>
          <a:p>
            <a:r>
              <a:rPr lang="en-US"/>
              <a:t>Document Explants</a:t>
            </a:r>
          </a:p>
        </p:txBody>
      </p:sp>
      <p:sp>
        <p:nvSpPr>
          <p:cNvPr id="9" name="Content Placeholder 3">
            <a:extLst>
              <a:ext uri="{FF2B5EF4-FFF2-40B4-BE49-F238E27FC236}">
                <a16:creationId xmlns:a16="http://schemas.microsoft.com/office/drawing/2014/main" id="{4A46B0DB-3978-46B8-A623-5BC418A99A21}"/>
              </a:ext>
            </a:extLst>
          </p:cNvPr>
          <p:cNvSpPr>
            <a:spLocks noGrp="1"/>
          </p:cNvSpPr>
          <p:nvPr>
            <p:ph idx="1"/>
          </p:nvPr>
        </p:nvSpPr>
        <p:spPr>
          <a:xfrm>
            <a:off x="358738" y="1246297"/>
            <a:ext cx="11538209" cy="2065560"/>
          </a:xfrm>
        </p:spPr>
        <p:txBody>
          <a:bodyPr>
            <a:normAutofit lnSpcReduction="10000"/>
          </a:bodyPr>
          <a:lstStyle/>
          <a:p>
            <a:pPr marL="342900" lvl="3" indent="-342900">
              <a:buFont typeface="Wingdings" panose="05000000000000000000" pitchFamily="2" charset="2"/>
              <a:buChar char="§"/>
            </a:pPr>
            <a:r>
              <a:rPr lang="en-US"/>
              <a:t>Lists all implants for this patient.</a:t>
            </a:r>
          </a:p>
          <a:p>
            <a:pPr marL="342900" lvl="3" indent="-342900">
              <a:buFont typeface="Wingdings" panose="05000000000000000000" pitchFamily="2" charset="2"/>
              <a:buChar char="§"/>
            </a:pPr>
            <a:r>
              <a:rPr lang="en-US"/>
              <a:t>If implants were documented in Tecsys, they will populate under the Implant Log. </a:t>
            </a:r>
          </a:p>
          <a:p>
            <a:pPr marL="342900" lvl="3" indent="-342900">
              <a:buFont typeface="Wingdings" panose="05000000000000000000" pitchFamily="2" charset="2"/>
              <a:buChar char="§"/>
            </a:pPr>
            <a:r>
              <a:rPr lang="en-US"/>
              <a:t>Select which to explant in the Document Explants page.</a:t>
            </a:r>
          </a:p>
          <a:p>
            <a:pPr lvl="3"/>
            <a:endParaRPr lang="en-US"/>
          </a:p>
          <a:p>
            <a:pPr lvl="3" algn="ctr"/>
            <a:r>
              <a:rPr lang="en-US"/>
              <a:t>Note: You can not log an explant from a procedure that was not done within Tecsys.</a:t>
            </a:r>
          </a:p>
          <a:p>
            <a:endParaRPr lang="en-US"/>
          </a:p>
        </p:txBody>
      </p:sp>
      <p:sp>
        <p:nvSpPr>
          <p:cNvPr id="4" name="Slide Number Placeholder 3">
            <a:extLst>
              <a:ext uri="{FF2B5EF4-FFF2-40B4-BE49-F238E27FC236}">
                <a16:creationId xmlns:a16="http://schemas.microsoft.com/office/drawing/2014/main" id="{BF95FDD2-DD92-43E1-8243-403D4494DC1E}"/>
              </a:ext>
            </a:extLst>
          </p:cNvPr>
          <p:cNvSpPr>
            <a:spLocks noGrp="1"/>
          </p:cNvSpPr>
          <p:nvPr>
            <p:ph type="sldNum" sz="quarter" idx="17"/>
          </p:nvPr>
        </p:nvSpPr>
        <p:spPr/>
        <p:txBody>
          <a:bodyPr/>
          <a:lstStyle/>
          <a:p>
            <a:fld id="{A59E24FB-11A7-44FD-AC96-67BDBF48A334}" type="slidenum">
              <a:rPr lang="en-US" smtClean="0"/>
              <a:pPr/>
              <a:t>53</a:t>
            </a:fld>
            <a:endParaRPr lang="en-US"/>
          </a:p>
        </p:txBody>
      </p:sp>
      <p:pic>
        <p:nvPicPr>
          <p:cNvPr id="8" name="Picture 7">
            <a:extLst>
              <a:ext uri="{FF2B5EF4-FFF2-40B4-BE49-F238E27FC236}">
                <a16:creationId xmlns:a16="http://schemas.microsoft.com/office/drawing/2014/main" id="{B85F2D69-FB4D-4344-9323-EF1924BEE8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7967" y="3546144"/>
            <a:ext cx="9176065" cy="2993189"/>
          </a:xfrm>
          <a:prstGeom prst="rect">
            <a:avLst/>
          </a:prstGeom>
          <a:ln>
            <a:noFill/>
          </a:ln>
        </p:spPr>
      </p:pic>
    </p:spTree>
    <p:extLst>
      <p:ext uri="{BB962C8B-B14F-4D97-AF65-F5344CB8AC3E}">
        <p14:creationId xmlns:p14="http://schemas.microsoft.com/office/powerpoint/2010/main" val="2331353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365F-C537-87F5-50A2-4F2446D340AF}"/>
              </a:ext>
            </a:extLst>
          </p:cNvPr>
          <p:cNvSpPr>
            <a:spLocks noGrp="1"/>
          </p:cNvSpPr>
          <p:nvPr>
            <p:ph type="title"/>
          </p:nvPr>
        </p:nvSpPr>
        <p:spPr/>
        <p:txBody>
          <a:bodyPr/>
          <a:lstStyle/>
          <a:p>
            <a:r>
              <a:rPr lang="en-US"/>
              <a:t>Document Tissue</a:t>
            </a:r>
          </a:p>
        </p:txBody>
      </p:sp>
      <p:graphicFrame>
        <p:nvGraphicFramePr>
          <p:cNvPr id="8" name="Content Placeholder 7">
            <a:extLst>
              <a:ext uri="{FF2B5EF4-FFF2-40B4-BE49-F238E27FC236}">
                <a16:creationId xmlns:a16="http://schemas.microsoft.com/office/drawing/2014/main" id="{E8195D58-4953-F205-E632-145D2944325B}"/>
              </a:ext>
            </a:extLst>
          </p:cNvPr>
          <p:cNvGraphicFramePr>
            <a:graphicFrameLocks noGrp="1"/>
          </p:cNvGraphicFramePr>
          <p:nvPr>
            <p:ph idx="1"/>
            <p:extLst>
              <p:ext uri="{D42A27DB-BD31-4B8C-83A1-F6EECF244321}">
                <p14:modId xmlns:p14="http://schemas.microsoft.com/office/powerpoint/2010/main" val="1236614472"/>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C775A63-E74F-0D69-D4F5-4D812D5D53F6}"/>
              </a:ext>
            </a:extLst>
          </p:cNvPr>
          <p:cNvSpPr>
            <a:spLocks noGrp="1"/>
          </p:cNvSpPr>
          <p:nvPr>
            <p:ph type="sldNum" sz="quarter" idx="17"/>
          </p:nvPr>
        </p:nvSpPr>
        <p:spPr/>
        <p:txBody>
          <a:bodyPr/>
          <a:lstStyle/>
          <a:p>
            <a:fld id="{A59E24FB-11A7-44FD-AC96-67BDBF48A334}" type="slidenum">
              <a:rPr lang="en-US" smtClean="0"/>
              <a:pPr/>
              <a:t>54</a:t>
            </a:fld>
            <a:endParaRPr lang="en-US"/>
          </a:p>
        </p:txBody>
      </p:sp>
    </p:spTree>
    <p:extLst>
      <p:ext uri="{BB962C8B-B14F-4D97-AF65-F5344CB8AC3E}">
        <p14:creationId xmlns:p14="http://schemas.microsoft.com/office/powerpoint/2010/main" val="2303645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a:highlight>
                  <a:srgbClr val="CDCDD0"/>
                </a:highlight>
              </a:rPr>
              <a:t>Defaults for Next Implants</a:t>
            </a:r>
            <a:endParaRPr lang="en-US">
              <a:highlight>
                <a:srgbClr val="CDCDD0"/>
              </a:highlight>
            </a:endParaRPr>
          </a:p>
        </p:txBody>
      </p:sp>
      <p:graphicFrame>
        <p:nvGraphicFramePr>
          <p:cNvPr id="2" name="Content Placeholder 1">
            <a:extLst>
              <a:ext uri="{FF2B5EF4-FFF2-40B4-BE49-F238E27FC236}">
                <a16:creationId xmlns:a16="http://schemas.microsoft.com/office/drawing/2014/main" id="{5F3D2C6B-28CE-B2B0-FF96-A492D1675D34}"/>
              </a:ext>
            </a:extLst>
          </p:cNvPr>
          <p:cNvGraphicFramePr>
            <a:graphicFrameLocks noGrp="1"/>
          </p:cNvGraphicFramePr>
          <p:nvPr>
            <p:ph idx="1"/>
            <p:extLst>
              <p:ext uri="{D42A27DB-BD31-4B8C-83A1-F6EECF244321}">
                <p14:modId xmlns:p14="http://schemas.microsoft.com/office/powerpoint/2010/main" val="1660761662"/>
              </p:ext>
            </p:extLst>
          </p:nvPr>
        </p:nvGraphicFramePr>
        <p:xfrm>
          <a:off x="1421721" y="1249733"/>
          <a:ext cx="9601879" cy="2481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3">
            <a:extLst>
              <a:ext uri="{FF2B5EF4-FFF2-40B4-BE49-F238E27FC236}">
                <a16:creationId xmlns:a16="http://schemas.microsoft.com/office/drawing/2014/main" id="{ECF08FCE-BD4A-4FA2-9A5B-37226DB4EBF4}"/>
              </a:ext>
            </a:extLst>
          </p:cNvPr>
          <p:cNvSpPr>
            <a:spLocks noGrp="1"/>
          </p:cNvSpPr>
          <p:nvPr>
            <p:ph type="sldNum" sz="quarter" idx="17"/>
          </p:nvPr>
        </p:nvSpPr>
        <p:spPr/>
        <p:txBody>
          <a:bodyPr/>
          <a:lstStyle/>
          <a:p>
            <a:fld id="{A59E24FB-11A7-44FD-AC96-67BDBF48A334}" type="slidenum">
              <a:rPr lang="en-US" smtClean="0"/>
              <a:pPr/>
              <a:t>55</a:t>
            </a:fld>
            <a:endParaRPr lang="en-US"/>
          </a:p>
        </p:txBody>
      </p:sp>
      <p:grpSp>
        <p:nvGrpSpPr>
          <p:cNvPr id="5" name="Group 4">
            <a:extLst>
              <a:ext uri="{FF2B5EF4-FFF2-40B4-BE49-F238E27FC236}">
                <a16:creationId xmlns:a16="http://schemas.microsoft.com/office/drawing/2014/main" id="{F4C0B43E-D123-44C3-5357-33946D700240}"/>
              </a:ext>
            </a:extLst>
          </p:cNvPr>
          <p:cNvGrpSpPr/>
          <p:nvPr/>
        </p:nvGrpSpPr>
        <p:grpSpPr>
          <a:xfrm>
            <a:off x="1933106" y="4046543"/>
            <a:ext cx="8579108" cy="2098647"/>
            <a:chOff x="1511171" y="3523521"/>
            <a:chExt cx="8579108" cy="2098647"/>
          </a:xfrm>
        </p:grpSpPr>
        <p:pic>
          <p:nvPicPr>
            <p:cNvPr id="4" name="Picture 3">
              <a:extLst>
                <a:ext uri="{FF2B5EF4-FFF2-40B4-BE49-F238E27FC236}">
                  <a16:creationId xmlns:a16="http://schemas.microsoft.com/office/drawing/2014/main" id="{76757247-0877-1CAF-E97B-DEC7ABC54C12}"/>
                </a:ext>
              </a:extLst>
            </p:cNvPr>
            <p:cNvPicPr>
              <a:picLocks noChangeAspect="1"/>
            </p:cNvPicPr>
            <p:nvPr/>
          </p:nvPicPr>
          <p:blipFill>
            <a:blip r:embed="rId8">
              <a:extLst>
                <a:ext uri="{28A0092B-C50C-407E-A947-70E740481C1C}">
                  <a14:useLocalDpi xmlns:a14="http://schemas.microsoft.com/office/drawing/2010/main" val="0"/>
                </a:ext>
              </a:extLst>
            </a:blip>
            <a:srcRect l="830" r="830"/>
            <a:stretch/>
          </p:blipFill>
          <p:spPr>
            <a:xfrm>
              <a:off x="1519505" y="3523521"/>
              <a:ext cx="8562440" cy="2098647"/>
            </a:xfrm>
            <a:prstGeom prst="rect">
              <a:avLst/>
            </a:prstGeom>
            <a:ln w="12700">
              <a:solidFill>
                <a:schemeClr val="bg1">
                  <a:lumMod val="75000"/>
                </a:schemeClr>
              </a:solidFill>
            </a:ln>
            <a:effectLst/>
          </p:spPr>
        </p:pic>
        <p:sp>
          <p:nvSpPr>
            <p:cNvPr id="22" name="Rectangle 21">
              <a:extLst>
                <a:ext uri="{FF2B5EF4-FFF2-40B4-BE49-F238E27FC236}">
                  <a16:creationId xmlns:a16="http://schemas.microsoft.com/office/drawing/2014/main" id="{49A62AC5-4D82-40D0-8793-B699EBBB2CB1}"/>
                </a:ext>
              </a:extLst>
            </p:cNvPr>
            <p:cNvSpPr/>
            <p:nvPr/>
          </p:nvSpPr>
          <p:spPr>
            <a:xfrm>
              <a:off x="6316717" y="3771899"/>
              <a:ext cx="3773562" cy="681473"/>
            </a:xfrm>
            <a:prstGeom prst="rect">
              <a:avLst/>
            </a:prstGeom>
            <a:no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highlight>
                  <a:srgbClr val="008FBE"/>
                </a:highlight>
              </a:endParaRPr>
            </a:p>
          </p:txBody>
        </p:sp>
        <p:pic>
          <p:nvPicPr>
            <p:cNvPr id="7" name="Picture 6">
              <a:extLst>
                <a:ext uri="{FF2B5EF4-FFF2-40B4-BE49-F238E27FC236}">
                  <a16:creationId xmlns:a16="http://schemas.microsoft.com/office/drawing/2014/main" id="{84020EA1-1AC2-49EE-9029-BE9D752481D3}"/>
                </a:ext>
              </a:extLst>
            </p:cNvPr>
            <p:cNvPicPr>
              <a:picLocks noChangeAspect="1"/>
            </p:cNvPicPr>
            <p:nvPr/>
          </p:nvPicPr>
          <p:blipFill>
            <a:blip r:embed="rId9"/>
            <a:stretch>
              <a:fillRect/>
            </a:stretch>
          </p:blipFill>
          <p:spPr>
            <a:xfrm>
              <a:off x="1511171" y="4764627"/>
              <a:ext cx="1155727" cy="654017"/>
            </a:xfrm>
            <a:prstGeom prst="rect">
              <a:avLst/>
            </a:prstGeom>
          </p:spPr>
        </p:pic>
      </p:grpSp>
    </p:spTree>
    <p:extLst>
      <p:ext uri="{BB962C8B-B14F-4D97-AF65-F5344CB8AC3E}">
        <p14:creationId xmlns:p14="http://schemas.microsoft.com/office/powerpoint/2010/main" val="2492554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73052F-F69D-4C27-8B0C-E197540B065A}"/>
              </a:ext>
            </a:extLst>
          </p:cNvPr>
          <p:cNvSpPr>
            <a:spLocks noGrp="1"/>
          </p:cNvSpPr>
          <p:nvPr>
            <p:ph type="title"/>
          </p:nvPr>
        </p:nvSpPr>
        <p:spPr/>
        <p:txBody>
          <a:bodyPr/>
          <a:lstStyle/>
          <a:p>
            <a:r>
              <a:rPr lang="en-US"/>
              <a:t>Site &amp; Laterality</a:t>
            </a:r>
          </a:p>
        </p:txBody>
      </p:sp>
      <p:sp>
        <p:nvSpPr>
          <p:cNvPr id="17" name="Slide Number Placeholder 16">
            <a:extLst>
              <a:ext uri="{FF2B5EF4-FFF2-40B4-BE49-F238E27FC236}">
                <a16:creationId xmlns:a16="http://schemas.microsoft.com/office/drawing/2014/main" id="{C418922E-E43B-4CBF-AC10-15DBB692DFA1}"/>
              </a:ext>
            </a:extLst>
          </p:cNvPr>
          <p:cNvSpPr>
            <a:spLocks noGrp="1"/>
          </p:cNvSpPr>
          <p:nvPr>
            <p:ph type="sldNum" sz="quarter" idx="17"/>
          </p:nvPr>
        </p:nvSpPr>
        <p:spPr/>
        <p:txBody>
          <a:bodyPr/>
          <a:lstStyle/>
          <a:p>
            <a:fld id="{052322B1-4560-4726-9D81-2F13A45DA62A}" type="slidenum">
              <a:rPr lang="en-US" smtClean="0"/>
              <a:pPr/>
              <a:t>56</a:t>
            </a:fld>
            <a:endParaRPr lang="en-US"/>
          </a:p>
        </p:txBody>
      </p:sp>
      <p:pic>
        <p:nvPicPr>
          <p:cNvPr id="14" name="Picture 13" descr="Graphical user interface, text, application&#10;&#10;Description automatically generated">
            <a:extLst>
              <a:ext uri="{FF2B5EF4-FFF2-40B4-BE49-F238E27FC236}">
                <a16:creationId xmlns:a16="http://schemas.microsoft.com/office/drawing/2014/main" id="{B8BB28BA-9500-4AE5-A04E-508C160BD0E6}"/>
              </a:ext>
            </a:extLst>
          </p:cNvPr>
          <p:cNvPicPr>
            <a:picLocks noChangeAspect="1"/>
          </p:cNvPicPr>
          <p:nvPr/>
        </p:nvPicPr>
        <p:blipFill>
          <a:blip r:embed="rId3"/>
          <a:stretch>
            <a:fillRect/>
          </a:stretch>
        </p:blipFill>
        <p:spPr>
          <a:xfrm>
            <a:off x="3362198" y="1240507"/>
            <a:ext cx="5970341" cy="3626982"/>
          </a:xfrm>
          <a:prstGeom prst="rect">
            <a:avLst/>
          </a:prstGeom>
          <a:ln w="12700">
            <a:solidFill>
              <a:schemeClr val="bg1">
                <a:lumMod val="75000"/>
              </a:schemeClr>
            </a:solidFill>
          </a:ln>
          <a:effectLst/>
        </p:spPr>
      </p:pic>
      <p:pic>
        <p:nvPicPr>
          <p:cNvPr id="15" name="Picture 14">
            <a:extLst>
              <a:ext uri="{FF2B5EF4-FFF2-40B4-BE49-F238E27FC236}">
                <a16:creationId xmlns:a16="http://schemas.microsoft.com/office/drawing/2014/main" id="{C87405D0-7FF1-41B1-BF3A-FD9BDB50B1D9}"/>
              </a:ext>
            </a:extLst>
          </p:cNvPr>
          <p:cNvPicPr>
            <a:picLocks noChangeAspect="1"/>
          </p:cNvPicPr>
          <p:nvPr/>
        </p:nvPicPr>
        <p:blipFill>
          <a:blip r:embed="rId4"/>
          <a:stretch>
            <a:fillRect/>
          </a:stretch>
        </p:blipFill>
        <p:spPr>
          <a:xfrm>
            <a:off x="2460832" y="4977098"/>
            <a:ext cx="7773074" cy="1562235"/>
          </a:xfrm>
          <a:prstGeom prst="rect">
            <a:avLst/>
          </a:prstGeom>
          <a:ln w="12700">
            <a:solidFill>
              <a:schemeClr val="bg1">
                <a:lumMod val="75000"/>
              </a:schemeClr>
            </a:solidFill>
          </a:ln>
          <a:effectLst/>
        </p:spPr>
      </p:pic>
    </p:spTree>
    <p:extLst>
      <p:ext uri="{BB962C8B-B14F-4D97-AF65-F5344CB8AC3E}">
        <p14:creationId xmlns:p14="http://schemas.microsoft.com/office/powerpoint/2010/main" val="185705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D312D2-86D1-3A36-264A-427C7B42C781}"/>
              </a:ext>
            </a:extLst>
          </p:cNvPr>
          <p:cNvSpPr/>
          <p:nvPr/>
        </p:nvSpPr>
        <p:spPr>
          <a:xfrm>
            <a:off x="6123093" y="1976247"/>
            <a:ext cx="5857461" cy="1440421"/>
          </a:xfrm>
          <a:prstGeom prst="rect">
            <a:avLst/>
          </a:prstGeom>
          <a:solidFill>
            <a:schemeClr val="accent4"/>
          </a:solidFill>
          <a:ln>
            <a:solidFill>
              <a:schemeClr val="accent4"/>
            </a:solidFill>
          </a:ln>
        </p:spPr>
        <p:txBody>
          <a:bodyPr wrap="square" rtlCol="0" anchor="ctr" anchorCtr="0">
            <a:noAutofit/>
          </a:bodyPr>
          <a:lstStyle/>
          <a:p>
            <a:pPr algn="ctr"/>
            <a:endParaRPr lang="en-US" sz="1600" err="1">
              <a:solidFill>
                <a:schemeClr val="bg1"/>
              </a:solidFill>
            </a:endParaRPr>
          </a:p>
        </p:txBody>
      </p:sp>
      <p:sp>
        <p:nvSpPr>
          <p:cNvPr id="4" name="Title 3">
            <a:extLst>
              <a:ext uri="{FF2B5EF4-FFF2-40B4-BE49-F238E27FC236}">
                <a16:creationId xmlns:a16="http://schemas.microsoft.com/office/drawing/2014/main" id="{DC656FE9-8F4A-47B9-A3DD-2EB6F08946FE}"/>
              </a:ext>
            </a:extLst>
          </p:cNvPr>
          <p:cNvSpPr>
            <a:spLocks noGrp="1"/>
          </p:cNvSpPr>
          <p:nvPr>
            <p:ph type="title"/>
          </p:nvPr>
        </p:nvSpPr>
        <p:spPr/>
        <p:txBody>
          <a:bodyPr/>
          <a:lstStyle/>
          <a:p>
            <a:r>
              <a:rPr lang="en-US"/>
              <a:t>Implant Log - Waste</a:t>
            </a:r>
          </a:p>
        </p:txBody>
      </p:sp>
      <p:pic>
        <p:nvPicPr>
          <p:cNvPr id="6" name="Content Placeholder 5">
            <a:extLst>
              <a:ext uri="{FF2B5EF4-FFF2-40B4-BE49-F238E27FC236}">
                <a16:creationId xmlns:a16="http://schemas.microsoft.com/office/drawing/2014/main" id="{10AAFF0E-C282-4D5C-BB18-351B0D161BE1}"/>
              </a:ext>
            </a:extLst>
          </p:cNvPr>
          <p:cNvPicPr>
            <a:picLocks noGrp="1" noChangeAspect="1"/>
          </p:cNvPicPr>
          <p:nvPr>
            <p:ph idx="1"/>
          </p:nvPr>
        </p:nvPicPr>
        <p:blipFill>
          <a:blip r:embed="rId3"/>
          <a:stretch>
            <a:fillRect/>
          </a:stretch>
        </p:blipFill>
        <p:spPr>
          <a:xfrm>
            <a:off x="358986" y="1978628"/>
            <a:ext cx="5553075" cy="1602477"/>
          </a:xfrm>
          <a:ln w="12700">
            <a:solidFill>
              <a:schemeClr val="bg1">
                <a:lumMod val="75000"/>
              </a:schemeClr>
            </a:solidFill>
          </a:ln>
          <a:effectLst/>
        </p:spPr>
      </p:pic>
      <p:sp>
        <p:nvSpPr>
          <p:cNvPr id="8" name="Content Placeholder 7">
            <a:extLst>
              <a:ext uri="{FF2B5EF4-FFF2-40B4-BE49-F238E27FC236}">
                <a16:creationId xmlns:a16="http://schemas.microsoft.com/office/drawing/2014/main" id="{A0CCA132-99BB-E73F-708D-1968BB84A622}"/>
              </a:ext>
            </a:extLst>
          </p:cNvPr>
          <p:cNvSpPr>
            <a:spLocks noGrp="1"/>
          </p:cNvSpPr>
          <p:nvPr>
            <p:ph idx="18"/>
          </p:nvPr>
        </p:nvSpPr>
        <p:spPr>
          <a:xfrm>
            <a:off x="358988" y="1246294"/>
            <a:ext cx="11528214" cy="4856793"/>
          </a:xfrm>
        </p:spPr>
        <p:txBody>
          <a:bodyPr/>
          <a:lstStyle/>
          <a:p>
            <a:pPr defTabSz="914400"/>
            <a:r>
              <a:rPr lang="en-US" sz="2130" kern="0">
                <a:cs typeface="Segoe UI"/>
              </a:rPr>
              <a:t>The type or Implant Action m</a:t>
            </a:r>
            <a:r>
              <a:rPr lang="en-US" sz="2130" kern="0">
                <a:solidFill>
                  <a:schemeClr val="tx2"/>
                </a:solidFill>
                <a:latin typeface="+mn-lt"/>
                <a:cs typeface="Segoe UI"/>
              </a:rPr>
              <a:t>ust match Epic Waste Reasons.</a:t>
            </a:r>
          </a:p>
          <a:p>
            <a:pPr defTabSz="914400"/>
            <a:endParaRPr lang="en-US" sz="2130" kern="0">
              <a:solidFill>
                <a:schemeClr val="tx2"/>
              </a:solidFill>
              <a:latin typeface="+mn-lt"/>
              <a:cs typeface="Segoe UI"/>
            </a:endParaRPr>
          </a:p>
          <a:p>
            <a:pPr marL="75565" indent="0" defTabSz="914400">
              <a:buNone/>
            </a:pPr>
            <a:endParaRPr lang="en-US" kern="0"/>
          </a:p>
          <a:p>
            <a:endParaRPr lang="en-US"/>
          </a:p>
        </p:txBody>
      </p:sp>
      <p:sp>
        <p:nvSpPr>
          <p:cNvPr id="5" name="Slide Number Placeholder 4">
            <a:extLst>
              <a:ext uri="{FF2B5EF4-FFF2-40B4-BE49-F238E27FC236}">
                <a16:creationId xmlns:a16="http://schemas.microsoft.com/office/drawing/2014/main" id="{B226F795-F4E3-4697-A131-6809BF192306}"/>
              </a:ext>
            </a:extLst>
          </p:cNvPr>
          <p:cNvSpPr>
            <a:spLocks noGrp="1"/>
          </p:cNvSpPr>
          <p:nvPr>
            <p:ph type="sldNum" sz="quarter" idx="17"/>
          </p:nvPr>
        </p:nvSpPr>
        <p:spPr/>
        <p:txBody>
          <a:bodyPr/>
          <a:lstStyle/>
          <a:p>
            <a:fld id="{052322B1-4560-4726-9D81-2F13A45DA62A}" type="slidenum">
              <a:rPr lang="en-US" smtClean="0"/>
              <a:pPr/>
              <a:t>57</a:t>
            </a:fld>
            <a:endParaRPr lang="en-US"/>
          </a:p>
        </p:txBody>
      </p:sp>
      <p:grpSp>
        <p:nvGrpSpPr>
          <p:cNvPr id="3" name="Group 2">
            <a:extLst>
              <a:ext uri="{FF2B5EF4-FFF2-40B4-BE49-F238E27FC236}">
                <a16:creationId xmlns:a16="http://schemas.microsoft.com/office/drawing/2014/main" id="{1CA010AB-37D8-54CC-44C5-3432C2765E74}"/>
              </a:ext>
            </a:extLst>
          </p:cNvPr>
          <p:cNvGrpSpPr/>
          <p:nvPr/>
        </p:nvGrpSpPr>
        <p:grpSpPr>
          <a:xfrm>
            <a:off x="1064279" y="3892679"/>
            <a:ext cx="10433261" cy="2210411"/>
            <a:chOff x="1613458" y="4338133"/>
            <a:chExt cx="10085754" cy="1782014"/>
          </a:xfrm>
        </p:grpSpPr>
        <p:sp>
          <p:nvSpPr>
            <p:cNvPr id="21" name="Arrow: Curved Down 20">
              <a:extLst>
                <a:ext uri="{FF2B5EF4-FFF2-40B4-BE49-F238E27FC236}">
                  <a16:creationId xmlns:a16="http://schemas.microsoft.com/office/drawing/2014/main" id="{D42FF320-41EE-4617-BF62-F941A7E8AFB8}"/>
                </a:ext>
              </a:extLst>
            </p:cNvPr>
            <p:cNvSpPr/>
            <p:nvPr/>
          </p:nvSpPr>
          <p:spPr>
            <a:xfrm rot="5400000">
              <a:off x="10665668" y="4825170"/>
              <a:ext cx="1383680" cy="683408"/>
            </a:xfrm>
            <a:prstGeom prst="curvedDownArrow">
              <a:avLst>
                <a:gd name="adj1" fmla="val 13631"/>
                <a:gd name="adj2" fmla="val 5000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9" descr="A picture containing graphical user interface&#10;&#10;Description automatically generated">
              <a:extLst>
                <a:ext uri="{FF2B5EF4-FFF2-40B4-BE49-F238E27FC236}">
                  <a16:creationId xmlns:a16="http://schemas.microsoft.com/office/drawing/2014/main" id="{06280565-7CDB-7FAF-CA19-DD92815FB0A3}"/>
                </a:ext>
              </a:extLst>
            </p:cNvPr>
            <p:cNvPicPr>
              <a:picLocks noChangeAspect="1"/>
            </p:cNvPicPr>
            <p:nvPr/>
          </p:nvPicPr>
          <p:blipFill>
            <a:blip r:embed="rId4"/>
            <a:stretch>
              <a:fillRect/>
            </a:stretch>
          </p:blipFill>
          <p:spPr>
            <a:xfrm>
              <a:off x="1613458" y="4338133"/>
              <a:ext cx="9402346" cy="1782014"/>
            </a:xfrm>
            <a:prstGeom prst="rect">
              <a:avLst/>
            </a:prstGeom>
            <a:ln w="12700">
              <a:solidFill>
                <a:schemeClr val="bg1">
                  <a:lumMod val="75000"/>
                </a:schemeClr>
              </a:solidFill>
            </a:ln>
          </p:spPr>
        </p:pic>
        <p:sp>
          <p:nvSpPr>
            <p:cNvPr id="19" name="Rectangle 18">
              <a:extLst>
                <a:ext uri="{FF2B5EF4-FFF2-40B4-BE49-F238E27FC236}">
                  <a16:creationId xmlns:a16="http://schemas.microsoft.com/office/drawing/2014/main" id="{071E7008-F5DC-7E4F-0767-3EA25B46A128}"/>
                </a:ext>
              </a:extLst>
            </p:cNvPr>
            <p:cNvSpPr/>
            <p:nvPr/>
          </p:nvSpPr>
          <p:spPr>
            <a:xfrm>
              <a:off x="10518113" y="5528443"/>
              <a:ext cx="224677" cy="24272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11" name="TextBox 10">
            <a:extLst>
              <a:ext uri="{FF2B5EF4-FFF2-40B4-BE49-F238E27FC236}">
                <a16:creationId xmlns:a16="http://schemas.microsoft.com/office/drawing/2014/main" id="{FFC836F4-3D0B-700E-3C04-2BCE55A1B7FC}"/>
              </a:ext>
            </a:extLst>
          </p:cNvPr>
          <p:cNvSpPr txBox="1"/>
          <p:nvPr/>
        </p:nvSpPr>
        <p:spPr>
          <a:xfrm>
            <a:off x="6427482" y="2092176"/>
            <a:ext cx="5553072" cy="1311128"/>
          </a:xfrm>
          <a:prstGeom prst="rect">
            <a:avLst/>
          </a:prstGeom>
        </p:spPr>
        <p:txBody>
          <a:bodyPr vert="horz" wrap="square" lIns="0" tIns="0" rIns="0" bIns="0" rtlCol="0" anchor="t" anchorCtr="0">
            <a:spAutoFit/>
          </a:bodyPr>
          <a:lstStyle/>
          <a:p>
            <a:r>
              <a:rPr lang="en-US" sz="2130">
                <a:solidFill>
                  <a:schemeClr val="tx2"/>
                </a:solidFill>
                <a:latin typeface="+mn-lt"/>
                <a:cs typeface="Segoe UI"/>
              </a:rPr>
              <a:t>If an implant was captured by mistake and must be placed back in inventory, selecting the </a:t>
            </a:r>
            <a:r>
              <a:rPr lang="en-US" sz="2130" b="1">
                <a:solidFill>
                  <a:schemeClr val="tx2"/>
                </a:solidFill>
                <a:latin typeface="+mn-lt"/>
                <a:cs typeface="Segoe UI"/>
              </a:rPr>
              <a:t>X</a:t>
            </a:r>
            <a:r>
              <a:rPr lang="en-US" sz="2130">
                <a:solidFill>
                  <a:schemeClr val="tx2"/>
                </a:solidFill>
                <a:latin typeface="+mn-lt"/>
                <a:cs typeface="Segoe UI"/>
              </a:rPr>
              <a:t> will reverse the usage.</a:t>
            </a:r>
          </a:p>
          <a:p>
            <a:pPr marL="989943" lvl="1" indent="-456565" algn="just">
              <a:buFont typeface="Wingdings" panose="05000000000000000000" pitchFamily="2" charset="2"/>
              <a:buChar char="§"/>
            </a:pPr>
            <a:r>
              <a:rPr lang="en-US" sz="2130">
                <a:solidFill>
                  <a:schemeClr val="tx2"/>
                </a:solidFill>
                <a:latin typeface="+mn-lt"/>
                <a:cs typeface="Segoe UI"/>
              </a:rPr>
              <a:t>This will </a:t>
            </a:r>
            <a:r>
              <a:rPr lang="en-US" sz="2130" b="1">
                <a:solidFill>
                  <a:schemeClr val="tx2"/>
                </a:solidFill>
                <a:latin typeface="+mn-lt"/>
                <a:cs typeface="Segoe UI"/>
              </a:rPr>
              <a:t>not</a:t>
            </a:r>
            <a:r>
              <a:rPr lang="en-US" sz="2130">
                <a:solidFill>
                  <a:schemeClr val="tx2"/>
                </a:solidFill>
                <a:latin typeface="+mn-lt"/>
                <a:cs typeface="Segoe UI"/>
              </a:rPr>
              <a:t> waste the implant.</a:t>
            </a:r>
          </a:p>
        </p:txBody>
      </p:sp>
    </p:spTree>
    <p:extLst>
      <p:ext uri="{BB962C8B-B14F-4D97-AF65-F5344CB8AC3E}">
        <p14:creationId xmlns:p14="http://schemas.microsoft.com/office/powerpoint/2010/main" val="709925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C98756-CFDD-4E89-8C37-8FA9DC500B9F}"/>
              </a:ext>
            </a:extLst>
          </p:cNvPr>
          <p:cNvSpPr>
            <a:spLocks noGrp="1"/>
          </p:cNvSpPr>
          <p:nvPr>
            <p:ph type="title"/>
          </p:nvPr>
        </p:nvSpPr>
        <p:spPr>
          <a:xfrm>
            <a:off x="358987" y="372533"/>
            <a:ext cx="11528213" cy="562187"/>
          </a:xfrm>
        </p:spPr>
        <p:txBody>
          <a:bodyPr/>
          <a:lstStyle/>
          <a:p>
            <a:r>
              <a:rPr lang="en-US"/>
              <a:t>Recalled and Expired Items</a:t>
            </a:r>
          </a:p>
        </p:txBody>
      </p:sp>
      <p:sp>
        <p:nvSpPr>
          <p:cNvPr id="14" name="Content Placeholder 13">
            <a:extLst>
              <a:ext uri="{FF2B5EF4-FFF2-40B4-BE49-F238E27FC236}">
                <a16:creationId xmlns:a16="http://schemas.microsoft.com/office/drawing/2014/main" id="{F3CCC55A-A1A2-CEE8-3C6B-21EB95635F99}"/>
              </a:ext>
            </a:extLst>
          </p:cNvPr>
          <p:cNvSpPr>
            <a:spLocks noGrp="1"/>
          </p:cNvSpPr>
          <p:nvPr>
            <p:ph idx="1"/>
          </p:nvPr>
        </p:nvSpPr>
        <p:spPr>
          <a:xfrm>
            <a:off x="358738" y="1246296"/>
            <a:ext cx="5552353" cy="4856793"/>
          </a:xfrm>
        </p:spPr>
        <p:txBody>
          <a:bodyPr/>
          <a:lstStyle/>
          <a:p>
            <a:endParaRPr lang="en-US"/>
          </a:p>
          <a:p>
            <a:endParaRPr lang="en-US"/>
          </a:p>
          <a:p>
            <a:endParaRPr lang="en-US"/>
          </a:p>
          <a:p>
            <a:endParaRPr lang="en-US"/>
          </a:p>
        </p:txBody>
      </p:sp>
      <p:sp>
        <p:nvSpPr>
          <p:cNvPr id="10" name="Slide Number Placeholder 9">
            <a:extLst>
              <a:ext uri="{FF2B5EF4-FFF2-40B4-BE49-F238E27FC236}">
                <a16:creationId xmlns:a16="http://schemas.microsoft.com/office/drawing/2014/main" id="{FBE56BCD-873F-4A27-8082-DB6C05CC21DA}"/>
              </a:ext>
            </a:extLst>
          </p:cNvPr>
          <p:cNvSpPr>
            <a:spLocks noGrp="1"/>
          </p:cNvSpPr>
          <p:nvPr>
            <p:ph type="sldNum" sz="quarter" idx="17"/>
          </p:nvPr>
        </p:nvSpPr>
        <p:spPr>
          <a:xfrm>
            <a:off x="11431675" y="6329038"/>
            <a:ext cx="455525" cy="420591"/>
          </a:xfrm>
        </p:spPr>
        <p:txBody>
          <a:bodyPr/>
          <a:lstStyle/>
          <a:p>
            <a:fld id="{052322B1-4560-4726-9D81-2F13A45DA62A}" type="slidenum">
              <a:rPr lang="en-US" smtClean="0"/>
              <a:pPr/>
              <a:t>58</a:t>
            </a:fld>
            <a:endParaRPr lang="en-US"/>
          </a:p>
        </p:txBody>
      </p:sp>
      <p:pic>
        <p:nvPicPr>
          <p:cNvPr id="12" name="Picture 11">
            <a:extLst>
              <a:ext uri="{FF2B5EF4-FFF2-40B4-BE49-F238E27FC236}">
                <a16:creationId xmlns:a16="http://schemas.microsoft.com/office/drawing/2014/main" id="{E7B464BE-5AE0-4758-9DDF-447743E131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7363" y="1258500"/>
            <a:ext cx="7307455" cy="1819604"/>
          </a:xfrm>
          <a:prstGeom prst="rect">
            <a:avLst/>
          </a:prstGeom>
          <a:ln w="12700">
            <a:solidFill>
              <a:schemeClr val="bg1">
                <a:lumMod val="75000"/>
              </a:schemeClr>
            </a:solidFill>
          </a:ln>
          <a:effectLst/>
        </p:spPr>
      </p:pic>
      <p:grpSp>
        <p:nvGrpSpPr>
          <p:cNvPr id="15" name="Group 14">
            <a:extLst>
              <a:ext uri="{FF2B5EF4-FFF2-40B4-BE49-F238E27FC236}">
                <a16:creationId xmlns:a16="http://schemas.microsoft.com/office/drawing/2014/main" id="{4B22A924-D7C3-F538-5235-0EA298DE6E8C}"/>
              </a:ext>
            </a:extLst>
          </p:cNvPr>
          <p:cNvGrpSpPr/>
          <p:nvPr/>
        </p:nvGrpSpPr>
        <p:grpSpPr>
          <a:xfrm>
            <a:off x="1084704" y="3225819"/>
            <a:ext cx="4913774" cy="3188846"/>
            <a:chOff x="1084704" y="3225819"/>
            <a:chExt cx="4913774" cy="3188846"/>
          </a:xfrm>
        </p:grpSpPr>
        <p:sp>
          <p:nvSpPr>
            <p:cNvPr id="5" name="Rectangle 4">
              <a:extLst>
                <a:ext uri="{FF2B5EF4-FFF2-40B4-BE49-F238E27FC236}">
                  <a16:creationId xmlns:a16="http://schemas.microsoft.com/office/drawing/2014/main" id="{5355EEF5-C050-85F2-C4B9-8DCEE0F0269F}"/>
                </a:ext>
              </a:extLst>
            </p:cNvPr>
            <p:cNvSpPr/>
            <p:nvPr/>
          </p:nvSpPr>
          <p:spPr>
            <a:xfrm>
              <a:off x="1084704" y="5245667"/>
              <a:ext cx="4913773" cy="1168998"/>
            </a:xfrm>
            <a:prstGeom prst="rect">
              <a:avLst/>
            </a:prstGeom>
            <a:solidFill>
              <a:srgbClr val="CDCDD0"/>
            </a:solidFill>
          </p:spPr>
          <p:txBody>
            <a:bodyPr wrap="square" rtlCol="0" anchor="ctr" anchorCtr="0">
              <a:noAutofit/>
            </a:bodyPr>
            <a:lstStyle/>
            <a:p>
              <a:pPr algn="ctr"/>
              <a:r>
                <a:rPr lang="en-US" sz="1600">
                  <a:solidFill>
                    <a:schemeClr val="accent3"/>
                  </a:solidFill>
                </a:rPr>
                <a:t>If an item is recalled or is expired</a:t>
              </a:r>
            </a:p>
            <a:p>
              <a:pPr algn="ctr"/>
              <a:r>
                <a:rPr lang="en-US" sz="1600">
                  <a:solidFill>
                    <a:schemeClr val="accent3"/>
                  </a:solidFill>
                </a:rPr>
                <a:t> an alert can be created.</a:t>
              </a:r>
            </a:p>
            <a:p>
              <a:pPr algn="ctr"/>
              <a:endParaRPr lang="en-US" sz="1600" err="1">
                <a:solidFill>
                  <a:schemeClr val="bg1"/>
                </a:solidFill>
              </a:endParaRPr>
            </a:p>
          </p:txBody>
        </p:sp>
        <p:pic>
          <p:nvPicPr>
            <p:cNvPr id="7" name="Picture 6">
              <a:extLst>
                <a:ext uri="{FF2B5EF4-FFF2-40B4-BE49-F238E27FC236}">
                  <a16:creationId xmlns:a16="http://schemas.microsoft.com/office/drawing/2014/main" id="{D8627885-904E-4086-8E61-FB683FC845AA}"/>
                </a:ext>
              </a:extLst>
            </p:cNvPr>
            <p:cNvPicPr>
              <a:picLocks noChangeAspect="1"/>
            </p:cNvPicPr>
            <p:nvPr/>
          </p:nvPicPr>
          <p:blipFill rotWithShape="1">
            <a:blip r:embed="rId4"/>
            <a:srcRect l="1919" t="3480" r="2145" b="4627"/>
            <a:stretch/>
          </p:blipFill>
          <p:spPr>
            <a:xfrm>
              <a:off x="1084704" y="3225819"/>
              <a:ext cx="4913774" cy="2067018"/>
            </a:xfrm>
            <a:prstGeom prst="rect">
              <a:avLst/>
            </a:prstGeom>
            <a:ln w="12700">
              <a:solidFill>
                <a:schemeClr val="bg1">
                  <a:lumMod val="75000"/>
                </a:schemeClr>
              </a:solidFill>
            </a:ln>
            <a:effectLst/>
          </p:spPr>
        </p:pic>
      </p:grpSp>
      <p:grpSp>
        <p:nvGrpSpPr>
          <p:cNvPr id="16" name="Group 15">
            <a:extLst>
              <a:ext uri="{FF2B5EF4-FFF2-40B4-BE49-F238E27FC236}">
                <a16:creationId xmlns:a16="http://schemas.microsoft.com/office/drawing/2014/main" id="{8CEE72FB-2542-59D2-9C9A-5751783ADA7F}"/>
              </a:ext>
            </a:extLst>
          </p:cNvPr>
          <p:cNvGrpSpPr/>
          <p:nvPr/>
        </p:nvGrpSpPr>
        <p:grpSpPr>
          <a:xfrm>
            <a:off x="6170802" y="3218255"/>
            <a:ext cx="4913774" cy="3196410"/>
            <a:chOff x="6170802" y="3218255"/>
            <a:chExt cx="4913774" cy="3196410"/>
          </a:xfrm>
        </p:grpSpPr>
        <p:sp>
          <p:nvSpPr>
            <p:cNvPr id="8" name="Rectangle 7">
              <a:extLst>
                <a:ext uri="{FF2B5EF4-FFF2-40B4-BE49-F238E27FC236}">
                  <a16:creationId xmlns:a16="http://schemas.microsoft.com/office/drawing/2014/main" id="{9765AC5F-64CE-53A0-95B2-E66EDCECE1C3}"/>
                </a:ext>
              </a:extLst>
            </p:cNvPr>
            <p:cNvSpPr/>
            <p:nvPr/>
          </p:nvSpPr>
          <p:spPr>
            <a:xfrm>
              <a:off x="6170802" y="5258965"/>
              <a:ext cx="4913774" cy="1155700"/>
            </a:xfrm>
            <a:prstGeom prst="rect">
              <a:avLst/>
            </a:prstGeom>
            <a:solidFill>
              <a:srgbClr val="CDCDD0"/>
            </a:solidFill>
          </p:spPr>
          <p:txBody>
            <a:bodyPr wrap="square" rtlCol="0" anchor="ctr" anchorCtr="0">
              <a:noAutofit/>
            </a:bodyPr>
            <a:lstStyle/>
            <a:p>
              <a:pPr algn="ctr"/>
              <a:r>
                <a:rPr lang="en-US" sz="1600">
                  <a:solidFill>
                    <a:schemeClr val="accent3"/>
                  </a:solidFill>
                </a:rPr>
                <a:t>The alert will notify users of its status and the system will not allow the item to be used. </a:t>
              </a:r>
            </a:p>
            <a:p>
              <a:pPr algn="ctr"/>
              <a:endParaRPr lang="en-US" sz="1600" err="1">
                <a:solidFill>
                  <a:schemeClr val="bg1"/>
                </a:solidFill>
              </a:endParaRPr>
            </a:p>
          </p:txBody>
        </p:sp>
        <p:pic>
          <p:nvPicPr>
            <p:cNvPr id="6" name="Picture 5">
              <a:extLst>
                <a:ext uri="{FF2B5EF4-FFF2-40B4-BE49-F238E27FC236}">
                  <a16:creationId xmlns:a16="http://schemas.microsoft.com/office/drawing/2014/main" id="{BB6CB981-DED6-474B-B8D7-8FA0F301B4BE}"/>
                </a:ext>
              </a:extLst>
            </p:cNvPr>
            <p:cNvPicPr>
              <a:picLocks noChangeAspect="1"/>
            </p:cNvPicPr>
            <p:nvPr/>
          </p:nvPicPr>
          <p:blipFill rotWithShape="1">
            <a:blip r:embed="rId5"/>
            <a:srcRect t="2011"/>
            <a:stretch/>
          </p:blipFill>
          <p:spPr>
            <a:xfrm>
              <a:off x="6170803" y="3218255"/>
              <a:ext cx="4913773" cy="2082146"/>
            </a:xfrm>
            <a:prstGeom prst="rect">
              <a:avLst/>
            </a:prstGeom>
            <a:ln w="12700">
              <a:solidFill>
                <a:schemeClr val="bg1">
                  <a:lumMod val="75000"/>
                </a:schemeClr>
              </a:solidFill>
            </a:ln>
            <a:effectLst/>
          </p:spPr>
        </p:pic>
      </p:grpSp>
    </p:spTree>
    <p:extLst>
      <p:ext uri="{BB962C8B-B14F-4D97-AF65-F5344CB8AC3E}">
        <p14:creationId xmlns:p14="http://schemas.microsoft.com/office/powerpoint/2010/main" val="2921703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C172-3710-2C72-E7A2-55CDADB95BCA}"/>
              </a:ext>
            </a:extLst>
          </p:cNvPr>
          <p:cNvSpPr>
            <a:spLocks noGrp="1"/>
          </p:cNvSpPr>
          <p:nvPr>
            <p:ph type="title"/>
          </p:nvPr>
        </p:nvSpPr>
        <p:spPr/>
        <p:txBody>
          <a:bodyPr/>
          <a:lstStyle/>
          <a:p>
            <a:r>
              <a:rPr lang="en-US"/>
              <a:t>Document an Implant</a:t>
            </a:r>
          </a:p>
        </p:txBody>
      </p:sp>
      <p:sp>
        <p:nvSpPr>
          <p:cNvPr id="3" name="Text Placeholder 2">
            <a:extLst>
              <a:ext uri="{FF2B5EF4-FFF2-40B4-BE49-F238E27FC236}">
                <a16:creationId xmlns:a16="http://schemas.microsoft.com/office/drawing/2014/main" id="{E41E747F-8152-0AD6-0A7A-4595A81414BB}"/>
              </a:ext>
            </a:extLst>
          </p:cNvPr>
          <p:cNvSpPr>
            <a:spLocks noGrp="1"/>
          </p:cNvSpPr>
          <p:nvPr>
            <p:ph type="body" sz="quarter" idx="15"/>
          </p:nvPr>
        </p:nvSpPr>
        <p:spPr/>
        <p:txBody>
          <a:bodyPr/>
          <a:lstStyle/>
          <a:p>
            <a:r>
              <a:rPr lang="en-US"/>
              <a:t>Learn how to document an implant in the implant log. </a:t>
            </a:r>
          </a:p>
        </p:txBody>
      </p:sp>
      <p:sp>
        <p:nvSpPr>
          <p:cNvPr id="4" name="Slide Number Placeholder 3">
            <a:extLst>
              <a:ext uri="{FF2B5EF4-FFF2-40B4-BE49-F238E27FC236}">
                <a16:creationId xmlns:a16="http://schemas.microsoft.com/office/drawing/2014/main" id="{5FE79355-0B2B-8976-E69A-83783C7DFA0A}"/>
              </a:ext>
            </a:extLst>
          </p:cNvPr>
          <p:cNvSpPr>
            <a:spLocks noGrp="1"/>
          </p:cNvSpPr>
          <p:nvPr>
            <p:ph type="sldNum" sz="quarter" idx="16"/>
          </p:nvPr>
        </p:nvSpPr>
        <p:spPr/>
        <p:txBody>
          <a:bodyPr/>
          <a:lstStyle/>
          <a:p>
            <a:pPr lvl="0"/>
            <a:fld id="{A59E24FB-11A7-44FD-AC96-67BDBF48A334}" type="slidenum">
              <a:rPr lang="en-US" noProof="0" smtClean="0"/>
              <a:pPr lvl="0"/>
              <a:t>59</a:t>
            </a:fld>
            <a:endParaRPr lang="en-US" noProof="0"/>
          </a:p>
        </p:txBody>
      </p:sp>
      <p:sp>
        <p:nvSpPr>
          <p:cNvPr id="9" name="Content Placeholder 8">
            <a:extLst>
              <a:ext uri="{FF2B5EF4-FFF2-40B4-BE49-F238E27FC236}">
                <a16:creationId xmlns:a16="http://schemas.microsoft.com/office/drawing/2014/main" id="{7809F653-EB03-FAD2-E684-69B679868E80}"/>
              </a:ext>
            </a:extLst>
          </p:cNvPr>
          <p:cNvSpPr>
            <a:spLocks noGrp="1"/>
          </p:cNvSpPr>
          <p:nvPr>
            <p:ph sz="quarter" idx="11"/>
          </p:nvPr>
        </p:nvSpPr>
        <p:spPr/>
        <p:txBody>
          <a:bodyPr/>
          <a:lstStyle/>
          <a:p>
            <a:r>
              <a:rPr lang="en-US"/>
              <a:t>Document an implant</a:t>
            </a:r>
          </a:p>
          <a:p>
            <a:r>
              <a:rPr lang="en-US"/>
              <a:t>Check site and laterality</a:t>
            </a:r>
          </a:p>
          <a:p>
            <a:r>
              <a:rPr lang="en-US"/>
              <a:t>Waste an implant</a:t>
            </a:r>
          </a:p>
          <a:p>
            <a:r>
              <a:rPr lang="en-US"/>
              <a:t>Return an implant to inventory</a:t>
            </a:r>
          </a:p>
          <a:p>
            <a:r>
              <a:rPr lang="en-US"/>
              <a:t>Validate an implant</a:t>
            </a:r>
          </a:p>
        </p:txBody>
      </p:sp>
    </p:spTree>
    <p:extLst>
      <p:ext uri="{BB962C8B-B14F-4D97-AF65-F5344CB8AC3E}">
        <p14:creationId xmlns:p14="http://schemas.microsoft.com/office/powerpoint/2010/main" val="251903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CCA693-993A-1F15-A0F3-8ED3BA033B17}"/>
              </a:ext>
            </a:extLst>
          </p:cNvPr>
          <p:cNvSpPr>
            <a:spLocks noGrp="1"/>
          </p:cNvSpPr>
          <p:nvPr>
            <p:ph type="body" sz="quarter" idx="10"/>
          </p:nvPr>
        </p:nvSpPr>
        <p:spPr/>
        <p:txBody>
          <a:bodyPr/>
          <a:lstStyle/>
          <a:p>
            <a:r>
              <a:rPr lang="en-US"/>
              <a:t>1</a:t>
            </a:r>
          </a:p>
        </p:txBody>
      </p:sp>
      <p:sp>
        <p:nvSpPr>
          <p:cNvPr id="3" name="Title 2">
            <a:extLst>
              <a:ext uri="{FF2B5EF4-FFF2-40B4-BE49-F238E27FC236}">
                <a16:creationId xmlns:a16="http://schemas.microsoft.com/office/drawing/2014/main" id="{4BC60D74-BFD8-4B33-F53A-1C4210549B4A}"/>
              </a:ext>
            </a:extLst>
          </p:cNvPr>
          <p:cNvSpPr>
            <a:spLocks noGrp="1"/>
          </p:cNvSpPr>
          <p:nvPr>
            <p:ph type="title"/>
          </p:nvPr>
        </p:nvSpPr>
        <p:spPr/>
        <p:txBody>
          <a:bodyPr/>
          <a:lstStyle/>
          <a:p>
            <a:r>
              <a:rPr lang="en-US"/>
              <a:t>CDUI and Features</a:t>
            </a:r>
          </a:p>
        </p:txBody>
      </p:sp>
      <p:sp>
        <p:nvSpPr>
          <p:cNvPr id="4" name="Content Placeholder 3">
            <a:extLst>
              <a:ext uri="{FF2B5EF4-FFF2-40B4-BE49-F238E27FC236}">
                <a16:creationId xmlns:a16="http://schemas.microsoft.com/office/drawing/2014/main" id="{74E38741-3D4E-C144-6F1F-840CE32DC285}"/>
              </a:ext>
            </a:extLst>
          </p:cNvPr>
          <p:cNvSpPr>
            <a:spLocks noGrp="1"/>
          </p:cNvSpPr>
          <p:nvPr>
            <p:ph sz="quarter" idx="11"/>
          </p:nvPr>
        </p:nvSpPr>
        <p:spPr/>
        <p:txBody>
          <a:bodyPr/>
          <a:lstStyle/>
          <a:p>
            <a:r>
              <a:rPr lang="en-US"/>
              <a:t>Case Documentation User Interface (CDUI)</a:t>
            </a:r>
          </a:p>
          <a:p>
            <a:r>
              <a:rPr lang="en-US"/>
              <a:t>CDUI Features</a:t>
            </a:r>
          </a:p>
        </p:txBody>
      </p:sp>
      <p:sp>
        <p:nvSpPr>
          <p:cNvPr id="5" name="Slide Number Placeholder 4">
            <a:extLst>
              <a:ext uri="{FF2B5EF4-FFF2-40B4-BE49-F238E27FC236}">
                <a16:creationId xmlns:a16="http://schemas.microsoft.com/office/drawing/2014/main" id="{C9988E11-B34B-F39A-8ED6-55D4969CF207}"/>
              </a:ext>
            </a:extLst>
          </p:cNvPr>
          <p:cNvSpPr>
            <a:spLocks noGrp="1"/>
          </p:cNvSpPr>
          <p:nvPr>
            <p:ph type="sldNum" sz="quarter" idx="12"/>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6</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7664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AC94-8B6E-2689-536A-ACFBCC26F83A}"/>
              </a:ext>
            </a:extLst>
          </p:cNvPr>
          <p:cNvSpPr>
            <a:spLocks noGrp="1"/>
          </p:cNvSpPr>
          <p:nvPr>
            <p:ph type="title"/>
          </p:nvPr>
        </p:nvSpPr>
        <p:spPr/>
        <p:txBody>
          <a:bodyPr/>
          <a:lstStyle/>
          <a:p>
            <a:r>
              <a:rPr lang="en-US"/>
              <a:t>Document an Implant</a:t>
            </a:r>
          </a:p>
        </p:txBody>
      </p:sp>
      <p:sp>
        <p:nvSpPr>
          <p:cNvPr id="3" name="Text Placeholder 2">
            <a:extLst>
              <a:ext uri="{FF2B5EF4-FFF2-40B4-BE49-F238E27FC236}">
                <a16:creationId xmlns:a16="http://schemas.microsoft.com/office/drawing/2014/main" id="{4A6A092C-3061-1E21-F096-5A30630D663C}"/>
              </a:ext>
            </a:extLst>
          </p:cNvPr>
          <p:cNvSpPr>
            <a:spLocks noGrp="1"/>
          </p:cNvSpPr>
          <p:nvPr>
            <p:ph type="body" sz="quarter" idx="15"/>
          </p:nvPr>
        </p:nvSpPr>
        <p:spPr/>
        <p:txBody>
          <a:bodyPr/>
          <a:lstStyle/>
          <a:p>
            <a:r>
              <a:rPr lang="en-US"/>
              <a:t>Learn how to document an implant in the implant log. </a:t>
            </a:r>
          </a:p>
        </p:txBody>
      </p:sp>
      <p:sp>
        <p:nvSpPr>
          <p:cNvPr id="4" name="Text Placeholder 3">
            <a:extLst>
              <a:ext uri="{FF2B5EF4-FFF2-40B4-BE49-F238E27FC236}">
                <a16:creationId xmlns:a16="http://schemas.microsoft.com/office/drawing/2014/main" id="{79D710F7-E13B-6A00-FAC1-45E3D6083E78}"/>
              </a:ext>
            </a:extLst>
          </p:cNvPr>
          <p:cNvSpPr>
            <a:spLocks noGrp="1"/>
          </p:cNvSpPr>
          <p:nvPr>
            <p:ph type="body" sz="quarter" idx="16"/>
          </p:nvPr>
        </p:nvSpPr>
        <p:spPr/>
        <p:txBody>
          <a:bodyPr/>
          <a:lstStyle/>
          <a:p>
            <a:r>
              <a:rPr lang="en-US"/>
              <a:t>Document an Implant</a:t>
            </a:r>
          </a:p>
        </p:txBody>
      </p:sp>
      <p:sp>
        <p:nvSpPr>
          <p:cNvPr id="5" name="Slide Number Placeholder 4">
            <a:extLst>
              <a:ext uri="{FF2B5EF4-FFF2-40B4-BE49-F238E27FC236}">
                <a16:creationId xmlns:a16="http://schemas.microsoft.com/office/drawing/2014/main" id="{DE835B81-A5E1-8C4A-A71C-2E00FB887A97}"/>
              </a:ext>
            </a:extLst>
          </p:cNvPr>
          <p:cNvSpPr>
            <a:spLocks noGrp="1"/>
          </p:cNvSpPr>
          <p:nvPr>
            <p:ph type="sldNum" sz="quarter" idx="18"/>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36424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60</a:t>
            </a:fld>
            <a:endParaRPr kumimoji="0" lang="en-US" sz="1067" b="0" i="0" u="none" strike="noStrike" kern="1200" cap="none" spc="0" normalizeH="0" baseline="0" noProof="0">
              <a:ln>
                <a:noFill/>
              </a:ln>
              <a:solidFill>
                <a:srgbClr val="36424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39646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EA0F5-E37A-C99A-6A9B-85D90D1F44A1}"/>
              </a:ext>
            </a:extLst>
          </p:cNvPr>
          <p:cNvSpPr>
            <a:spLocks noGrp="1"/>
          </p:cNvSpPr>
          <p:nvPr>
            <p:ph type="sldNum" sz="quarter" idx="10"/>
          </p:nvPr>
        </p:nvSpPr>
        <p:spPr/>
        <p:txBody>
          <a:bodyPr/>
          <a:lstStyle/>
          <a:p>
            <a:pPr defTabSz="761970"/>
            <a:fld id="{A59E24FB-11A7-44FD-AC96-67BDBF48A334}" type="slidenum">
              <a:rPr lang="en-US" smtClean="0"/>
              <a:pPr defTabSz="761970"/>
              <a:t>61</a:t>
            </a:fld>
            <a:endParaRPr lang="en-US"/>
          </a:p>
        </p:txBody>
      </p:sp>
    </p:spTree>
    <p:extLst>
      <p:ext uri="{BB962C8B-B14F-4D97-AF65-F5344CB8AC3E}">
        <p14:creationId xmlns:p14="http://schemas.microsoft.com/office/powerpoint/2010/main" val="1920155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DE040-B891-72C6-49AB-2855EA2F20D1}"/>
              </a:ext>
            </a:extLst>
          </p:cNvPr>
          <p:cNvSpPr>
            <a:spLocks noGrp="1"/>
          </p:cNvSpPr>
          <p:nvPr>
            <p:ph type="sldNum" sz="quarter" idx="12"/>
          </p:nvPr>
        </p:nvSpPr>
        <p:spPr/>
        <p:txBody>
          <a:bodyPr/>
          <a:lstStyle/>
          <a:p>
            <a:fld id="{A59E24FB-11A7-44FD-AC96-67BDBF48A334}" type="slidenum">
              <a:rPr lang="en-US" smtClean="0"/>
              <a:pPr/>
              <a:t>62</a:t>
            </a:fld>
            <a:endParaRPr lang="en-US"/>
          </a:p>
        </p:txBody>
      </p:sp>
      <p:graphicFrame>
        <p:nvGraphicFramePr>
          <p:cNvPr id="4" name="Diagram 3">
            <a:extLst>
              <a:ext uri="{FF2B5EF4-FFF2-40B4-BE49-F238E27FC236}">
                <a16:creationId xmlns:a16="http://schemas.microsoft.com/office/drawing/2014/main" id="{C8E4D4BE-36A1-4AC7-3DF3-9BE9491ABA95}"/>
              </a:ext>
            </a:extLst>
          </p:cNvPr>
          <p:cNvGraphicFramePr/>
          <p:nvPr>
            <p:extLst>
              <p:ext uri="{D42A27DB-BD31-4B8C-83A1-F6EECF244321}">
                <p14:modId xmlns:p14="http://schemas.microsoft.com/office/powerpoint/2010/main" val="1002880071"/>
              </p:ext>
            </p:extLst>
          </p:nvPr>
        </p:nvGraphicFramePr>
        <p:xfrm>
          <a:off x="2878904" y="1902130"/>
          <a:ext cx="6434191" cy="4174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77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311D2-D13C-1748-8D00-9DD9A93558C7}"/>
              </a:ext>
            </a:extLst>
          </p:cNvPr>
          <p:cNvSpPr>
            <a:spLocks noGrp="1"/>
          </p:cNvSpPr>
          <p:nvPr>
            <p:ph type="title"/>
          </p:nvPr>
        </p:nvSpPr>
        <p:spPr/>
        <p:txBody>
          <a:bodyPr/>
          <a:lstStyle/>
          <a:p>
            <a:r>
              <a:rPr lang="en-US"/>
              <a:t>Next Steps/Takeaways</a:t>
            </a:r>
          </a:p>
        </p:txBody>
      </p:sp>
      <p:sp>
        <p:nvSpPr>
          <p:cNvPr id="6" name="Text Placeholder 5">
            <a:extLst>
              <a:ext uri="{FF2B5EF4-FFF2-40B4-BE49-F238E27FC236}">
                <a16:creationId xmlns:a16="http://schemas.microsoft.com/office/drawing/2014/main" id="{91FB4FA0-F9C6-E7FA-B279-74DE712AC2C4}"/>
              </a:ext>
            </a:extLst>
          </p:cNvPr>
          <p:cNvSpPr>
            <a:spLocks noGrp="1"/>
          </p:cNvSpPr>
          <p:nvPr>
            <p:ph type="body" sz="quarter" idx="15"/>
          </p:nvPr>
        </p:nvSpPr>
        <p:spPr/>
        <p:txBody>
          <a:bodyPr/>
          <a:lstStyle/>
          <a:p>
            <a:r>
              <a:rPr lang="en-US"/>
              <a:t>Now it is your turn to try it for yourself. Over the next few days, you should try to complete the following on the test site:</a:t>
            </a:r>
          </a:p>
          <a:p>
            <a:endParaRPr lang="en-US"/>
          </a:p>
        </p:txBody>
      </p:sp>
      <p:sp>
        <p:nvSpPr>
          <p:cNvPr id="5" name="Content Placeholder 4">
            <a:extLst>
              <a:ext uri="{FF2B5EF4-FFF2-40B4-BE49-F238E27FC236}">
                <a16:creationId xmlns:a16="http://schemas.microsoft.com/office/drawing/2014/main" id="{A07A7307-F721-B2E3-986E-B9952D154C46}"/>
              </a:ext>
            </a:extLst>
          </p:cNvPr>
          <p:cNvSpPr>
            <a:spLocks noGrp="1"/>
          </p:cNvSpPr>
          <p:nvPr>
            <p:ph idx="1"/>
          </p:nvPr>
        </p:nvSpPr>
        <p:spPr/>
        <p:txBody>
          <a:bodyPr/>
          <a:lstStyle/>
          <a:p>
            <a:pPr marL="457200" indent="-457200">
              <a:buAutoNum type="arabicPeriod"/>
            </a:pPr>
            <a:r>
              <a:rPr lang="en-US"/>
              <a:t>Locate CDUI within Epic.</a:t>
            </a:r>
          </a:p>
          <a:p>
            <a:pPr marL="457200" indent="-457200">
              <a:buAutoNum type="arabicPeriod"/>
            </a:pPr>
            <a:r>
              <a:rPr lang="en-US"/>
              <a:t>Add items by scanning, typing, or searching. </a:t>
            </a:r>
          </a:p>
          <a:p>
            <a:pPr marL="457200" indent="-457200">
              <a:buAutoNum type="arabicPeriod"/>
            </a:pPr>
            <a:r>
              <a:rPr lang="en-US"/>
              <a:t>Locate an item using the search. </a:t>
            </a:r>
          </a:p>
          <a:p>
            <a:pPr marL="457200" indent="-457200">
              <a:buAutoNum type="arabicPeriod"/>
            </a:pPr>
            <a:r>
              <a:rPr lang="en-US"/>
              <a:t>Waste an item.</a:t>
            </a:r>
          </a:p>
          <a:p>
            <a:pPr marL="457200" indent="-457200">
              <a:buAutoNum type="arabicPeriod"/>
            </a:pPr>
            <a:r>
              <a:rPr lang="en-US"/>
              <a:t>Document an implant log. </a:t>
            </a:r>
          </a:p>
          <a:p>
            <a:pPr marL="457200" indent="-457200">
              <a:buAutoNum type="arabicPeriod"/>
            </a:pPr>
            <a:r>
              <a:rPr lang="en-US"/>
              <a:t>Identify recalled and expired supplies. </a:t>
            </a:r>
          </a:p>
          <a:p>
            <a:endParaRPr lang="en-US"/>
          </a:p>
        </p:txBody>
      </p:sp>
      <p:sp>
        <p:nvSpPr>
          <p:cNvPr id="4" name="Slide Number Placeholder 3">
            <a:extLst>
              <a:ext uri="{FF2B5EF4-FFF2-40B4-BE49-F238E27FC236}">
                <a16:creationId xmlns:a16="http://schemas.microsoft.com/office/drawing/2014/main" id="{5C8DE645-5E48-4677-C20D-C5C3242CE7F2}"/>
              </a:ext>
            </a:extLst>
          </p:cNvPr>
          <p:cNvSpPr>
            <a:spLocks noGrp="1"/>
          </p:cNvSpPr>
          <p:nvPr>
            <p:ph type="sldNum" sz="quarter" idx="17"/>
          </p:nvPr>
        </p:nvSpPr>
        <p:spPr/>
        <p:txBody>
          <a:bodyPr/>
          <a:lstStyle/>
          <a:p>
            <a:fld id="{A59E24FB-11A7-44FD-AC96-67BDBF48A334}" type="slidenum">
              <a:rPr lang="en-US" smtClean="0"/>
              <a:pPr/>
              <a:t>63</a:t>
            </a:fld>
            <a:endParaRPr lang="en-US"/>
          </a:p>
        </p:txBody>
      </p:sp>
    </p:spTree>
    <p:extLst>
      <p:ext uri="{BB962C8B-B14F-4D97-AF65-F5344CB8AC3E}">
        <p14:creationId xmlns:p14="http://schemas.microsoft.com/office/powerpoint/2010/main" val="4334049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8CB16-3B6B-673C-1E55-DBA8DE568957}"/>
              </a:ext>
            </a:extLst>
          </p:cNvPr>
          <p:cNvSpPr>
            <a:spLocks noGrp="1"/>
          </p:cNvSpPr>
          <p:nvPr>
            <p:ph type="sldNum" sz="quarter" idx="12"/>
          </p:nvPr>
        </p:nvSpPr>
        <p:spPr/>
        <p:txBody>
          <a:bodyPr/>
          <a:lstStyle/>
          <a:p>
            <a:fld id="{A59E24FB-11A7-44FD-AC96-67BDBF48A334}" type="slidenum">
              <a:rPr lang="en-US" smtClean="0"/>
              <a:pPr/>
              <a:t>64</a:t>
            </a:fld>
            <a:endParaRPr lang="en-US"/>
          </a:p>
        </p:txBody>
      </p:sp>
      <p:sp>
        <p:nvSpPr>
          <p:cNvPr id="4" name="Content Placeholder 3">
            <a:extLst>
              <a:ext uri="{FF2B5EF4-FFF2-40B4-BE49-F238E27FC236}">
                <a16:creationId xmlns:a16="http://schemas.microsoft.com/office/drawing/2014/main" id="{7548F3D4-FD0A-AFCF-A62C-83384DBF55A3}"/>
              </a:ext>
            </a:extLst>
          </p:cNvPr>
          <p:cNvSpPr>
            <a:spLocks noGrp="1"/>
          </p:cNvSpPr>
          <p:nvPr>
            <p:ph sz="quarter" idx="11"/>
          </p:nvPr>
        </p:nvSpPr>
        <p:spPr/>
        <p:txBody>
          <a:bodyPr/>
          <a:lstStyle/>
          <a:p>
            <a:r>
              <a:rPr lang="en-US"/>
              <a:t>Add support resources here.</a:t>
            </a:r>
          </a:p>
        </p:txBody>
      </p:sp>
    </p:spTree>
    <p:extLst>
      <p:ext uri="{BB962C8B-B14F-4D97-AF65-F5344CB8AC3E}">
        <p14:creationId xmlns:p14="http://schemas.microsoft.com/office/powerpoint/2010/main" val="384737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normAutofit/>
          </a:bodyPr>
          <a:lstStyle/>
          <a:p>
            <a:r>
              <a:rPr lang="en-US" sz="4800"/>
              <a:t>Case Documentation User Interface</a:t>
            </a:r>
          </a:p>
        </p:txBody>
      </p:sp>
      <p:sp>
        <p:nvSpPr>
          <p:cNvPr id="5" name="Slide Number Placeholder 4">
            <a:extLst>
              <a:ext uri="{FF2B5EF4-FFF2-40B4-BE49-F238E27FC236}">
                <a16:creationId xmlns:a16="http://schemas.microsoft.com/office/drawing/2014/main" id="{428C9B2A-59CC-9883-E5A4-D17E620EDB40}"/>
              </a:ext>
            </a:extLst>
          </p:cNvPr>
          <p:cNvSpPr>
            <a:spLocks noGrp="1"/>
          </p:cNvSpPr>
          <p:nvPr>
            <p:ph type="sldNum" sz="quarter" idx="12"/>
          </p:nvPr>
        </p:nvSpPr>
        <p:spPr/>
        <p:txBody>
          <a:bodyPr/>
          <a:lstStyle/>
          <a:p>
            <a:pPr defTabSz="761970"/>
            <a:fld id="{A59E24FB-11A7-44FD-AC96-67BDBF48A334}" type="slidenum">
              <a:rPr lang="en-US" smtClean="0"/>
              <a:pPr defTabSz="761970"/>
              <a:t>7</a:t>
            </a:fld>
            <a:endParaRPr lang="en-US"/>
          </a:p>
        </p:txBody>
      </p:sp>
      <p:sp>
        <p:nvSpPr>
          <p:cNvPr id="2" name="Text Placeholder 1">
            <a:extLst>
              <a:ext uri="{FF2B5EF4-FFF2-40B4-BE49-F238E27FC236}">
                <a16:creationId xmlns:a16="http://schemas.microsoft.com/office/drawing/2014/main" id="{21898B78-D075-F355-0BBD-48D3A6C855C7}"/>
              </a:ext>
            </a:extLst>
          </p:cNvPr>
          <p:cNvSpPr>
            <a:spLocks noGrp="1"/>
          </p:cNvSpPr>
          <p:nvPr>
            <p:ph type="body" sz="quarter" idx="13"/>
          </p:nvPr>
        </p:nvSpPr>
        <p:spPr/>
        <p:txBody>
          <a:bodyPr/>
          <a:lstStyle/>
          <a:p>
            <a:r>
              <a:rPr lang="en-US">
                <a:solidFill>
                  <a:schemeClr val="bg1"/>
                </a:solidFill>
              </a:rPr>
              <a:t>CDUI and Features</a:t>
            </a:r>
          </a:p>
        </p:txBody>
      </p:sp>
    </p:spTree>
    <p:custDataLst>
      <p:tags r:id="rId1"/>
    </p:custDataLst>
    <p:extLst>
      <p:ext uri="{BB962C8B-B14F-4D97-AF65-F5344CB8AC3E}">
        <p14:creationId xmlns:p14="http://schemas.microsoft.com/office/powerpoint/2010/main" val="329878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5862-47DF-8FE6-5312-1631BA8173AE}"/>
              </a:ext>
            </a:extLst>
          </p:cNvPr>
          <p:cNvSpPr>
            <a:spLocks noGrp="1"/>
          </p:cNvSpPr>
          <p:nvPr>
            <p:ph type="title"/>
          </p:nvPr>
        </p:nvSpPr>
        <p:spPr>
          <a:xfrm>
            <a:off x="318347" y="372533"/>
            <a:ext cx="11562079" cy="562187"/>
          </a:xfrm>
        </p:spPr>
        <p:txBody>
          <a:bodyPr/>
          <a:lstStyle/>
          <a:p>
            <a:r>
              <a:rPr lang="en-US"/>
              <a:t>Case Documentation User Interface (CDUI)</a:t>
            </a:r>
          </a:p>
        </p:txBody>
      </p:sp>
      <p:sp>
        <p:nvSpPr>
          <p:cNvPr id="3" name="Content Placeholder 2">
            <a:extLst>
              <a:ext uri="{FF2B5EF4-FFF2-40B4-BE49-F238E27FC236}">
                <a16:creationId xmlns:a16="http://schemas.microsoft.com/office/drawing/2014/main" id="{8211FCA6-F22F-AC21-277D-3C3ECF3BCB14}"/>
              </a:ext>
            </a:extLst>
          </p:cNvPr>
          <p:cNvSpPr>
            <a:spLocks noGrp="1"/>
          </p:cNvSpPr>
          <p:nvPr>
            <p:ph sz="quarter" idx="11"/>
          </p:nvPr>
        </p:nvSpPr>
        <p:spPr>
          <a:xfrm>
            <a:off x="318347" y="1985963"/>
            <a:ext cx="6156140" cy="4159250"/>
          </a:xfrm>
        </p:spPr>
        <p:txBody>
          <a:bodyPr>
            <a:normAutofit/>
          </a:bodyPr>
          <a:lstStyle/>
          <a:p>
            <a:r>
              <a:rPr lang="en-US"/>
              <a:t>Locate CDUI within Epic.</a:t>
            </a:r>
          </a:p>
          <a:p>
            <a:r>
              <a:rPr lang="en-US"/>
              <a:t>Visualize how Tecsys embeds with the EMR.</a:t>
            </a:r>
          </a:p>
          <a:p>
            <a:pPr lvl="0"/>
            <a:r>
              <a:rPr lang="en-US"/>
              <a:t>Observe how CDUI works in the OR.</a:t>
            </a:r>
          </a:p>
          <a:p>
            <a:pPr lvl="0"/>
            <a:r>
              <a:rPr lang="en-US"/>
              <a:t>Cancel a case that has been opened in CDUI. </a:t>
            </a:r>
          </a:p>
        </p:txBody>
      </p:sp>
      <p:sp>
        <p:nvSpPr>
          <p:cNvPr id="4" name="Slide Number Placeholder 3">
            <a:extLst>
              <a:ext uri="{FF2B5EF4-FFF2-40B4-BE49-F238E27FC236}">
                <a16:creationId xmlns:a16="http://schemas.microsoft.com/office/drawing/2014/main" id="{018DD90F-873E-D2F0-E044-B9664080D8DF}"/>
              </a:ext>
            </a:extLst>
          </p:cNvPr>
          <p:cNvSpPr>
            <a:spLocks noGrp="1"/>
          </p:cNvSpPr>
          <p:nvPr>
            <p:ph type="sldNum" sz="quarter" idx="12"/>
          </p:nvPr>
        </p:nvSpPr>
        <p:spPr>
          <a:xfrm>
            <a:off x="11431675" y="6329038"/>
            <a:ext cx="455525" cy="420591"/>
          </a:xfrm>
        </p:spPr>
        <p:txBody>
          <a:bodyPr/>
          <a:lstStyle/>
          <a:p>
            <a:fld id="{A59E24FB-11A7-44FD-AC96-67BDBF48A334}" type="slidenum">
              <a:rPr lang="en-US" smtClean="0"/>
              <a:pPr/>
              <a:t>8</a:t>
            </a:fld>
            <a:endParaRPr lang="en-US"/>
          </a:p>
        </p:txBody>
      </p:sp>
    </p:spTree>
    <p:extLst>
      <p:ext uri="{BB962C8B-B14F-4D97-AF65-F5344CB8AC3E}">
        <p14:creationId xmlns:p14="http://schemas.microsoft.com/office/powerpoint/2010/main" val="36624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8339" y="1570937"/>
            <a:ext cx="12048096" cy="4612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CA" sz="2333" b="1"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176480" y="2677724"/>
            <a:ext cx="2178755" cy="731520"/>
          </a:xfrm>
          <a:prstGeom prst="rect">
            <a:avLst/>
          </a:prstGeom>
          <a:noFill/>
          <a:ln>
            <a:noFill/>
          </a:ln>
        </p:spPr>
        <p:txBody>
          <a:bodyPr wrap="square" anchor="ctr">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500" b="1" i="0" u="none" strike="noStrike" kern="120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User Identification</a:t>
            </a:r>
            <a:endParaRPr kumimoji="0" lang="en-US" sz="1500" b="1" i="0" u="none" strike="noStrike" kern="120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 name="Rectangle 32"/>
          <p:cNvSpPr/>
          <p:nvPr/>
        </p:nvSpPr>
        <p:spPr>
          <a:xfrm>
            <a:off x="3215159" y="2603500"/>
            <a:ext cx="1737360" cy="731520"/>
          </a:xfrm>
          <a:prstGeom prst="rect">
            <a:avLst/>
          </a:prstGeom>
          <a:noFill/>
          <a:ln>
            <a:noFill/>
          </a:ln>
        </p:spPr>
        <p:txBody>
          <a:bodyPr wrap="square" anchor="ctr">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500" b="1" i="0" u="none" strike="noStrike" kern="120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Select the Case</a:t>
            </a:r>
            <a:endParaRPr kumimoji="0" lang="en-US" sz="1500" b="1" i="0" u="none" strike="noStrike" kern="120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40" name="Picture 2" descr="C:\Users\irinas\Desktop\from_photoscom\Computers\laptop-vector-whitescreen-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414" y="2826378"/>
            <a:ext cx="4029374" cy="24606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383934" y="2969609"/>
            <a:ext cx="3108960" cy="1975648"/>
          </a:xfrm>
          <a:prstGeom prst="rect">
            <a:avLst/>
          </a:prstGeom>
        </p:spPr>
      </p:pic>
      <p:sp>
        <p:nvSpPr>
          <p:cNvPr id="2" name="Title 1"/>
          <p:cNvSpPr>
            <a:spLocks noGrp="1"/>
          </p:cNvSpPr>
          <p:nvPr>
            <p:ph type="title"/>
          </p:nvPr>
        </p:nvSpPr>
        <p:spPr/>
        <p:txBody>
          <a:bodyPr/>
          <a:lstStyle/>
          <a:p>
            <a:r>
              <a:rPr lang="en-US"/>
              <a:t>Epic Embedded Resource</a:t>
            </a:r>
            <a:endParaRPr lang="en-CA" noProof="0"/>
          </a:p>
        </p:txBody>
      </p:sp>
      <p:sp>
        <p:nvSpPr>
          <p:cNvPr id="3" name="Slide Number Placeholder 2">
            <a:extLst>
              <a:ext uri="{FF2B5EF4-FFF2-40B4-BE49-F238E27FC236}">
                <a16:creationId xmlns:a16="http://schemas.microsoft.com/office/drawing/2014/main" id="{22F247C5-F032-3F6A-4364-1C31A7FE4545}"/>
              </a:ext>
            </a:extLst>
          </p:cNvPr>
          <p:cNvSpPr>
            <a:spLocks noGrp="1"/>
          </p:cNvSpPr>
          <p:nvPr>
            <p:ph type="sldNum" sz="quarter" idx="17"/>
          </p:nvPr>
        </p:nvSpPr>
        <p:spPr/>
        <p:txBody>
          <a:bodyPr/>
          <a:lstStyle/>
          <a:p>
            <a:pPr defTabSz="761970"/>
            <a:fld id="{A59E24FB-11A7-44FD-AC96-67BDBF48A334}" type="slidenum">
              <a:rPr lang="en-US" smtClean="0"/>
              <a:pPr defTabSz="761970"/>
              <a:t>9</a:t>
            </a:fld>
            <a:endParaRPr lang="en-US"/>
          </a:p>
        </p:txBody>
      </p:sp>
      <p:pic>
        <p:nvPicPr>
          <p:cNvPr id="37" name="Picture 2" descr="C:\Users\irinas\Desktop\from_photoscom\Computers\laptop-vector-whitescreen-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4" y="3434268"/>
            <a:ext cx="2380849" cy="139133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5681724" y="1896283"/>
            <a:ext cx="2437253" cy="731520"/>
          </a:xfrm>
          <a:prstGeom prst="rect">
            <a:avLst/>
          </a:prstGeom>
          <a:noFill/>
          <a:ln>
            <a:noFill/>
          </a:ln>
        </p:spPr>
        <p:txBody>
          <a:bodyPr wrap="square" anchor="ctr">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500" b="1" i="0" u="none" strike="noStrike" kern="120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Clinical Documentation (Notes)</a:t>
            </a:r>
            <a:endParaRPr kumimoji="0" lang="en-US" sz="1500" b="1" i="0" u="none" strike="noStrike" kern="120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 name="Right Triangle 41"/>
          <p:cNvSpPr/>
          <p:nvPr/>
        </p:nvSpPr>
        <p:spPr>
          <a:xfrm rot="13486279">
            <a:off x="5286631" y="3857468"/>
            <a:ext cx="404990" cy="404990"/>
          </a:xfrm>
          <a:prstGeom prst="r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2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616" y="3841805"/>
            <a:ext cx="1619250" cy="576263"/>
          </a:xfrm>
          <a:prstGeom prst="rect">
            <a:avLst/>
          </a:prstGeom>
          <a:ln>
            <a:noFill/>
          </a:ln>
        </p:spPr>
      </p:pic>
      <p:pic>
        <p:nvPicPr>
          <p:cNvPr id="26" name="Picture 2" descr="C:\Users\irinas\Desktop\from_photoscom\Computers\laptop-vector-whitescreen-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782" y="3429000"/>
            <a:ext cx="2380849" cy="1391338"/>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8178" y="3821639"/>
            <a:ext cx="1619250" cy="576263"/>
          </a:xfrm>
          <a:prstGeom prst="rect">
            <a:avLst/>
          </a:prstGeom>
          <a:ln>
            <a:noFill/>
          </a:ln>
        </p:spPr>
      </p:pic>
      <p:sp>
        <p:nvSpPr>
          <p:cNvPr id="45" name="Right Triangle 44"/>
          <p:cNvSpPr/>
          <p:nvPr/>
        </p:nvSpPr>
        <p:spPr>
          <a:xfrm rot="13486279">
            <a:off x="2416918" y="3821548"/>
            <a:ext cx="404990" cy="404990"/>
          </a:xfrm>
          <a:prstGeom prst="r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7" name="Rectangle 46"/>
          <p:cNvSpPr/>
          <p:nvPr/>
        </p:nvSpPr>
        <p:spPr>
          <a:xfrm>
            <a:off x="8128963" y="1968500"/>
            <a:ext cx="1737360" cy="567907"/>
          </a:xfrm>
          <a:prstGeom prst="rect">
            <a:avLst/>
          </a:prstGeom>
          <a:noFill/>
          <a:ln>
            <a:noFill/>
          </a:ln>
        </p:spPr>
        <p:txBody>
          <a:bodyPr wrap="square" anchor="ctr">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CA" sz="1500" b="1" i="0" u="none" strike="noStrike" kern="120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Material Usage Capture</a:t>
            </a:r>
            <a:endParaRPr kumimoji="0" lang="en-US" sz="1500" b="1" i="0" u="none" strike="noStrike" kern="1200" cap="none" spc="0" normalizeH="0" baseline="0" noProof="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59" name="Picture 3" descr="C:\Users\irinas\Documents\logos\TECSYS Logo TH Blue-0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118977" y="3596203"/>
            <a:ext cx="723568" cy="1477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157595" y="4058313"/>
            <a:ext cx="646331" cy="323165"/>
          </a:xfrm>
          <a:prstGeom prst="rect">
            <a:avLst/>
          </a:prstGeom>
          <a:noFill/>
        </p:spPr>
        <p:txBody>
          <a:bodyPr wrap="none" rtlCol="0">
            <a:spAutoFit/>
          </a:bodyPr>
          <a:lstStyle/>
          <a:p>
            <a:pPr marL="0" marR="0" lvl="0" indent="0" algn="l" defTabSz="731520" rtl="0" eaLnBrk="1" fontAlgn="base" latinLnBrk="0" hangingPunct="1">
              <a:lnSpc>
                <a:spcPct val="100000"/>
              </a:lnSpc>
              <a:spcBef>
                <a:spcPct val="0"/>
              </a:spcBef>
              <a:spcAft>
                <a:spcPct val="0"/>
              </a:spcAft>
              <a:buClr>
                <a:srgbClr val="F36C24"/>
              </a:buClr>
              <a:buSzTx/>
              <a:buFontTx/>
              <a:buNone/>
              <a:tabLst/>
              <a:defRPr/>
            </a:pPr>
            <a:r>
              <a:rPr kumimoji="0" lang="fr-CA" sz="1500" b="1"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CDUI</a:t>
            </a:r>
            <a:endParaRPr kumimoji="0" lang="en-US" sz="1500" b="1"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 name="Flowchart: Magnetic Disk 11"/>
          <p:cNvSpPr/>
          <p:nvPr/>
        </p:nvSpPr>
        <p:spPr>
          <a:xfrm>
            <a:off x="10831667" y="2795909"/>
            <a:ext cx="1234767" cy="981526"/>
          </a:xfrm>
          <a:prstGeom prst="flowChartMagneticDisk">
            <a:avLst/>
          </a:prstGeom>
          <a:solidFill>
            <a:srgbClr val="289E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fr-CA" sz="1100" b="1"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Replenishment </a:t>
            </a:r>
            <a:r>
              <a:rPr kumimoji="0" lang="en-US" sz="1100" b="1" i="0" u="none" strike="noStrike" kern="1200" cap="none" spc="0" normalizeH="0" baseline="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Demand</a:t>
            </a:r>
          </a:p>
        </p:txBody>
      </p:sp>
      <p:cxnSp>
        <p:nvCxnSpPr>
          <p:cNvPr id="14" name="Straight Arrow Connector 13"/>
          <p:cNvCxnSpPr>
            <a:cxnSpLocks/>
            <a:endCxn id="12" idx="2"/>
          </p:cNvCxnSpPr>
          <p:nvPr/>
        </p:nvCxnSpPr>
        <p:spPr>
          <a:xfrm flipV="1">
            <a:off x="9396248" y="3286672"/>
            <a:ext cx="1435419" cy="497052"/>
          </a:xfrm>
          <a:prstGeom prst="straightConnector1">
            <a:avLst/>
          </a:prstGeom>
          <a:ln w="603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1" name="Flowchart: Magnetic Disk 60"/>
          <p:cNvSpPr/>
          <p:nvPr/>
        </p:nvSpPr>
        <p:spPr>
          <a:xfrm>
            <a:off x="10818802" y="4259243"/>
            <a:ext cx="1234767" cy="981526"/>
          </a:xfrm>
          <a:prstGeom prst="flowChartMagneticDisk">
            <a:avLst/>
          </a:prstGeom>
          <a:solidFill>
            <a:srgbClr val="BC1F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fr-CA" sz="1167" b="1"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Case / Patient Consumption</a:t>
            </a:r>
            <a:endParaRPr kumimoji="0" lang="en-US" sz="1167" b="1"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63" name="Straight Arrow Connector 62"/>
          <p:cNvCxnSpPr>
            <a:cxnSpLocks/>
            <a:endCxn id="61" idx="2"/>
          </p:cNvCxnSpPr>
          <p:nvPr/>
        </p:nvCxnSpPr>
        <p:spPr>
          <a:xfrm>
            <a:off x="9421035" y="4400840"/>
            <a:ext cx="1397767" cy="349166"/>
          </a:xfrm>
          <a:prstGeom prst="straightConnector1">
            <a:avLst/>
          </a:prstGeom>
          <a:ln w="603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8"/>
          <a:stretch>
            <a:fillRect/>
          </a:stretch>
        </p:blipFill>
        <p:spPr>
          <a:xfrm>
            <a:off x="11176008" y="4310413"/>
            <a:ext cx="574397" cy="221103"/>
          </a:xfrm>
          <a:prstGeom prst="rect">
            <a:avLst/>
          </a:prstGeom>
        </p:spPr>
      </p:pic>
      <p:pic>
        <p:nvPicPr>
          <p:cNvPr id="28" name="Picture 27">
            <a:extLst>
              <a:ext uri="{FF2B5EF4-FFF2-40B4-BE49-F238E27FC236}">
                <a16:creationId xmlns:a16="http://schemas.microsoft.com/office/drawing/2014/main" id="{DB8C3ED1-4907-467F-9897-0F196BDC6E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16870" y="2770224"/>
            <a:ext cx="892672" cy="398769"/>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C5C22B68-46CD-4C07-9B01-84AC7425E14E}"/>
              </a:ext>
            </a:extLst>
          </p:cNvPr>
          <p:cNvSpPr/>
          <p:nvPr/>
        </p:nvSpPr>
        <p:spPr>
          <a:xfrm>
            <a:off x="8072470" y="3517511"/>
            <a:ext cx="770075" cy="254656"/>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Segoe UI" panose="020B0502040204020203" pitchFamily="34" charset="0"/>
              <a:ea typeface="+mn-ea"/>
              <a:cs typeface="+mn-cs"/>
            </a:endParaRPr>
          </a:p>
        </p:txBody>
      </p:sp>
      <p:pic>
        <p:nvPicPr>
          <p:cNvPr id="30" name="Picture 29">
            <a:extLst>
              <a:ext uri="{FF2B5EF4-FFF2-40B4-BE49-F238E27FC236}">
                <a16:creationId xmlns:a16="http://schemas.microsoft.com/office/drawing/2014/main" id="{1885FC51-2F68-42E3-982E-05DD49A4C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11171" y="3478190"/>
            <a:ext cx="892672" cy="398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3463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UMC_PPTtheme">
  <a:themeElements>
    <a:clrScheme name="VUMP">
      <a:dk1>
        <a:srgbClr val="58595B"/>
      </a:dk1>
      <a:lt1>
        <a:srgbClr val="FFFFFF"/>
      </a:lt1>
      <a:dk2>
        <a:srgbClr val="58595B"/>
      </a:dk2>
      <a:lt2>
        <a:srgbClr val="F2EEE4"/>
      </a:lt2>
      <a:accent1>
        <a:srgbClr val="282D4E"/>
      </a:accent1>
      <a:accent2>
        <a:srgbClr val="005D83"/>
      </a:accent2>
      <a:accent3>
        <a:srgbClr val="282D4E"/>
      </a:accent3>
      <a:accent4>
        <a:srgbClr val="F2EEE4"/>
      </a:accent4>
      <a:accent5>
        <a:srgbClr val="BEAD9A"/>
      </a:accent5>
      <a:accent6>
        <a:srgbClr val="BFBDBE"/>
      </a:accent6>
      <a:hlink>
        <a:srgbClr val="0033A1"/>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square" rtlCol="0" anchor="ctr" anchorCtr="0">
        <a:noAutofit/>
      </a:bodyPr>
      <a:lstStyle>
        <a:defPPr algn="ctr">
          <a:defRPr sz="1600" dirty="0" err="1">
            <a:solidFill>
              <a:schemeClr val="bg1"/>
            </a:solidFill>
          </a:defRPr>
        </a:defPPr>
      </a:lstStyle>
    </a:spDef>
    <a:lnDef>
      <a:spPr>
        <a:ln w="9525" cmpd="sng">
          <a:solidFill>
            <a:schemeClr val="accent6"/>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nchor="t" anchorCtr="0">
        <a:spAutoFit/>
      </a:bodyPr>
      <a:lstStyle>
        <a:defPPr algn="l">
          <a:defRPr sz="1200" baseline="0" dirty="0" err="1" smtClean="0"/>
        </a:defPPr>
      </a:lstStyle>
    </a:txDef>
  </a:objectDefaults>
  <a:extraClrSchemeLst/>
  <a:extLst>
    <a:ext uri="{05A4C25C-085E-4340-85A3-A5531E510DB2}">
      <thm15:themeFamily xmlns:thm15="http://schemas.microsoft.com/office/thememl/2012/main" name="VUMC_PPTtheme" id="{13077435-8B7E-4606-9E90-DCAC49F32FE6}" vid="{3D319087-D6BD-4DC3-8B34-B4DC522928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E65E4E217F7C438F699B69DC92BF3E" ma:contentTypeVersion="7" ma:contentTypeDescription="Create a new document." ma:contentTypeScope="" ma:versionID="bd414cab4cc32ab143dc5746656b5c49">
  <xsd:schema xmlns:xsd="http://www.w3.org/2001/XMLSchema" xmlns:xs="http://www.w3.org/2001/XMLSchema" xmlns:p="http://schemas.microsoft.com/office/2006/metadata/properties" xmlns:ns2="8ca80444-c863-4272-8826-bd8caf9306d9" xmlns:ns3="23db3e79-9fe4-47be-a2d9-89dfb5e62360" targetNamespace="http://schemas.microsoft.com/office/2006/metadata/properties" ma:root="true" ma:fieldsID="600c0fbe239c8f5e4a40abc593fceb52" ns2:_="" ns3:_="">
    <xsd:import namespace="8ca80444-c863-4272-8826-bd8caf9306d9"/>
    <xsd:import namespace="23db3e79-9fe4-47be-a2d9-89dfb5e623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80444-c863-4272-8826-bd8caf930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Comments" ma:index="14" nillable="true" ma:displayName="Comments" ma:description="Comments on SPO"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b3e79-9fe4-47be-a2d9-89dfb5e623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3db3e79-9fe4-47be-a2d9-89dfb5e62360">
      <UserInfo>
        <DisplayName>RiseNow Infrastructure</DisplayName>
        <AccountId>94</AccountId>
        <AccountType/>
      </UserInfo>
      <UserInfo>
        <DisplayName>Sam Day</DisplayName>
        <AccountId>2187</AccountId>
        <AccountType/>
      </UserInfo>
      <UserInfo>
        <DisplayName>Justin Bartlett</DisplayName>
        <AccountId>5605</AccountId>
        <AccountType/>
      </UserInfo>
    </SharedWithUsers>
    <Comments xmlns="8ca80444-c863-4272-8826-bd8caf9306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7CC6D4-94F9-4C12-BE67-E3BB5ACFB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80444-c863-4272-8826-bd8caf9306d9"/>
    <ds:schemaRef ds:uri="23db3e79-9fe4-47be-a2d9-89dfb5e62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549F82-0776-46EE-AB19-75BA9B741973}">
  <ds:schemaRefs>
    <ds:schemaRef ds:uri="http://schemas.openxmlformats.org/package/2006/metadata/core-properties"/>
    <ds:schemaRef ds:uri="http://schemas.microsoft.com/office/2006/metadata/properties"/>
    <ds:schemaRef ds:uri="http://schemas.microsoft.com/office/2006/documentManagement/types"/>
    <ds:schemaRef ds:uri="8ca80444-c863-4272-8826-bd8caf9306d9"/>
    <ds:schemaRef ds:uri="http://www.w3.org/XML/1998/namespace"/>
    <ds:schemaRef ds:uri="23db3e79-9fe4-47be-a2d9-89dfb5e62360"/>
    <ds:schemaRef ds:uri="http://purl.org/dc/term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EF21DE4D-224F-4E4B-A58E-C172F0EF9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6487</Words>
  <Application>Microsoft Office PowerPoint</Application>
  <PresentationFormat>Widescreen</PresentationFormat>
  <Paragraphs>662</Paragraphs>
  <Slides>64</Slides>
  <Notes>53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Arial Nova Light</vt:lpstr>
      <vt:lpstr>Arial,Sans-Serif</vt:lpstr>
      <vt:lpstr>Calibri</vt:lpstr>
      <vt:lpstr>Courier New</vt:lpstr>
      <vt:lpstr>Lucida Grande</vt:lpstr>
      <vt:lpstr>Open Sans</vt:lpstr>
      <vt:lpstr>Segoe UI</vt:lpstr>
      <vt:lpstr>Wingdings</vt:lpstr>
      <vt:lpstr>Wingdings,Sans-Serif</vt:lpstr>
      <vt:lpstr>VUMC_PPTtheme</vt:lpstr>
      <vt:lpstr>Case Documentation</vt:lpstr>
      <vt:lpstr>Meet Your Facilitator</vt:lpstr>
      <vt:lpstr>PowerPoint Presentation</vt:lpstr>
      <vt:lpstr>Training Structure &amp; Flow</vt:lpstr>
      <vt:lpstr>What’s in the Name?</vt:lpstr>
      <vt:lpstr>CDUI and Features</vt:lpstr>
      <vt:lpstr>Case Documentation User Interface</vt:lpstr>
      <vt:lpstr>Case Documentation User Interface (CDUI)</vt:lpstr>
      <vt:lpstr>Epic Embedded Resource</vt:lpstr>
      <vt:lpstr>Epic Integration</vt:lpstr>
      <vt:lpstr>PowerPoint Presentation</vt:lpstr>
      <vt:lpstr>CDUI Features</vt:lpstr>
      <vt:lpstr>CDUI Features</vt:lpstr>
      <vt:lpstr>CDUI for the OR</vt:lpstr>
      <vt:lpstr>Scan Items Section</vt:lpstr>
      <vt:lpstr>Tracked Items Case Documentation</vt:lpstr>
      <vt:lpstr>Scan Item Search</vt:lpstr>
      <vt:lpstr>Terminology </vt:lpstr>
      <vt:lpstr>Add on the Fly</vt:lpstr>
      <vt:lpstr>Add an Item on the Fly</vt:lpstr>
      <vt:lpstr>Add an Item on the Fly</vt:lpstr>
      <vt:lpstr>Scan Items</vt:lpstr>
      <vt:lpstr>Scan Items</vt:lpstr>
      <vt:lpstr>PowerPoint Presentation</vt:lpstr>
      <vt:lpstr>Supply Source Configuration and Management</vt:lpstr>
      <vt:lpstr>Supply Source Configuration</vt:lpstr>
      <vt:lpstr>Supply Source Configuration</vt:lpstr>
      <vt:lpstr>Supply Source Depletion Path</vt:lpstr>
      <vt:lpstr>Non-Stock Location</vt:lpstr>
      <vt:lpstr>Waste Reasons</vt:lpstr>
      <vt:lpstr>PowerPoint Presentation</vt:lpstr>
      <vt:lpstr>Changes Made</vt:lpstr>
      <vt:lpstr>Changes Made</vt:lpstr>
      <vt:lpstr>Changes Made</vt:lpstr>
      <vt:lpstr>Change Source Location</vt:lpstr>
      <vt:lpstr>Change Source Location</vt:lpstr>
      <vt:lpstr>PowerPoint Presentation</vt:lpstr>
      <vt:lpstr>Supplies</vt:lpstr>
      <vt:lpstr>Supplies</vt:lpstr>
      <vt:lpstr>Supplies</vt:lpstr>
      <vt:lpstr>Canceling a Case Already Opened in CDUI</vt:lpstr>
      <vt:lpstr>Waste Supplies</vt:lpstr>
      <vt:lpstr>Waste Reasons - Supply</vt:lpstr>
      <vt:lpstr>Waste Reasons - Cancellation</vt:lpstr>
      <vt:lpstr>Waste Reasons - Implant</vt:lpstr>
      <vt:lpstr>Implants on Cart</vt:lpstr>
      <vt:lpstr>Waste a Supply</vt:lpstr>
      <vt:lpstr>Waste a Supply</vt:lpstr>
      <vt:lpstr>PowerPoint Presentation</vt:lpstr>
      <vt:lpstr>Implant Log</vt:lpstr>
      <vt:lpstr>Implant Log</vt:lpstr>
      <vt:lpstr>Implant Log</vt:lpstr>
      <vt:lpstr>Document Explants</vt:lpstr>
      <vt:lpstr>Document Tissue</vt:lpstr>
      <vt:lpstr>Defaults for Next Implants</vt:lpstr>
      <vt:lpstr>Site &amp; Laterality</vt:lpstr>
      <vt:lpstr>Implant Log - Waste</vt:lpstr>
      <vt:lpstr>Recalled and Expired Items</vt:lpstr>
      <vt:lpstr>Document an Implant</vt:lpstr>
      <vt:lpstr>Document an Implant</vt:lpstr>
      <vt:lpstr>PowerPoint Presentation</vt:lpstr>
      <vt:lpstr>PowerPoint Presentation</vt:lpstr>
      <vt:lpstr>Next Steps/Takeaways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Kiosk Solution</dc:title>
  <dc:creator>Andrea Baaco</dc:creator>
  <cp:lastModifiedBy>Ormsby, Diana E</cp:lastModifiedBy>
  <cp:revision>2</cp:revision>
  <dcterms:created xsi:type="dcterms:W3CDTF">2021-02-11T05:59:23Z</dcterms:created>
  <dcterms:modified xsi:type="dcterms:W3CDTF">2024-05-21T16:16:03Z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0x0101003AE65E4E217F7C438F699B69DC92BF3E</vt:lpwstr>
  </property>
  <property fmtid="{D5CDD505-2E9C-101B-9397-08002B2CF9AE}" pid="4" name="MSIP_Label_792c8cef-6f2b-4af1-b4ac-d815ff795cd6_Enabled">
    <vt:lpwstr>true</vt:lpwstr>
  </property>
  <property fmtid="{D5CDD505-2E9C-101B-9397-08002B2CF9AE}" pid="5" name="MSIP_Label_792c8cef-6f2b-4af1-b4ac-d815ff795cd6_SetDate">
    <vt:lpwstr>2024-05-21T16:14:45Z</vt:lpwstr>
  </property>
  <property fmtid="{D5CDD505-2E9C-101B-9397-08002B2CF9AE}" pid="6" name="MSIP_Label_792c8cef-6f2b-4af1-b4ac-d815ff795cd6_Method">
    <vt:lpwstr>Standard</vt:lpwstr>
  </property>
  <property fmtid="{D5CDD505-2E9C-101B-9397-08002B2CF9AE}" pid="7" name="MSIP_Label_792c8cef-6f2b-4af1-b4ac-d815ff795cd6_Name">
    <vt:lpwstr>VUMC General</vt:lpwstr>
  </property>
  <property fmtid="{D5CDD505-2E9C-101B-9397-08002B2CF9AE}" pid="8" name="MSIP_Label_792c8cef-6f2b-4af1-b4ac-d815ff795cd6_SiteId">
    <vt:lpwstr>ef575030-1424-4ed8-b83c-12c533d879ab</vt:lpwstr>
  </property>
  <property fmtid="{D5CDD505-2E9C-101B-9397-08002B2CF9AE}" pid="9" name="MSIP_Label_792c8cef-6f2b-4af1-b4ac-d815ff795cd6_ActionId">
    <vt:lpwstr>8c14a790-8c01-4366-bacf-3436f5e703d5</vt:lpwstr>
  </property>
  <property fmtid="{D5CDD505-2E9C-101B-9397-08002B2CF9AE}" pid="10" name="MSIP_Label_792c8cef-6f2b-4af1-b4ac-d815ff795cd6_ContentBits">
    <vt:lpwstr>0</vt:lpwstr>
  </property>
</Properties>
</file>