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A19ACD-F149-4E50-86E6-106D95FDBEEE}" v="10" dt="2024-02-26T21:58:20.489"/>
    <p1510:client id="{C3F58312-27BE-4F86-945F-BF86C48A0F3D}" v="8" dt="2024-02-26T22:08:38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8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09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8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80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6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6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4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3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4/22/2024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140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Pink flowers and leaves on white background">
            <a:extLst>
              <a:ext uri="{FF2B5EF4-FFF2-40B4-BE49-F238E27FC236}">
                <a16:creationId xmlns:a16="http://schemas.microsoft.com/office/drawing/2014/main" id="{36128233-26A3-FC9D-CB2A-995020488F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t="12087" r="-1" b="-1"/>
          <a:stretch/>
        </p:blipFill>
        <p:spPr>
          <a:xfrm>
            <a:off x="20" y="10"/>
            <a:ext cx="1218892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3903D1-0CF7-8D21-2883-715148377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4583" y="686020"/>
            <a:ext cx="5859787" cy="274298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Professional Story for RN3 submission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9D48ED-02C8-2DC1-CA54-825583E3A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4583" y="3602038"/>
            <a:ext cx="5859787" cy="256994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Jessica R. Jordan, RN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VHVI Murfreesboro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87D413-7BAA-462C-B2E4-D3E7F1B84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C2E2750-B9DE-455A-B750-2FAFF87D8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A77A1618-AFD3-49E5-A4AC-89FA51FA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A76DC57-ED9C-40FB-A897-CDD7D6222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BB714E6-B071-4696-ACD5-A9A96F929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A303CB3D-0086-4A58-BDAE-F18B143EE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8AB02D57-74BD-4B38-94E0-EF2F291E0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0D94E910-C779-607B-A15C-91420629A6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104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42"/>
    </mc:Choice>
    <mc:Fallback>
      <p:transition spd="slow" advTm="16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589B2-69D4-382B-35BB-FF40E93489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Exemplary Professional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E7D691-45C4-64D1-E969-9DA6397E9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EP-16: Peer Interviews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EB131966-A49A-6A79-4808-313EF53447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9434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22"/>
    </mc:Choice>
    <mc:Fallback>
      <p:transition spd="slow" advTm="2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589B2-69D4-382B-35BB-FF40E93489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Structural Empowerment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E7D691-45C4-64D1-E969-9DA6397E9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SE2: Professional Recognition	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64B3037-7378-CF90-8917-5023E21101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7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71"/>
    </mc:Choice>
    <mc:Fallback>
      <p:transition spd="slow" advTm="25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F2D59-79FC-34EF-EB9C-CFC773F7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257" y="2194846"/>
            <a:ext cx="7685037" cy="1325563"/>
          </a:xfrm>
        </p:spPr>
        <p:txBody>
          <a:bodyPr/>
          <a:lstStyle/>
          <a:p>
            <a:r>
              <a:rPr lang="en-US" dirty="0"/>
              <a:t>New Knowledge, Innovation,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A246D-9A3C-DF6E-9F31-453192144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17659"/>
            <a:ext cx="7685037" cy="2259304"/>
          </a:xfrm>
        </p:spPr>
        <p:txBody>
          <a:bodyPr/>
          <a:lstStyle/>
          <a:p>
            <a:r>
              <a:rPr lang="en-US" dirty="0"/>
              <a:t>NK7: Innovation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B758527-9A4A-0F50-7127-6524A6207A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745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17"/>
    </mc:Choice>
    <mc:Fallback>
      <p:transition spd="slow" advTm="42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F2D59-79FC-34EF-EB9C-CFC773F7A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Transformational Leadership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A246D-9A3C-DF6E-9F31-453192144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TL4: Nurse as a Leader: Shift Leader, Charge RN</a:t>
            </a:r>
          </a:p>
          <a:p>
            <a:r>
              <a:rPr lang="en-US" dirty="0"/>
              <a:t>TL7: Advocate for Resources</a:t>
            </a:r>
          </a:p>
          <a:p>
            <a:r>
              <a:rPr lang="en-US" dirty="0"/>
              <a:t>TL8: Nurse-Leadership Partnership for Problem-Solving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FD61A86-E1C0-21A1-3A47-E1EE99E2D9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929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369"/>
    </mc:Choice>
    <mc:Fallback>
      <p:transition spd="slow" advTm="145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Fill">
            <a:extLst>
              <a:ext uri="{FF2B5EF4-FFF2-40B4-BE49-F238E27FC236}">
                <a16:creationId xmlns:a16="http://schemas.microsoft.com/office/drawing/2014/main" id="{B6D694DB-A3FC-4F14-A225-17BEBA44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Pink flowers and leaves on white background">
            <a:extLst>
              <a:ext uri="{FF2B5EF4-FFF2-40B4-BE49-F238E27FC236}">
                <a16:creationId xmlns:a16="http://schemas.microsoft.com/office/drawing/2014/main" id="{36128233-26A3-FC9D-CB2A-995020488F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t="12087" r="-1" b="-1"/>
          <a:stretch/>
        </p:blipFill>
        <p:spPr>
          <a:xfrm>
            <a:off x="20" y="10"/>
            <a:ext cx="1218892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3903D1-0CF7-8D21-2883-715148377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7718" y="1293500"/>
            <a:ext cx="5859787" cy="11952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Thank you for your time!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9D48ED-02C8-2DC1-CA54-825583E3A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3504" y="2533695"/>
            <a:ext cx="5859787" cy="89530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Jessica R. Jordan, RN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VHVI Murfreesboro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87D413-7BAA-462C-B2E4-D3E7F1B84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C2E2750-B9DE-455A-B750-2FAFF87D8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A77A1618-AFD3-49E5-A4AC-89FA51FA9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A76DC57-ED9C-40FB-A897-CDD7D6222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BB714E6-B071-4696-ACD5-A9A96F929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A303CB3D-0086-4A58-BDAE-F18B143EE4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8AB02D57-74BD-4B38-94E0-EF2F291E0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5256164-A6C8-8048-5879-84F011DDD8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3284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6"/>
    </mc:Choice>
    <mc:Fallback>
      <p:transition spd="slow" advTm="5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opicVTI">
  <a:themeElements>
    <a:clrScheme name="AnalogousFromLightSeedRightStep">
      <a:dk1>
        <a:srgbClr val="000000"/>
      </a:dk1>
      <a:lt1>
        <a:srgbClr val="FFFFFF"/>
      </a:lt1>
      <a:dk2>
        <a:srgbClr val="273B21"/>
      </a:dk2>
      <a:lt2>
        <a:srgbClr val="E2E5E8"/>
      </a:lt2>
      <a:accent1>
        <a:srgbClr val="C49A77"/>
      </a:accent1>
      <a:accent2>
        <a:srgbClr val="ACA267"/>
      </a:accent2>
      <a:accent3>
        <a:srgbClr val="98A773"/>
      </a:accent3>
      <a:accent4>
        <a:srgbClr val="7FB06A"/>
      </a:accent4>
      <a:accent5>
        <a:srgbClr val="75B17C"/>
      </a:accent5>
      <a:accent6>
        <a:srgbClr val="69AF8E"/>
      </a:accent6>
      <a:hlink>
        <a:srgbClr val="5C85A7"/>
      </a:hlink>
      <a:folHlink>
        <a:srgbClr val="7F7F7F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2d22a0-03c3-4af9-9934-6b94104dfd7f">
      <UserInfo>
        <DisplayName>Shepard, Sherry L</DisplayName>
        <AccountId>37</AccountId>
        <AccountType/>
      </UserInfo>
      <UserInfo>
        <DisplayName>Watts, Kathy</DisplayName>
        <AccountId>38</AccountId>
        <AccountType/>
      </UserInfo>
      <UserInfo>
        <DisplayName>Simons, Rhodes W</DisplayName>
        <AccountId>27</AccountId>
        <AccountType/>
      </UserInfo>
      <UserInfo>
        <DisplayName>McKenzie, William</DisplayName>
        <AccountId>39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89FD312C04D34F9A75BC8112D65712" ma:contentTypeVersion="6" ma:contentTypeDescription="Create a new document." ma:contentTypeScope="" ma:versionID="727d8b6471dd2c43abd35d9775748fe4">
  <xsd:schema xmlns:xsd="http://www.w3.org/2001/XMLSchema" xmlns:xs="http://www.w3.org/2001/XMLSchema" xmlns:p="http://schemas.microsoft.com/office/2006/metadata/properties" xmlns:ns2="a5d4f1d6-c237-4c89-a1d1-5fcad1cac0ca" xmlns:ns3="9f2d22a0-03c3-4af9-9934-6b94104dfd7f" targetNamespace="http://schemas.microsoft.com/office/2006/metadata/properties" ma:root="true" ma:fieldsID="87f1df8c9006a56aacd3d97be5e90e3d" ns2:_="" ns3:_="">
    <xsd:import namespace="a5d4f1d6-c237-4c89-a1d1-5fcad1cac0ca"/>
    <xsd:import namespace="9f2d22a0-03c3-4af9-9934-6b94104dfd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d4f1d6-c237-4c89-a1d1-5fcad1cac0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2d22a0-03c3-4af9-9934-6b94104dfd7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F97726-910D-4DC0-AEDF-04ED57C65812}">
  <ds:schemaRefs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9f2d22a0-03c3-4af9-9934-6b94104dfd7f"/>
    <ds:schemaRef ds:uri="a5d4f1d6-c237-4c89-a1d1-5fcad1cac0ca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F13A416-A66E-4253-BCF0-F5C7EE1735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d4f1d6-c237-4c89-a1d1-5fcad1cac0ca"/>
    <ds:schemaRef ds:uri="9f2d22a0-03c3-4af9-9934-6b94104dfd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D6F952-F98E-422A-8857-6855AF4FF5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77</Words>
  <Application>Microsoft Office PowerPoint</Application>
  <PresentationFormat>Widescreen</PresentationFormat>
  <Paragraphs>16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Gill Sans Nova</vt:lpstr>
      <vt:lpstr>TropicVTI</vt:lpstr>
      <vt:lpstr>Professional Story for RN3 submission</vt:lpstr>
      <vt:lpstr>Exemplary Professional Practice</vt:lpstr>
      <vt:lpstr>Structural Empowerment </vt:lpstr>
      <vt:lpstr>New Knowledge, Innovation, Improvements</vt:lpstr>
      <vt:lpstr>Transformational Leadership </vt:lpstr>
      <vt:lpstr>Thank you for your time!</vt:lpstr>
    </vt:vector>
  </TitlesOfParts>
  <Company>Vanderbilt University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Story for RN3 submission</dc:title>
  <dc:creator>Jordan, Jessica R</dc:creator>
  <cp:lastModifiedBy>Stuart, Regina D</cp:lastModifiedBy>
  <cp:revision>3</cp:revision>
  <dcterms:created xsi:type="dcterms:W3CDTF">2024-02-26T19:16:45Z</dcterms:created>
  <dcterms:modified xsi:type="dcterms:W3CDTF">2024-04-22T12:16:41Z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2c8cef-6f2b-4af1-b4ac-d815ff795cd6_Enabled">
    <vt:lpwstr>true</vt:lpwstr>
  </property>
  <property fmtid="{D5CDD505-2E9C-101B-9397-08002B2CF9AE}" pid="3" name="MSIP_Label_792c8cef-6f2b-4af1-b4ac-d815ff795cd6_SetDate">
    <vt:lpwstr>2024-02-26T19:26:15Z</vt:lpwstr>
  </property>
  <property fmtid="{D5CDD505-2E9C-101B-9397-08002B2CF9AE}" pid="4" name="MSIP_Label_792c8cef-6f2b-4af1-b4ac-d815ff795cd6_Method">
    <vt:lpwstr>Standard</vt:lpwstr>
  </property>
  <property fmtid="{D5CDD505-2E9C-101B-9397-08002B2CF9AE}" pid="5" name="MSIP_Label_792c8cef-6f2b-4af1-b4ac-d815ff795cd6_Name">
    <vt:lpwstr>VUMC General</vt:lpwstr>
  </property>
  <property fmtid="{D5CDD505-2E9C-101B-9397-08002B2CF9AE}" pid="6" name="MSIP_Label_792c8cef-6f2b-4af1-b4ac-d815ff795cd6_SiteId">
    <vt:lpwstr>ef575030-1424-4ed8-b83c-12c533d879ab</vt:lpwstr>
  </property>
  <property fmtid="{D5CDD505-2E9C-101B-9397-08002B2CF9AE}" pid="7" name="MSIP_Label_792c8cef-6f2b-4af1-b4ac-d815ff795cd6_ActionId">
    <vt:lpwstr>fe31f643-7fc5-45f0-86cf-255ef1431bed</vt:lpwstr>
  </property>
  <property fmtid="{D5CDD505-2E9C-101B-9397-08002B2CF9AE}" pid="8" name="MSIP_Label_792c8cef-6f2b-4af1-b4ac-d815ff795cd6_ContentBits">
    <vt:lpwstr>0</vt:lpwstr>
  </property>
  <property fmtid="{D5CDD505-2E9C-101B-9397-08002B2CF9AE}" pid="9" name="ContentTypeId">
    <vt:lpwstr>0x0101008689FD312C04D34F9A75BC8112D65712</vt:lpwstr>
  </property>
</Properties>
</file>