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3"/>
  </p:sldMasterIdLst>
  <p:sldIdLst>
    <p:sldId id="256" r:id="rId4"/>
    <p:sldId id="263" r:id="rId5"/>
    <p:sldId id="258" r:id="rId6"/>
    <p:sldId id="261" r:id="rId7"/>
    <p:sldId id="257" r:id="rId8"/>
    <p:sldId id="259" r:id="rId9"/>
    <p:sldId id="260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0D82D-3119-335A-F036-BF94E422BC7F}" v="39" dt="2024-03-07T17:45:58.023"/>
    <p1510:client id="{FE441BEC-D28B-41D4-ABF4-A21538CD8809}" v="3" dt="2024-04-22T12:15:46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7T17:36:01.2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22180 9222 16383 0 0,'-10'0'0'0'0,"-14"0"0"0"0,-9 0 0 0 0,-3 0 0 0 0,-1 5 0 0 0,6 8 0 0 0,8 5 0 0 0,8 17 0 0 0,7 7 0 0 0,4 6 0 0 0,3 1 0 0 0,7-8 0 0 0,3 0 0 0 0,10 13 0 0 0,1 3 0 0 0,3-9 0 0 0,3-11 0 0 0,2-13 0 0 0,2-21 0 0 0,0-21 0 0 0,1-13 0 0 0,-5-12 0 0 0,-7-8 0 0 0,-6-1 0 0 0,-7 2 0 0 0,3 32 0 0 0,-2 23 0 0 0,-1 27 0 0 0,3 24 0 0 0,1 7 0 0 0,8 3 0 0 0,1-3 0 0 0,-2 2 0 0 0,1-5 0 0 0,-2-6 0 0 0,-5-8 0 0 0,2-12 0 0 0,4-17 0 0 0,3-16 0 0 0,0-14 0 0 0,-5-20 0 0 0,-4-15 0 0 0,-4-4 0 0 0,-4 1 0 0 0,-2-1 0 0 0,-1-8 0 0 0,-1 2 0 0 0,1 0 0 0 0,-1 4 0 0 0,-5 12 0 0 0,-2 8 0 0 0,1 4 0 0 0,-3-3 0 0 0,-11-11 0 0 0,-7-4 0 0 0,-4 1 0 0 0,-2 9 0 0 0,-11 10 0 0 0,-2 11 0 0 0,-4 18 0 0 0,1 9 0 0 0,4 18 0 0 0,5 10 0 0 0,4 4 0 0 0,8 0 0 0 0,9-3 0 0 0,8-2 0 0 0,7-2 0 0 0,3-2 0 0 0,2-1 0 0 0,2-1 0 0 0,-1-1 0 0 0,1 0 0 0 0,-1 0 0 0 0,0 1 0 0 0,0-1 0 0 0,4 6 0 0 0,7 7 0 0 0,7 1 0 0 0,0-2 0 0 0,-3-2 0 0 0,0-3 0 0 0,4 3 0 0 0,3-6 0 0 0,8-9 0 0 0,4-8 0 0 0,1-7 0 0 0,0-5 0 0 0,4-4 0 0 0,6-7 0 0 0,-5-8 0 0 0,-9-6 0 0 0,-11-11 0 0 0,-8-5 0 0 0,-7-7 0 0 0,-4-6 0 0 0,-3-1 0 0 0,0 4 0 0 0,-1 4 0 0 0,0 4 0 0 0,0-2 0 0 0,1 0 0 0 0,1 3 0 0 0,0 1 0 0 0,-6-3 0 0 0,-1 0 0 0 0,1-4 0 0 0,-10-5 0 0 0,-1 0 0 0 0,-4 4 0 0 0,2 3 0 0 0,4 4 0 0 0,-5-2 0 0 0,0 0 0 0 0,-2-4 0 0 0,4 1 0 0 0,-1 6 0 0 0,2 1 0 0 0,0 4 0 0 0,-8 9 0 0 0,-10 8 0 0 0,-5 6 0 0 0,0 4 0 0 0,1 3 0 0 0,2 2 0 0 0,7 6 0 0 0,4 1 0 0 0,1 6 0 0 0,-1-1 0 0 0,0 3 0 0 0,-2 4 0 0 0,4 4 0 0 0,6 3 0 0 0,7 2 0 0 0,4 2 0 0 0,-1 5 0 0 0,0 3 0 0 0,2-1 0 0 0,2-2 0 0 0,2-1 0 0 0,-5-7 0 0 0,0-3 0 0 0,0 0 0 0 0,2 0 0 0 0,2 2 0 0 0,0 1 0 0 0,2 1 0 0 0,1 1 0 0 0,0 1 0 0 0,1-1 0 0 0,-1 1 0 0 0,0 0 0 0 0,0 0 0 0 0,1 0 0 0 0,-1 0 0 0 0,0 0 0 0 0,0-1 0 0 0,0 1 0 0 0,5 0 0 0 0,2-1 0 0 0,-1 1 0 0 0,5-6 0 0 0,10-1 0 0 0,12-5 0 0 0,12-1 0 0 0,7-3 0 0 0,-4 1 0 0 0,-6-2 0 0 0,1 2 0 0 0,-2-2 0 0 0,-2-4 0 0 0,-3-3 0 0 0,3-2 0 0 0,0-3 0 0 0,-2 9 0 0 0,-12 2 0 0 0,-20 0 0 0 0,-22-3 0 0 0,-14-3 0 0 0,-5-3 0 0 0,-4-2 0 0 0,-4-1 0 0 0,0-1 0 0 0,2 0 0 0 0,-7-1 0 0 0,-1-5 0 0 0,3-1 0 0 0,4 0 0 0 0,5-4 0 0 0,-3-5 0 0 0,2-10 0 0 0,1-1 0 0 0,8-7 0 0 0,3 4 0 0 0,7 0 0 0 0,1 7 0 0 0,4 1 0 0 0,-1-1 0 0 0,-2-2 0 0 0,-5-1 0 0 0,3-2 0 0 0,5-6 0 0 0,4-4 0 0 0,4-4 0 0 0,-1 4 0 0 0,0 3 0 0 0,-4 8 0 0 0,1 4 0 0 0,1-1 0 0 0,-2 0 0 0 0,1-2 0 0 0,2-2 0 0 0,3 0 0 0 0,2-2 0 0 0,2-1 0 0 0,1 0 0 0 0,1 0 0 0 0,0-5 0 0 0,1-2 0 0 0,-1 1 0 0 0,1 1 0 0 0,-1 1 0 0 0,0 2 0 0 0,5-4 0 0 0,2-1 0 0 0,5 1 0 0 0,11 1 0 0 0,6 2 0 0 0,-1 1 0 0 0,5 6 0 0 0,2-2 0 0 0,0 3 0 0 0,0 7 0 0 0,-2 6 0 0 0,0 5 0 0 0,-1 4 0 0 0,-1 3 0 0 0,0 2 0 0 0,-1-5 0 0 0,1-2 0 0 0,-1 1 0 0 0,1 0 0 0 0,-1 2 0 0 0,1 1 0 0 0,5 1 0 0 0,7 0 0 0 0,1 1 0 0 0,-2 0 0 0 0,-2 1 0 0 0,-3-1 0 0 0,-3 0 0 0 0,4 6 0 0 0,0 6 0 0 0,-1 1 0 0 0,-1 10 0 0 0,-8 5 0 0 0,-7 3 0 0 0,-9 3 0 0 0,-5-1 0 0 0,-4 0 0 0 0,-3 0 0 0 0,-1-1 0 0 0,-1-1 0 0 0,1 0 0 0 0,-1 0 0 0 0,2-1 0 0 0,-6-15 0 0 0,-7-10 0 0 0,0-12 0 0 0,-5-4 0 0 0,-8-11 0 0 0,-6-6 0 0 0,-2-5 0 0 0,-1 4 0 0 0,1 7 0 0 0,0 7 0 0 0,-4 6 0 0 0,-1 5 0 0 0,-4 2 0 0 0,0 3 0 0 0,-3 0 0 0 0,0 1 0 0 0,-1-1 0 0 0,1 0 0 0 0,4-1 0 0 0,4 1 0 0 0,-3 4 0 0 0,1 7 0 0 0,2 7 0 0 0,2 0 0 0 0,8 2 0 0 0,-3 8 0 0 0,5 4 0 0 0,6 2 0 0 0,7 0 0 0 0,5-1 0 0 0,5-1 0 0 0,2 0 0 0 0,1-2 0 0 0,2 0 0 0 0,-1 0 0 0 0,0 0 0 0 0,5 5 0 0 0,2 1 0 0 0,4 0 0 0 0,0-1 0 0 0,4-2 0 0 0,-1 5 0 0 0,1-1 0 0 0,5 0 0 0 0,3-2 0 0 0,2-1 0 0 0,3-8 0 0 0,-4-2 0 0 0,-1-1 0 0 0,1 1 0 0 0,1 2 0 0 0,1 1 0 0 0,2-4 0 0 0,1-1 0 0 0,0-5 0 0 0,-4 1 0 0 0,3-4 0 0 0,2-4 0 0 0,7-4 0 0 0,1-3 0 0 0,0-2 0 0 0,-2-2 0 0 0,-2 0 0 0 0,-1-1 0 0 0,-2 0 0 0 0,-1 0 0 0 0,0 1 0 0 0,5-6 0 0 0,6-1 0 0 0,-3-5 0 0 0,-9-5 0 0 0,-4 0 0 0 0,-7-3 0 0 0,0-2 0 0 0,0-4 0 0 0,3-2 0 0 0,-2-1 0 0 0,1-1 0 0 0,-4-1 0 0 0,-5-1 0 0 0,-3 1 0 0 0,-5 0 0 0 0,-1 0 0 0 0,-3 0 0 0 0,-1 0 0 0 0,1 0 0 0 0,-1 1 0 0 0,0-6 0 0 0,0-2 0 0 0,-4 1 0 0 0,-2 1 0 0 0,0 2 0 0 0,2 1 0 0 0,1 1 0 0 0,2 0 0 0 0,0 2 0 0 0,2-6 0 0 0,0-6 0 0 0,-5 3 0 0 0,-2 3 0 0 0,1-2 0 0 0,1 0 0 0 0,1-4 0 0 0,2 4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9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0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1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5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6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4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3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6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3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>
                <a:ea typeface="Calibri Light"/>
                <a:cs typeface="Calibri Light"/>
              </a:rPr>
              <a:t>Professional Story RN4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ea typeface="Calibri"/>
                <a:cs typeface="Calibri"/>
              </a:rPr>
              <a:t>Lindsay Staiman</a:t>
            </a:r>
            <a:endParaRPr lang="en-US" sz="2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taiman- Professional story audio">
            <a:hlinkClick r:id="" action="ppaction://media"/>
            <a:extLst>
              <a:ext uri="{FF2B5EF4-FFF2-40B4-BE49-F238E27FC236}">
                <a16:creationId xmlns:a16="http://schemas.microsoft.com/office/drawing/2014/main" id="{5EB6CFEA-2048-2C18-1F6E-335629331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737" y="4804651"/>
            <a:ext cx="730250" cy="730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0CAF-003F-7191-E971-074449FF3166}"/>
              </a:ext>
            </a:extLst>
          </p:cNvPr>
          <p:cNvSpPr txBox="1"/>
          <p:nvPr/>
        </p:nvSpPr>
        <p:spPr>
          <a:xfrm>
            <a:off x="6569" y="5609897"/>
            <a:ext cx="16816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Please click audio icon for voiceover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096C-B080-ED2F-B053-F9BF5D72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222103"/>
            <a:ext cx="1257214" cy="1077229"/>
          </a:xfrm>
        </p:spPr>
        <p:txBody>
          <a:bodyPr>
            <a:normAutofit/>
          </a:bodyPr>
          <a:lstStyle/>
          <a:p>
            <a:r>
              <a:rPr lang="en-US" sz="2400" dirty="0">
                <a:ea typeface="Calibri Light"/>
                <a:cs typeface="Calibri Light"/>
              </a:rPr>
              <a:t>TL-7</a:t>
            </a:r>
            <a:endParaRPr lang="en-US" sz="2400" dirty="0"/>
          </a:p>
        </p:txBody>
      </p:sp>
      <p:pic>
        <p:nvPicPr>
          <p:cNvPr id="4" name="Content Placeholder 3" descr="TL-7(Supporting Photo pt.2).jpeg">
            <a:extLst>
              <a:ext uri="{FF2B5EF4-FFF2-40B4-BE49-F238E27FC236}">
                <a16:creationId xmlns:a16="http://schemas.microsoft.com/office/drawing/2014/main" id="{DC8BF6DD-79CE-4628-EABA-518DA81C2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5372" y="144307"/>
            <a:ext cx="3263503" cy="4351338"/>
          </a:xfrm>
        </p:spPr>
      </p:pic>
      <p:pic>
        <p:nvPicPr>
          <p:cNvPr id="5" name="Picture 4" descr="TL-7(Supporting Photo).png">
            <a:extLst>
              <a:ext uri="{FF2B5EF4-FFF2-40B4-BE49-F238E27FC236}">
                <a16:creationId xmlns:a16="http://schemas.microsoft.com/office/drawing/2014/main" id="{D323FBC9-6301-CF86-37AE-E611E9AD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1" y="2140835"/>
            <a:ext cx="9144000" cy="43016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07FA28F-613D-2356-EC92-C152DEE26B2A}"/>
                  </a:ext>
                </a:extLst>
              </p14:cNvPr>
              <p14:cNvContentPartPr/>
              <p14:nvPr/>
            </p14:nvContentPartPr>
            <p14:xfrm>
              <a:off x="5841170" y="3036558"/>
              <a:ext cx="455069" cy="509343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07FA28F-613D-2356-EC92-C152DEE26B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8576" y="2973610"/>
                <a:ext cx="580618" cy="6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26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BD3A-6042-42E0-8B71-607B77EE2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68" y="270768"/>
            <a:ext cx="2199861" cy="1336606"/>
          </a:xfrm>
        </p:spPr>
        <p:txBody>
          <a:bodyPr>
            <a:normAutofit/>
          </a:bodyPr>
          <a:lstStyle/>
          <a:p>
            <a:r>
              <a:rPr lang="en-US" sz="2400" dirty="0">
                <a:ea typeface="Calibri Light"/>
                <a:cs typeface="Calibri Light"/>
              </a:rPr>
              <a:t>EP-4</a:t>
            </a:r>
            <a:endParaRPr lang="en-US" sz="2400" dirty="0"/>
          </a:p>
        </p:txBody>
      </p:sp>
      <p:pic>
        <p:nvPicPr>
          <p:cNvPr id="4" name="Content Placeholder 3" descr="EP-4(class flyer).jpeg">
            <a:extLst>
              <a:ext uri="{FF2B5EF4-FFF2-40B4-BE49-F238E27FC236}">
                <a16:creationId xmlns:a16="http://schemas.microsoft.com/office/drawing/2014/main" id="{90CDD6C2-DA7B-6ECF-391E-9881C1A85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59" r="-253" b="20187"/>
          <a:stretch/>
        </p:blipFill>
        <p:spPr>
          <a:xfrm>
            <a:off x="1811890" y="698960"/>
            <a:ext cx="4390695" cy="5612051"/>
          </a:xfrm>
        </p:spPr>
      </p:pic>
      <p:pic>
        <p:nvPicPr>
          <p:cNvPr id="3" name="Picture 2" descr="IMG_1187.jpeg">
            <a:extLst>
              <a:ext uri="{FF2B5EF4-FFF2-40B4-BE49-F238E27FC236}">
                <a16:creationId xmlns:a16="http://schemas.microsoft.com/office/drawing/2014/main" id="{D0449314-806B-EA50-FDA5-4713FA0F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197" y="698960"/>
            <a:ext cx="5129694" cy="56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5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51C1-C5F5-0691-3FB3-A0F41BAD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66" y="211708"/>
            <a:ext cx="1369273" cy="1077229"/>
          </a:xfrm>
        </p:spPr>
        <p:txBody>
          <a:bodyPr>
            <a:normAutofit/>
          </a:bodyPr>
          <a:lstStyle/>
          <a:p>
            <a:r>
              <a:rPr lang="en-US" sz="2400" dirty="0">
                <a:ea typeface="Calibri Light"/>
                <a:cs typeface="Calibri Light"/>
              </a:rPr>
              <a:t>NK-4</a:t>
            </a:r>
            <a:endParaRPr lang="en-US" sz="2400">
              <a:ea typeface="Calibri Light"/>
              <a:cs typeface="Calibri Light"/>
            </a:endParaRPr>
          </a:p>
        </p:txBody>
      </p:sp>
      <p:pic>
        <p:nvPicPr>
          <p:cNvPr id="4" name="Content Placeholder 3" descr="A screenshot of a medical course&#10;&#10;Description automatically generated">
            <a:extLst>
              <a:ext uri="{FF2B5EF4-FFF2-40B4-BE49-F238E27FC236}">
                <a16:creationId xmlns:a16="http://schemas.microsoft.com/office/drawing/2014/main" id="{C5231DCB-E77D-DF8A-0611-97D812B91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261" y="1216582"/>
            <a:ext cx="9425904" cy="4877392"/>
          </a:xfrm>
        </p:spPr>
      </p:pic>
    </p:spTree>
    <p:extLst>
      <p:ext uri="{BB962C8B-B14F-4D97-AF65-F5344CB8AC3E}">
        <p14:creationId xmlns:p14="http://schemas.microsoft.com/office/powerpoint/2010/main" val="226799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88B4-B3BC-FC25-3585-8075E906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19" y="177928"/>
            <a:ext cx="2010281" cy="1077229"/>
          </a:xfrm>
        </p:spPr>
        <p:txBody>
          <a:bodyPr>
            <a:normAutofit/>
          </a:bodyPr>
          <a:lstStyle/>
          <a:p>
            <a:r>
              <a:rPr lang="en-US" sz="2400" dirty="0">
                <a:ea typeface="Calibri Light"/>
                <a:cs typeface="Calibri Light"/>
              </a:rPr>
              <a:t>EP-10</a:t>
            </a:r>
            <a:endParaRPr lang="en-US" sz="2400" dirty="0"/>
          </a:p>
        </p:txBody>
      </p:sp>
      <p:pic>
        <p:nvPicPr>
          <p:cNvPr id="4" name="Picture 3" descr="EP-10(Summer Send-Off email invite).jpg">
            <a:extLst>
              <a:ext uri="{FF2B5EF4-FFF2-40B4-BE49-F238E27FC236}">
                <a16:creationId xmlns:a16="http://schemas.microsoft.com/office/drawing/2014/main" id="{BEDA281F-AB28-C3F6-AD85-C7FD281F8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" t="27121" r="5060" b="15000"/>
          <a:stretch/>
        </p:blipFill>
        <p:spPr>
          <a:xfrm>
            <a:off x="1810254" y="1558475"/>
            <a:ext cx="4178039" cy="4225791"/>
          </a:xfrm>
          <a:prstGeom prst="rect">
            <a:avLst/>
          </a:prstGeom>
        </p:spPr>
      </p:pic>
      <p:pic>
        <p:nvPicPr>
          <p:cNvPr id="5" name="Picture 4" descr="EP-10(Summer Send-Off photo).JPEG">
            <a:extLst>
              <a:ext uri="{FF2B5EF4-FFF2-40B4-BE49-F238E27FC236}">
                <a16:creationId xmlns:a16="http://schemas.microsoft.com/office/drawing/2014/main" id="{4F766371-21B6-13DB-9974-C10FB70A6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56885" y="1692543"/>
            <a:ext cx="5277679" cy="395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96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C85C-4DD4-DA1B-0E77-A7EDBD64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04" y="-93667"/>
            <a:ext cx="1272016" cy="1362351"/>
          </a:xfrm>
        </p:spPr>
        <p:txBody>
          <a:bodyPr>
            <a:normAutofit/>
          </a:bodyPr>
          <a:lstStyle/>
          <a:p>
            <a:r>
              <a:rPr lang="en-US" sz="2400" dirty="0">
                <a:ea typeface="Calibri Light"/>
                <a:cs typeface="Calibri Light"/>
              </a:rPr>
              <a:t>TL-3</a:t>
            </a:r>
            <a:endParaRPr lang="en-US" sz="2400">
              <a:ea typeface="Calibri Light"/>
              <a:cs typeface="Calibri Light"/>
            </a:endParaRPr>
          </a:p>
        </p:txBody>
      </p:sp>
      <p:pic>
        <p:nvPicPr>
          <p:cNvPr id="4" name="Content Placeholder 3" descr="TL-3(supporting evidence pt.2).jpg">
            <a:extLst>
              <a:ext uri="{FF2B5EF4-FFF2-40B4-BE49-F238E27FC236}">
                <a16:creationId xmlns:a16="http://schemas.microsoft.com/office/drawing/2014/main" id="{0F5800CD-639F-9AC4-630D-D02690136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51" t="1005" r="7455" b="-344"/>
          <a:stretch/>
        </p:blipFill>
        <p:spPr>
          <a:xfrm rot="5400000">
            <a:off x="7934432" y="3613168"/>
            <a:ext cx="3077267" cy="3243113"/>
          </a:xfrm>
        </p:spPr>
      </p:pic>
      <p:pic>
        <p:nvPicPr>
          <p:cNvPr id="5" name="Picture 4" descr="TL-3(supporting evidence).jpg">
            <a:extLst>
              <a:ext uri="{FF2B5EF4-FFF2-40B4-BE49-F238E27FC236}">
                <a16:creationId xmlns:a16="http://schemas.microsoft.com/office/drawing/2014/main" id="{FB72C93A-4147-B805-2BB1-A48167A8F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" r="15772" b="-1058"/>
          <a:stretch/>
        </p:blipFill>
        <p:spPr>
          <a:xfrm rot="5400000">
            <a:off x="8585658" y="214691"/>
            <a:ext cx="3589271" cy="3262568"/>
          </a:xfrm>
          <a:prstGeom prst="rect">
            <a:avLst/>
          </a:prstGeom>
        </p:spPr>
      </p:pic>
      <p:pic>
        <p:nvPicPr>
          <p:cNvPr id="6" name="Content Placeholder 5" descr="502B3D2A-CDBF-459F-BA7A-188AEEDC3F84.jpeg">
            <a:extLst>
              <a:ext uri="{FF2B5EF4-FFF2-40B4-BE49-F238E27FC236}">
                <a16:creationId xmlns:a16="http://schemas.microsoft.com/office/drawing/2014/main" id="{A93861F6-1223-5E0A-0729-DEA8A3456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57" y="932666"/>
            <a:ext cx="3695417" cy="3749392"/>
          </a:xfrm>
          <a:prstGeom prst="rect">
            <a:avLst/>
          </a:prstGeom>
        </p:spPr>
      </p:pic>
      <p:pic>
        <p:nvPicPr>
          <p:cNvPr id="8" name="Picture 7" descr="image.png">
            <a:extLst>
              <a:ext uri="{FF2B5EF4-FFF2-40B4-BE49-F238E27FC236}">
                <a16:creationId xmlns:a16="http://schemas.microsoft.com/office/drawing/2014/main" id="{D2D68611-4E2F-E719-8C48-C58294075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085" y="393047"/>
            <a:ext cx="3387205" cy="3401583"/>
          </a:xfrm>
          <a:prstGeom prst="rect">
            <a:avLst/>
          </a:prstGeom>
        </p:spPr>
      </p:pic>
      <p:pic>
        <p:nvPicPr>
          <p:cNvPr id="10" name="Picture 9" descr="image.png">
            <a:extLst>
              <a:ext uri="{FF2B5EF4-FFF2-40B4-BE49-F238E27FC236}">
                <a16:creationId xmlns:a16="http://schemas.microsoft.com/office/drawing/2014/main" id="{CB5914ED-DC01-571D-5E42-BD740D174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121" y="3626713"/>
            <a:ext cx="3099198" cy="31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2F2F-F715-8702-988F-06E4488AD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65" y="691"/>
            <a:ext cx="940905" cy="1369735"/>
          </a:xfrm>
        </p:spPr>
        <p:txBody>
          <a:bodyPr>
            <a:normAutofit/>
          </a:bodyPr>
          <a:lstStyle/>
          <a:p>
            <a:r>
              <a:rPr lang="en-US" sz="2400" dirty="0">
                <a:ea typeface="Calibri Light"/>
                <a:cs typeface="Calibri Light"/>
              </a:rPr>
              <a:t>TL-3</a:t>
            </a:r>
            <a:endParaRPr lang="en-US" sz="2400" dirty="0"/>
          </a:p>
        </p:txBody>
      </p:sp>
      <p:pic>
        <p:nvPicPr>
          <p:cNvPr id="4" name="Content Placeholder 3" descr="TL-3(Newsletter pt.2).jpg">
            <a:extLst>
              <a:ext uri="{FF2B5EF4-FFF2-40B4-BE49-F238E27FC236}">
                <a16:creationId xmlns:a16="http://schemas.microsoft.com/office/drawing/2014/main" id="{7B7A5B7E-B086-FB36-16BD-53A8462A7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2148" y="342259"/>
            <a:ext cx="4425574" cy="6178303"/>
          </a:xfrm>
        </p:spPr>
      </p:pic>
      <p:pic>
        <p:nvPicPr>
          <p:cNvPr id="5" name="Picture 4" descr="TL-3(Newsletter).jpg">
            <a:extLst>
              <a:ext uri="{FF2B5EF4-FFF2-40B4-BE49-F238E27FC236}">
                <a16:creationId xmlns:a16="http://schemas.microsoft.com/office/drawing/2014/main" id="{147814F0-E8E3-5FD1-F6C3-3CA5D90A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198" y="338525"/>
            <a:ext cx="436374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A642-A316-5603-564F-E7926BA97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35" y="-54527"/>
            <a:ext cx="896731" cy="1347649"/>
          </a:xfrm>
        </p:spPr>
        <p:txBody>
          <a:bodyPr>
            <a:normAutofit/>
          </a:bodyPr>
          <a:lstStyle/>
          <a:p>
            <a:r>
              <a:rPr lang="en-US" sz="2400" dirty="0">
                <a:ea typeface="Calibri Light"/>
                <a:cs typeface="Calibri Light"/>
              </a:rPr>
              <a:t>SE-8</a:t>
            </a:r>
            <a:endParaRPr lang="en-US" sz="2400" dirty="0"/>
          </a:p>
        </p:txBody>
      </p:sp>
      <p:pic>
        <p:nvPicPr>
          <p:cNvPr id="4" name="Content Placeholder 3" descr="IMG_0831.jpeg">
            <a:extLst>
              <a:ext uri="{FF2B5EF4-FFF2-40B4-BE49-F238E27FC236}">
                <a16:creationId xmlns:a16="http://schemas.microsoft.com/office/drawing/2014/main" id="{5B2D22B6-3ABB-82F8-3DAA-9433681DA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72" y="1417015"/>
            <a:ext cx="3906011" cy="5036033"/>
          </a:xfrm>
        </p:spPr>
      </p:pic>
      <p:pic>
        <p:nvPicPr>
          <p:cNvPr id="5" name="Picture 4" descr="IMG_0832.jpeg">
            <a:extLst>
              <a:ext uri="{FF2B5EF4-FFF2-40B4-BE49-F238E27FC236}">
                <a16:creationId xmlns:a16="http://schemas.microsoft.com/office/drawing/2014/main" id="{7387D19A-634A-4513-3608-018205E40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685" y="1414116"/>
            <a:ext cx="3954109" cy="5034723"/>
          </a:xfrm>
          <a:prstGeom prst="rect">
            <a:avLst/>
          </a:prstGeom>
        </p:spPr>
      </p:pic>
      <p:pic>
        <p:nvPicPr>
          <p:cNvPr id="6" name="Picture 5" descr="IMG_0834.jpeg">
            <a:extLst>
              <a:ext uri="{FF2B5EF4-FFF2-40B4-BE49-F238E27FC236}">
                <a16:creationId xmlns:a16="http://schemas.microsoft.com/office/drawing/2014/main" id="{308610F1-EA4B-0352-A40F-1974D1DB1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150" y="1414116"/>
            <a:ext cx="3995960" cy="503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67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89FD312C04D34F9A75BC8112D65712" ma:contentTypeVersion="4" ma:contentTypeDescription="Create a new document." ma:contentTypeScope="" ma:versionID="c85533fc64a2386bcbe7a38062afc04c">
  <xsd:schema xmlns:xsd="http://www.w3.org/2001/XMLSchema" xmlns:xs="http://www.w3.org/2001/XMLSchema" xmlns:p="http://schemas.microsoft.com/office/2006/metadata/properties" xmlns:ns2="a5d4f1d6-c237-4c89-a1d1-5fcad1cac0ca" targetNamespace="http://schemas.microsoft.com/office/2006/metadata/properties" ma:root="true" ma:fieldsID="86fc8f90082b4221b440f5228e2624b8" ns2:_="">
    <xsd:import namespace="a5d4f1d6-c237-4c89-a1d1-5fcad1cac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4f1d6-c237-4c89-a1d1-5fcad1cac0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3ECED9-F04B-462C-B93C-6C2117E7A9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DD4274-CDE3-49AE-8210-7359450A1F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d4f1d6-c237-4c89-a1d1-5fcad1cac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</Words>
  <Application>Microsoft Office PowerPoint</Application>
  <PresentationFormat>Widescreen</PresentationFormat>
  <Paragraphs>10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Professional Story RN4</vt:lpstr>
      <vt:lpstr>TL-7</vt:lpstr>
      <vt:lpstr>EP-4</vt:lpstr>
      <vt:lpstr>NK-4</vt:lpstr>
      <vt:lpstr>EP-10</vt:lpstr>
      <vt:lpstr>TL-3</vt:lpstr>
      <vt:lpstr>TL-3</vt:lpstr>
      <vt:lpstr>SE-8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Stuart, Regina D</dc:creator>
  <cp:lastModifiedBy>Stuart, Regina D</cp:lastModifiedBy>
  <cp:revision>263</cp:revision>
  <dcterms:created xsi:type="dcterms:W3CDTF">2024-03-04T14:22:15Z</dcterms:created>
  <dcterms:modified xsi:type="dcterms:W3CDTF">2024-04-22T12:15:46Z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2024-04-22T12:15:32Z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69b0618b-85f6-47fa-8405-6926a4972440</vt:lpwstr>
  </property>
  <property fmtid="{D5CDD505-2E9C-101B-9397-08002B2CF9AE}" pid="8" name="MSIP_Label_792c8cef-6f2b-4af1-b4ac-d815ff795cd6_ContentBits">
    <vt:lpwstr>0</vt:lpwstr>
  </property>
</Properties>
</file>